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A2236-F51A-B6BC-0694-E58D31F0A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54CC-CF47-7E2F-9D5E-C2A9FA1D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0F0DF-953C-DBDF-68F5-BF1D20E5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D2D21-B2D6-1801-EDB2-912F31A3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F1BE9-0D69-2B4F-01E1-AC4E2841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3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8995C-980E-D693-79AE-DA7028C0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B6674-A10F-64BF-ECCC-CEF40168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4AA9C-76E0-E601-77EE-CB045296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056BB-757A-8A83-9939-60B4D185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FFF88-C950-457C-E595-C2C9638C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80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83931-DE17-0537-51FC-3830A9C80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6ED98-0939-7309-FCC5-335A44F2B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4FF0C-B04B-4216-5BA7-691F6045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12E7-F3AE-8F6C-9BF7-0AD5D0FB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76774-9E1F-2393-7B2D-F15ED0AC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0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9F401-1388-4F33-4A4A-F49C2BBE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C4FF9-8D67-41FC-FD7E-AA96FF54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2E669-633E-AEE9-059C-F76BC2E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7844A-D642-5D43-EE50-CC44CC58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C90AA-FEEC-DDB7-EA52-8B6221D4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39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C2EC5-2C4E-7579-D4C4-63B6C249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50D92-7534-968F-2EDA-02AA2B79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05A3F-6994-36E6-10A4-506F8FC2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D415A-3BA2-C1A7-6EF0-755F8576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DAB1D-60CC-C7E5-DC71-CF4A4883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21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A62C5-FF10-335F-BD5F-9ABC0A22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ED476-33E6-500C-397D-0FD580BAD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AD593-A983-EAFA-8B4C-F18FEFA2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51790-8E49-81CF-B77D-D3E211EC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CA07B-219B-500D-4028-3D89F316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D2582-398A-A7C9-691B-43A1623C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28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179A0-D2A0-2899-FC61-C0EAE05F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E1F77-A36E-F4C5-1A21-A0F350C4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1B994-301D-C7A6-0B6D-4A8E8A021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F5BCE-7339-BA88-BEFE-6E5203EF0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5E3A6-A630-E3B0-1C29-46861CCB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E3C22-B010-054A-5112-EB703909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1404C2-35EF-3C9A-FF52-17C665C6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A24DDE-23D1-4203-CC11-15BD1C84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9D5A-AB13-343A-4FD4-7584862B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3866E3-A96F-D045-4B30-31D0731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754E8-617B-6BBB-A409-2699A82A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D1362B-52DD-FF53-5647-2B999054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1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131D5B-CC4E-471B-585F-1E868A35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7AB70-8ED9-38E1-3AA5-733F5A11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79D40-4628-B814-EB75-549DF4A2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8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DBAE2-07F8-6164-5C6A-AABF03CB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6BC1A-5FF9-75E1-1F58-FA7219DE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4B716-A832-4AF0-8F49-1AFCE789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8CE7E-CF16-B0A5-CA52-BED80A23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0B6FA-13A8-4238-BFD8-85EE0F62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026C8-DF26-2062-8A78-82654C7A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49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6F65A-08F5-E3DF-B6F3-3B803D55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47D64A-AC84-7C8F-5C76-E881B04EA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146C5-9507-E053-BD2C-05F5A6AD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6411C-1673-77D8-71C3-5A644509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D55D0-BA02-F628-D63D-F1696371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32E06-A7D3-C8DB-41A3-49022D71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423488-47D3-AABF-5F6A-6F52EA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A9B1C-3F6D-E785-1C63-DDAC500D3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A964E-1E66-AAA1-468E-0312F43BC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2239-6692-834F-A0D2-B5A2212A6E25}" type="datetimeFigureOut">
              <a:rPr kumimoji="1" lang="ko-KR" altLang="en-US" smtClean="0"/>
              <a:t>2023. 11. 10.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472A7-70E5-C5E2-F715-358FBED6F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D7482-E6AA-6750-780C-8E447656F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2C51-D541-A44D-8D1D-4BBC116B85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5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CFB1-5D18-CE5B-CE55-ECB744FD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8E40C-F45C-3487-2C4C-88DE0F807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9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07144-3235-0A4E-B9B1-AD4FE44B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US" altLang="ko-KR" b="1" i="0" dirty="0">
                <a:effectLst/>
                <a:latin typeface="Söhne"/>
              </a:rPr>
              <a:t>1. </a:t>
            </a:r>
            <a:r>
              <a:rPr lang="ko-KR" altLang="en-US" b="1" i="0" dirty="0">
                <a:effectLst/>
                <a:latin typeface="Söhne"/>
              </a:rPr>
              <a:t>구조체 및 함수 작성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다음과 같은 구조체를 </a:t>
            </a:r>
            <a:r>
              <a:rPr lang="ko-KR" altLang="en-US" b="0" i="0" dirty="0" err="1">
                <a:effectLst/>
                <a:latin typeface="Söhne"/>
              </a:rPr>
              <a:t>작성하시오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" altLang="ko-KR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이 구조체들은 카페의 음료 및 디저트 메뉴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주문 정보를 나타냅니다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en-US" altLang="ko-KR" b="1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ko-KR" b="1" i="0" dirty="0">
                <a:effectLst/>
                <a:latin typeface="Söhne"/>
              </a:rPr>
              <a:t>2. </a:t>
            </a:r>
            <a:r>
              <a:rPr lang="ko-KR" altLang="en-US" b="1" i="0" dirty="0">
                <a:effectLst/>
                <a:latin typeface="Söhne"/>
              </a:rPr>
              <a:t>메뉴 초기화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주어진 코드와 같이 음료와 디저트의 메뉴를 초기화하는 코드를 </a:t>
            </a:r>
            <a:r>
              <a:rPr lang="ko-KR" altLang="en-US" b="0" i="0" dirty="0" err="1">
                <a:effectLst/>
                <a:latin typeface="Söhne"/>
              </a:rPr>
              <a:t>작성하시오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b="1" i="0" dirty="0">
                <a:effectLst/>
                <a:latin typeface="Söhne"/>
              </a:rPr>
              <a:t>3. </a:t>
            </a:r>
            <a:r>
              <a:rPr lang="ko-KR" altLang="en-US" b="1" i="0" dirty="0">
                <a:effectLst/>
                <a:latin typeface="Söhne"/>
              </a:rPr>
              <a:t>주문 함수 작성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음료 주문과 디저트 주문</a:t>
            </a:r>
            <a:r>
              <a:rPr lang="ko-KR" altLang="en-US" dirty="0">
                <a:latin typeface="Söhne"/>
              </a:rPr>
              <a:t>을 구분하여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작성하시오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Söhne"/>
              </a:rPr>
              <a:t>사용자로부터 주문할 항목을 </a:t>
            </a:r>
            <a:r>
              <a:rPr lang="ko-KR" altLang="en-US" b="0" i="0" dirty="0" err="1">
                <a:effectLst/>
                <a:latin typeface="Söhne"/>
              </a:rPr>
              <a:t>선택받아</a:t>
            </a:r>
            <a:r>
              <a:rPr lang="ko-KR" altLang="en-US" b="0" i="0" dirty="0">
                <a:effectLst/>
                <a:latin typeface="Söhne"/>
              </a:rPr>
              <a:t> 해당 메뉴를 주문 목록에 추가하는 역할을 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b="1" i="0" dirty="0">
                <a:effectLst/>
                <a:latin typeface="Söhne"/>
              </a:rPr>
              <a:t>4. </a:t>
            </a:r>
            <a:r>
              <a:rPr lang="ko-KR" altLang="en-US" b="1" i="0" dirty="0">
                <a:effectLst/>
                <a:latin typeface="Söhne"/>
              </a:rPr>
              <a:t>주문 목록 출력 함수 작성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현재까지 주문한 음료와 디저트 목록을 출력하는 함수 </a:t>
            </a:r>
            <a:r>
              <a:rPr lang="en" altLang="ko-KR" b="0" i="0" dirty="0" err="1">
                <a:effectLst/>
                <a:latin typeface="Söhne"/>
              </a:rPr>
              <a:t>print_order_list</a:t>
            </a:r>
            <a:r>
              <a:rPr lang="ko-KR" altLang="en-US" b="0" i="0" dirty="0" err="1">
                <a:effectLst/>
                <a:latin typeface="Söhne"/>
              </a:rPr>
              <a:t>를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작성하시오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b="1" i="0" dirty="0">
                <a:effectLst/>
                <a:latin typeface="Söhne"/>
              </a:rPr>
              <a:t>5. </a:t>
            </a:r>
            <a:r>
              <a:rPr lang="ko-KR" altLang="en-US" b="1" i="0" dirty="0">
                <a:effectLst/>
                <a:latin typeface="Söhne"/>
              </a:rPr>
              <a:t>메인 함수 작성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사용자에게 메뉴를 보여주고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음료와 디저트를 주문하도록 하는 메인 함수를 </a:t>
            </a:r>
            <a:r>
              <a:rPr lang="ko-KR" altLang="en-US" b="0" i="0" dirty="0" err="1">
                <a:effectLst/>
                <a:latin typeface="Söhne"/>
              </a:rPr>
              <a:t>작성하시오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Söhne"/>
              </a:rPr>
              <a:t>사용자가 </a:t>
            </a:r>
            <a:r>
              <a:rPr lang="en-US" altLang="ko-KR" b="0" i="0" dirty="0">
                <a:effectLst/>
                <a:latin typeface="Söhne"/>
              </a:rPr>
              <a:t>0</a:t>
            </a:r>
            <a:r>
              <a:rPr lang="ko-KR" altLang="en-US" b="0" i="0" dirty="0">
                <a:effectLst/>
                <a:latin typeface="Söhne"/>
              </a:rPr>
              <a:t>을 입력할 때까지 계속 주문을 받도록 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주문이 완료되면 주문 목록을 출력하고 프로그램을 종료하도록 </a:t>
            </a:r>
            <a:r>
              <a:rPr lang="ko-KR" altLang="en-US" b="0" i="0" dirty="0" err="1">
                <a:effectLst/>
                <a:latin typeface="Söhne"/>
              </a:rPr>
              <a:t>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b="1" i="0" dirty="0">
                <a:effectLst/>
                <a:latin typeface="Söhne"/>
              </a:rPr>
              <a:t>6. </a:t>
            </a:r>
            <a:r>
              <a:rPr lang="ko-KR" altLang="en-US" b="1" i="0" dirty="0">
                <a:effectLst/>
                <a:latin typeface="Söhne"/>
              </a:rPr>
              <a:t>메모리 할당 및 해제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lvl="1"/>
            <a:r>
              <a:rPr lang="en" altLang="ko-KR" b="0" i="0" dirty="0">
                <a:effectLst/>
                <a:latin typeface="Söhne"/>
              </a:rPr>
              <a:t>malloc</a:t>
            </a:r>
            <a:r>
              <a:rPr lang="ko-KR" altLang="en-US" b="0" i="0" dirty="0">
                <a:effectLst/>
                <a:latin typeface="Söhne"/>
              </a:rPr>
              <a:t>을 사용하여 메모리를 할당하고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en" altLang="ko-KR" b="0" i="0" dirty="0">
                <a:effectLst/>
                <a:latin typeface="Söhne"/>
              </a:rPr>
              <a:t>free</a:t>
            </a:r>
            <a:r>
              <a:rPr lang="ko-KR" altLang="en-US" b="0" i="0" dirty="0" err="1">
                <a:effectLst/>
                <a:latin typeface="Söhne"/>
              </a:rPr>
              <a:t>를</a:t>
            </a:r>
            <a:r>
              <a:rPr lang="ko-KR" altLang="en-US" b="0" i="0" dirty="0">
                <a:effectLst/>
                <a:latin typeface="Söhne"/>
              </a:rPr>
              <a:t> 사용하여 메모리를 해제하는 부분을 코드에 </a:t>
            </a:r>
            <a:r>
              <a:rPr lang="ko-KR" altLang="en-US" b="0" i="0" dirty="0" err="1">
                <a:effectLst/>
                <a:latin typeface="Söhne"/>
              </a:rPr>
              <a:t>추가하시오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b="1" i="0" dirty="0">
                <a:effectLst/>
                <a:latin typeface="Söhne"/>
              </a:rPr>
              <a:t>7. </a:t>
            </a:r>
            <a:r>
              <a:rPr lang="ko-KR" altLang="en-US" b="1" i="0" dirty="0">
                <a:effectLst/>
                <a:latin typeface="Söhne"/>
              </a:rPr>
              <a:t>주석 추가</a:t>
            </a:r>
            <a:r>
              <a:rPr lang="en-US" altLang="ko-KR" b="1" i="0" dirty="0">
                <a:effectLst/>
                <a:latin typeface="Söhne"/>
              </a:rPr>
              <a:t>:</a:t>
            </a:r>
            <a:endParaRPr lang="ko-KR" altLang="en-US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코드의 각 부분에 주석을 추가하여 해당 부분이 어떤 기능을 하는지 </a:t>
            </a:r>
            <a:r>
              <a:rPr lang="ko-KR" altLang="en-US" b="0" i="0" dirty="0" err="1">
                <a:effectLst/>
                <a:latin typeface="Söhne"/>
              </a:rPr>
              <a:t>설명하시오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ko-KR" altLang="en-US" sz="7000" dirty="0">
                <a:latin typeface="Söhne"/>
              </a:rPr>
              <a:t>☞</a:t>
            </a:r>
            <a:endParaRPr lang="en-US" altLang="ko-KR" sz="7000" b="0" i="0" dirty="0">
              <a:effectLst/>
              <a:latin typeface="Söhne"/>
            </a:endParaRPr>
          </a:p>
          <a:p>
            <a:pPr lvl="1"/>
            <a:r>
              <a:rPr lang="ko-KR" altLang="en-US" b="0" i="0" dirty="0">
                <a:effectLst/>
                <a:latin typeface="Söhne"/>
              </a:rPr>
              <a:t>사용자가 입력한 값이 숫자가 아니거나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범위를 벗어나면 오류 처리를 할 필요가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Söhne"/>
              </a:rPr>
              <a:t>주문 목록이나 메뉴 항목이 화면에 잘 표시되도록 포맷을 </a:t>
            </a:r>
            <a:r>
              <a:rPr lang="ko-KR" altLang="en-US" b="0" i="0" dirty="0" err="1">
                <a:effectLst/>
                <a:latin typeface="Söhne"/>
              </a:rPr>
              <a:t>맞춰주시기</a:t>
            </a:r>
            <a:r>
              <a:rPr lang="ko-KR" altLang="en-US" b="0" i="0" dirty="0">
                <a:effectLst/>
                <a:latin typeface="Söhne"/>
              </a:rPr>
              <a:t> 바랍니다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Söhne"/>
              </a:rPr>
              <a:t>이 문제를 통해 학생들은 구조체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동적 메모리 할당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함수 작성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사용자 입력 처리 등을 다루면서 간단한 카페 주문 프로그램을 작성하는 경험을 쌓을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D19DE-791E-AB0F-755A-0ECE62ED9340}"/>
              </a:ext>
            </a:extLst>
          </p:cNvPr>
          <p:cNvSpPr txBox="1"/>
          <p:nvPr/>
        </p:nvSpPr>
        <p:spPr>
          <a:xfrm>
            <a:off x="8103797" y="1446749"/>
            <a:ext cx="32500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ko-KR" sz="1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categories{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price;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name[</a:t>
            </a:r>
            <a:r>
              <a:rPr lang="en" altLang="ko-KR" sz="1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ko-KR" sz="1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order_list</a:t>
            </a:r>
            <a:r>
              <a:rPr lang="en" altLang="ko-KR" sz="1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categories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*menu;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count;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" altLang="ko-KR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ko-KR" sz="1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struct_cafe</a:t>
            </a:r>
            <a:r>
              <a:rPr lang="en" altLang="ko-KR" sz="1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categories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*dessert, *drinks;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ko-KR" sz="1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order_list</a:t>
            </a:r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*order;</a:t>
            </a:r>
          </a:p>
          <a:p>
            <a:r>
              <a:rPr lang="en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   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DE93A5A-570C-F743-B5C8-67CC0A6D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문제</a:t>
            </a:r>
            <a:r>
              <a:rPr kumimoji="1" lang="en-US" altLang="ko-KR" dirty="0"/>
              <a:t> : </a:t>
            </a:r>
            <a:r>
              <a:rPr kumimoji="1" lang="ko-KR" altLang="en-US" dirty="0"/>
              <a:t>간단한 카페 주문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120713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17059-CBC9-B2D1-217E-5A41F8D9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화면</a:t>
            </a:r>
          </a:p>
        </p:txBody>
      </p:sp>
      <p:pic>
        <p:nvPicPr>
          <p:cNvPr id="5" name="내용 개체 틀 4" descr="텍스트, 스크린샷, 메뉴, 디자인이(가) 표시된 사진&#10;&#10;자동 생성된 설명">
            <a:extLst>
              <a:ext uri="{FF2B5EF4-FFF2-40B4-BE49-F238E27FC236}">
                <a16:creationId xmlns:a16="http://schemas.microsoft.com/office/drawing/2014/main" id="{281911B9-8175-6B53-69F2-48D106C60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540" y="1845686"/>
            <a:ext cx="1658009" cy="4351338"/>
          </a:xfrm>
        </p:spPr>
      </p:pic>
      <p:pic>
        <p:nvPicPr>
          <p:cNvPr id="7" name="그림 6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AE6E4034-0043-D1E2-3F7E-EE80D533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5686"/>
            <a:ext cx="2321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281</Words>
  <Application>Microsoft Macintosh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Söhne</vt:lpstr>
      <vt:lpstr>Arial</vt:lpstr>
      <vt:lpstr>Menlo</vt:lpstr>
      <vt:lpstr>Office 테마</vt:lpstr>
      <vt:lpstr>PowerPoint 프레젠테이션</vt:lpstr>
      <vt:lpstr>문제 : 간단한 카페 주문 프로그램 작성</vt:lpstr>
      <vt:lpstr>결과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김동주</dc:creator>
  <cp:lastModifiedBy>김동주</cp:lastModifiedBy>
  <cp:revision>3</cp:revision>
  <dcterms:created xsi:type="dcterms:W3CDTF">2023-11-10T11:44:44Z</dcterms:created>
  <dcterms:modified xsi:type="dcterms:W3CDTF">2023-11-10T11:57:13Z</dcterms:modified>
</cp:coreProperties>
</file>