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86" r:id="rId5"/>
    <p:sldId id="259" r:id="rId6"/>
    <p:sldId id="287" r:id="rId7"/>
    <p:sldId id="28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747"/>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55721"/>
  </p:normalViewPr>
  <p:slideViewPr>
    <p:cSldViewPr>
      <p:cViewPr>
        <p:scale>
          <a:sx n="86" d="100"/>
          <a:sy n="86" d="100"/>
        </p:scale>
        <p:origin x="2648" y="192"/>
      </p:cViewPr>
      <p:guideLst>
        <p:guide orient="horz" pos="2880"/>
        <p:guide pos="2160"/>
      </p:guideLst>
    </p:cSldViewPr>
  </p:slideViewPr>
  <p:notesTextViewPr>
    <p:cViewPr>
      <p:scale>
        <a:sx n="80" d="100"/>
        <a:sy n="8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6F03FEF-5012-694B-98BC-A9DEF770D363}" type="datetimeFigureOut">
              <a:rPr kumimoji="1" lang="ko-KR" altLang="en-US" smtClean="0"/>
              <a:t>2023. 10. 23.</a:t>
            </a:fld>
            <a:endParaRPr kumimoji="1" lang="ko-KR" altLang="en-US"/>
          </a:p>
        </p:txBody>
      </p:sp>
      <p:sp>
        <p:nvSpPr>
          <p:cNvPr id="4" name="슬라이드 이미지 개체 틀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2A347F5-45C5-7D45-82FA-7D92A53710C0}" type="slidenum">
              <a:rPr kumimoji="1" lang="ko-KR" altLang="en-US" smtClean="0"/>
              <a:t>‹#›</a:t>
            </a:fld>
            <a:endParaRPr kumimoji="1" lang="ko-KR" altLang="en-US"/>
          </a:p>
        </p:txBody>
      </p:sp>
    </p:spTree>
    <p:extLst>
      <p:ext uri="{BB962C8B-B14F-4D97-AF65-F5344CB8AC3E}">
        <p14:creationId xmlns:p14="http://schemas.microsoft.com/office/powerpoint/2010/main" val="118199500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b="1" i="1" u="sng" dirty="0">
                <a:solidFill>
                  <a:srgbClr val="242424"/>
                </a:solidFill>
                <a:effectLst/>
                <a:latin typeface="sohne"/>
                <a:hlinkClick r:id="rId3"/>
              </a:rPr>
              <a:t>This was answered by the famous paper: Attention is All You Need.</a:t>
            </a:r>
            <a:endParaRPr lang="en" altLang="ko-KR" b="1" i="0" dirty="0">
              <a:solidFill>
                <a:srgbClr val="242424"/>
              </a:solidFill>
              <a:effectLst/>
              <a:latin typeface="sohne"/>
            </a:endParaRPr>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a:t>
            </a:fld>
            <a:endParaRPr kumimoji="1" lang="ko-KR" altLang="en-US"/>
          </a:p>
        </p:txBody>
      </p:sp>
    </p:spTree>
    <p:extLst>
      <p:ext uri="{BB962C8B-B14F-4D97-AF65-F5344CB8AC3E}">
        <p14:creationId xmlns:p14="http://schemas.microsoft.com/office/powerpoint/2010/main" val="19823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먼저 앞서 말씀드린 내용 중 </a:t>
            </a:r>
            <a:r>
              <a:rPr kumimoji="1" lang="ko-KR" altLang="en-US" dirty="0" err="1"/>
              <a:t>포지셔널</a:t>
            </a:r>
            <a:r>
              <a:rPr kumimoji="1" lang="ko-KR" altLang="en-US" dirty="0"/>
              <a:t> 인코딩 과정에 대해 알아보도록 하겠습니다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11</a:t>
            </a:fld>
            <a:endParaRPr kumimoji="1" lang="ko-KR" altLang="en-US"/>
          </a:p>
        </p:txBody>
      </p:sp>
    </p:spTree>
    <p:extLst>
      <p:ext uri="{BB962C8B-B14F-4D97-AF65-F5344CB8AC3E}">
        <p14:creationId xmlns:p14="http://schemas.microsoft.com/office/powerpoint/2010/main" val="330062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우리가 저 </a:t>
            </a:r>
            <a:r>
              <a:rPr kumimoji="1" lang="en-US" altLang="ko-KR" dirty="0"/>
              <a:t>he hit me with a pie </a:t>
            </a:r>
            <a:r>
              <a:rPr kumimoji="1" lang="ko-KR" altLang="en-US" dirty="0"/>
              <a:t>문장을 보면</a:t>
            </a:r>
            <a:r>
              <a:rPr kumimoji="1" lang="en-US" altLang="ko-KR" dirty="0"/>
              <a:t>,</a:t>
            </a:r>
            <a:r>
              <a:rPr kumimoji="1" lang="ko-KR" altLang="en-US" dirty="0"/>
              <a:t> 저렇게 보이는데</a:t>
            </a:r>
            <a:r>
              <a:rPr kumimoji="1" lang="en-US" altLang="ko-KR" dirty="0"/>
              <a:t>,</a:t>
            </a:r>
          </a:p>
          <a:p>
            <a:r>
              <a:rPr kumimoji="1" lang="en-US" altLang="ko-KR" dirty="0"/>
              <a:t>Naïve</a:t>
            </a:r>
            <a:r>
              <a:rPr kumimoji="1" lang="ko-KR" altLang="en-US" dirty="0"/>
              <a:t>한 셀프 </a:t>
            </a:r>
            <a:r>
              <a:rPr kumimoji="1" lang="ko-KR" altLang="en-US" dirty="0" err="1"/>
              <a:t>어텐션은</a:t>
            </a:r>
            <a:r>
              <a:rPr kumimoji="1" lang="ko-KR" altLang="en-US" dirty="0"/>
              <a:t> 그냥 우측의 </a:t>
            </a:r>
            <a:r>
              <a:rPr kumimoji="1" lang="en-US" altLang="ko-KR" dirty="0"/>
              <a:t>bag of word </a:t>
            </a:r>
            <a:r>
              <a:rPr kumimoji="1" lang="ko-KR" altLang="en-US" dirty="0"/>
              <a:t>로 봐요</a:t>
            </a:r>
            <a:r>
              <a:rPr kumimoji="1" lang="en-US" altLang="ko-KR" dirty="0"/>
              <a:t>,</a:t>
            </a:r>
            <a:r>
              <a:rPr kumimoji="1" lang="ko-KR" altLang="en-US" dirty="0"/>
              <a:t> 이는 아래의 예시처럼 순서를 꼬아서 볼 수 있게 됩니다</a:t>
            </a:r>
            <a:r>
              <a:rPr kumimoji="1" lang="en-US" altLang="ko-KR" dirty="0"/>
              <a:t>.</a:t>
            </a:r>
          </a:p>
          <a:p>
            <a:r>
              <a:rPr kumimoji="1" lang="ko-KR" altLang="en-US" dirty="0"/>
              <a:t>이럴 경우에</a:t>
            </a:r>
            <a:r>
              <a:rPr kumimoji="1" lang="en-US" altLang="ko-KR" dirty="0"/>
              <a:t>,</a:t>
            </a:r>
            <a:r>
              <a:rPr kumimoji="1" lang="ko-KR" altLang="en-US" dirty="0"/>
              <a:t> 순서만 </a:t>
            </a:r>
            <a:r>
              <a:rPr kumimoji="1" lang="ko-KR" altLang="en-US" dirty="0" err="1"/>
              <a:t>바뀐게</a:t>
            </a:r>
            <a:r>
              <a:rPr kumimoji="1" lang="ko-KR" altLang="en-US" dirty="0"/>
              <a:t> 말도 안될 수 있는데</a:t>
            </a:r>
            <a:r>
              <a:rPr kumimoji="1" lang="en-US" altLang="ko-KR" dirty="0"/>
              <a:t>,</a:t>
            </a:r>
            <a:r>
              <a:rPr kumimoji="1" lang="ko-KR" altLang="en-US" dirty="0"/>
              <a:t> 의미가 바뀔 수 있습니다</a:t>
            </a:r>
            <a:r>
              <a:rPr kumimoji="1" lang="en-US" altLang="ko-KR" dirty="0"/>
              <a:t>.</a:t>
            </a:r>
          </a:p>
          <a:p>
            <a:r>
              <a:rPr kumimoji="1" lang="ko-KR" altLang="en-US" dirty="0"/>
              <a:t>예시를 보시면</a:t>
            </a:r>
            <a:r>
              <a:rPr kumimoji="1" lang="en-US" altLang="ko-KR" dirty="0"/>
              <a:t>,</a:t>
            </a:r>
            <a:r>
              <a:rPr kumimoji="1" lang="ko-KR" altLang="en-US" dirty="0"/>
              <a:t> 순서가 바뀌었는데</a:t>
            </a:r>
            <a:r>
              <a:rPr kumimoji="1" lang="en-US" altLang="ko-KR" dirty="0"/>
              <a:t>,</a:t>
            </a:r>
            <a:r>
              <a:rPr kumimoji="1" lang="ko-KR" altLang="en-US" dirty="0"/>
              <a:t> 의미가 </a:t>
            </a:r>
            <a:r>
              <a:rPr kumimoji="1" lang="ko-KR" altLang="en-US" dirty="0" err="1"/>
              <a:t>바뀌어버린</a:t>
            </a:r>
            <a:r>
              <a:rPr kumimoji="1" lang="ko-KR" altLang="en-US" dirty="0"/>
              <a:t> 모습을 보실 수 있고</a:t>
            </a:r>
            <a:r>
              <a:rPr kumimoji="1" lang="en-US" altLang="ko-KR" dirty="0"/>
              <a:t>,</a:t>
            </a:r>
            <a:r>
              <a:rPr kumimoji="1" lang="ko-KR" altLang="en-US" dirty="0"/>
              <a:t> 위에 있는 </a:t>
            </a:r>
            <a:r>
              <a:rPr kumimoji="1" lang="en-US" altLang="ko-KR" dirty="0"/>
              <a:t>pie </a:t>
            </a:r>
            <a:r>
              <a:rPr kumimoji="1" lang="ko-KR" altLang="en-US" dirty="0"/>
              <a:t>와 </a:t>
            </a:r>
            <a:r>
              <a:rPr kumimoji="1" lang="en-US" altLang="ko-KR" dirty="0"/>
              <a:t>hit</a:t>
            </a:r>
            <a:r>
              <a:rPr kumimoji="1" lang="ko-KR" altLang="en-US" dirty="0"/>
              <a:t> 에 대한 내용을 보시면</a:t>
            </a:r>
            <a:r>
              <a:rPr kumimoji="1" lang="en-US" altLang="ko-KR" dirty="0"/>
              <a:t>,</a:t>
            </a:r>
            <a:r>
              <a:rPr kumimoji="1" lang="ko-KR" altLang="en-US" dirty="0"/>
              <a:t> </a:t>
            </a:r>
            <a:r>
              <a:rPr kumimoji="1" lang="ko-KR" altLang="en-US" dirty="0" err="1"/>
              <a:t>넌센스</a:t>
            </a:r>
            <a:r>
              <a:rPr kumimoji="1" lang="ko-KR" altLang="en-US" dirty="0"/>
              <a:t> 함을 아실 수 있습니다</a:t>
            </a:r>
            <a:r>
              <a:rPr kumimoji="1" lang="en-US" altLang="ko-KR" dirty="0"/>
              <a:t>.</a:t>
            </a:r>
          </a:p>
          <a:p>
            <a:r>
              <a:rPr kumimoji="1" lang="ko-KR" altLang="en-US" dirty="0"/>
              <a:t>그래서</a:t>
            </a:r>
            <a:r>
              <a:rPr kumimoji="1" lang="en-US" altLang="ko-KR" dirty="0"/>
              <a:t>,</a:t>
            </a:r>
            <a:r>
              <a:rPr kumimoji="1" lang="ko-KR" altLang="en-US" dirty="0"/>
              <a:t> 문장에서 단어의 순서를 </a:t>
            </a:r>
            <a:r>
              <a:rPr kumimoji="1" lang="ko-KR" altLang="en-US" dirty="0" err="1"/>
              <a:t>알게하는것이</a:t>
            </a:r>
            <a:r>
              <a:rPr kumimoji="1" lang="ko-KR" altLang="en-US" dirty="0"/>
              <a:t> 중요합니다</a:t>
            </a:r>
            <a:r>
              <a:rPr kumimoji="1" lang="en-US" altLang="ko-KR" dirty="0"/>
              <a:t>.</a:t>
            </a:r>
          </a:p>
          <a:p>
            <a:endParaRPr kumimoji="1" lang="en-US" altLang="ko-KR" dirty="0"/>
          </a:p>
          <a:p>
            <a:r>
              <a:rPr kumimoji="1" lang="ko-KR" altLang="en-US" dirty="0"/>
              <a:t>문장에서 단어의 위치는 정보를 전달하는데</a:t>
            </a:r>
            <a:r>
              <a:rPr kumimoji="1" lang="en-US" altLang="ko-KR" dirty="0"/>
              <a:t>,</a:t>
            </a:r>
            <a:r>
              <a:rPr kumimoji="1" lang="ko-KR" altLang="en-US" dirty="0"/>
              <a:t> 이러한 단어의 위치 정보가 없기 때문에</a:t>
            </a:r>
            <a:r>
              <a:rPr kumimoji="1" lang="en-US" altLang="ko-KR" dirty="0"/>
              <a:t>,</a:t>
            </a:r>
            <a:r>
              <a:rPr kumimoji="1" lang="ko-KR" altLang="en-US" dirty="0"/>
              <a:t> 문제가 발생하게 됩니다</a:t>
            </a:r>
            <a:r>
              <a:rPr kumimoji="1" lang="en-US" altLang="ko-KR" dirty="0"/>
              <a:t>.</a:t>
            </a:r>
          </a:p>
          <a:p>
            <a:r>
              <a:rPr kumimoji="1" lang="ko-KR" altLang="en-US" dirty="0"/>
              <a:t>순서에 있는 위치를 나타내는 몇 가지 정보를 맨 앞의 표현에 추가하여</a:t>
            </a:r>
            <a:r>
              <a:rPr kumimoji="1" lang="en-US" altLang="ko-KR" dirty="0"/>
              <a:t>,</a:t>
            </a:r>
            <a:r>
              <a:rPr kumimoji="1" lang="ko-KR" altLang="en-US" dirty="0"/>
              <a:t> 이런 문제를 해결 한다</a:t>
            </a:r>
            <a:r>
              <a:rPr kumimoji="1" lang="en-US" altLang="ko-KR" dirty="0"/>
              <a:t>.</a:t>
            </a:r>
            <a:r>
              <a:rPr kumimoji="1" lang="ko-KR" altLang="en-US" dirty="0"/>
              <a:t> 라는 아이디어가 </a:t>
            </a:r>
            <a:r>
              <a:rPr kumimoji="1" lang="ko-KR" altLang="en-US" dirty="0" err="1"/>
              <a:t>포지셔널</a:t>
            </a:r>
            <a:r>
              <a:rPr kumimoji="1" lang="ko-KR" altLang="en-US" dirty="0"/>
              <a:t> 인코딩 입니다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12</a:t>
            </a:fld>
            <a:endParaRPr kumimoji="1" lang="ko-KR" altLang="en-US"/>
          </a:p>
        </p:txBody>
      </p:sp>
    </p:spTree>
    <p:extLst>
      <p:ext uri="{BB962C8B-B14F-4D97-AF65-F5344CB8AC3E}">
        <p14:creationId xmlns:p14="http://schemas.microsoft.com/office/powerpoint/2010/main" val="176904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나이브</a:t>
            </a:r>
            <a:r>
              <a:rPr kumimoji="1" lang="ko-KR" altLang="en-US" dirty="0"/>
              <a:t> 한 </a:t>
            </a:r>
            <a:r>
              <a:rPr kumimoji="1" lang="ko-KR" altLang="en-US" dirty="0" err="1"/>
              <a:t>포지셔널</a:t>
            </a:r>
            <a:r>
              <a:rPr kumimoji="1" lang="ko-KR" altLang="en-US" dirty="0"/>
              <a:t> 인코딩은 입력에 </a:t>
            </a:r>
            <a:r>
              <a:rPr kumimoji="1" lang="en-US" altLang="ko-KR" dirty="0"/>
              <a:t>seq </a:t>
            </a:r>
            <a:r>
              <a:rPr kumimoji="1" lang="ko-KR" altLang="en-US" dirty="0"/>
              <a:t>정보를 갖는 </a:t>
            </a:r>
            <a:r>
              <a:rPr kumimoji="1" lang="en-US" altLang="ko-KR" dirty="0" err="1"/>
              <a:t>time_step</a:t>
            </a:r>
            <a:r>
              <a:rPr kumimoji="1" lang="en-US" altLang="ko-KR" dirty="0"/>
              <a:t> </a:t>
            </a:r>
            <a:r>
              <a:rPr kumimoji="1" lang="ko-KR" altLang="en-US" dirty="0"/>
              <a:t>인 </a:t>
            </a:r>
            <a:r>
              <a:rPr kumimoji="1" lang="en-US" altLang="ko-KR" dirty="0"/>
              <a:t>t</a:t>
            </a:r>
            <a:r>
              <a:rPr kumimoji="1" lang="ko-KR" altLang="en-US" dirty="0"/>
              <a:t> </a:t>
            </a:r>
            <a:r>
              <a:rPr kumimoji="1" lang="ko-KR" altLang="en-US" dirty="0" err="1"/>
              <a:t>를</a:t>
            </a:r>
            <a:r>
              <a:rPr kumimoji="1" lang="ko-KR" altLang="en-US" dirty="0"/>
              <a:t> </a:t>
            </a:r>
            <a:r>
              <a:rPr kumimoji="1" lang="en-US" altLang="ko-KR" dirty="0"/>
              <a:t>append </a:t>
            </a:r>
            <a:r>
              <a:rPr kumimoji="1" lang="ko-KR" altLang="en-US" dirty="0"/>
              <a:t>하는 방식으로 이루어지는데</a:t>
            </a:r>
            <a:r>
              <a:rPr kumimoji="1" lang="en-US" altLang="ko-KR" dirty="0"/>
              <a:t>,</a:t>
            </a:r>
          </a:p>
          <a:p>
            <a:endParaRPr kumimoji="1" lang="en-US" altLang="ko-KR" dirty="0"/>
          </a:p>
          <a:p>
            <a:r>
              <a:rPr kumimoji="1" lang="ko-KR" altLang="en-US" dirty="0"/>
              <a:t>이는</a:t>
            </a:r>
            <a:r>
              <a:rPr kumimoji="1" lang="en-US" altLang="ko-KR" dirty="0"/>
              <a:t>,</a:t>
            </a:r>
            <a:r>
              <a:rPr kumimoji="1" lang="ko-KR" altLang="en-US" dirty="0"/>
              <a:t> 절대적인 위치보단 상대적인 위치가 더 중요한 정보를 </a:t>
            </a:r>
            <a:r>
              <a:rPr kumimoji="1" lang="ko-KR" altLang="en-US" dirty="0" err="1"/>
              <a:t>담고있기</a:t>
            </a:r>
            <a:r>
              <a:rPr kumimoji="1" lang="ko-KR" altLang="en-US" dirty="0"/>
              <a:t> 때문에 좋은 아이디어가 아닙니다</a:t>
            </a:r>
            <a:r>
              <a:rPr kumimoji="1" lang="en-US" altLang="ko-KR" dirty="0"/>
              <a:t>.</a:t>
            </a:r>
          </a:p>
          <a:p>
            <a:endParaRPr kumimoji="1" lang="en-US" altLang="ko-KR" dirty="0"/>
          </a:p>
          <a:p>
            <a:r>
              <a:rPr kumimoji="1" lang="ko-KR" altLang="en-US" dirty="0"/>
              <a:t>아래의 예시를 보시면</a:t>
            </a:r>
            <a:r>
              <a:rPr kumimoji="1" lang="en-US" altLang="ko-KR" dirty="0"/>
              <a:t>,</a:t>
            </a:r>
            <a:r>
              <a:rPr kumimoji="1" lang="ko-KR" altLang="en-US" dirty="0"/>
              <a:t> </a:t>
            </a:r>
            <a:r>
              <a:rPr kumimoji="1" lang="en-US" altLang="ko-KR" dirty="0"/>
              <a:t>‘My Dog'</a:t>
            </a:r>
            <a:r>
              <a:rPr kumimoji="1" lang="ko-KR" altLang="en-US" dirty="0"/>
              <a:t>가 </a:t>
            </a:r>
            <a:r>
              <a:rPr kumimoji="1" lang="en-US" altLang="ko-KR" dirty="0"/>
              <a:t>‘I walk' </a:t>
            </a:r>
            <a:r>
              <a:rPr kumimoji="1" lang="ko-KR" altLang="en-US" dirty="0"/>
              <a:t>바로 뒤에 있다는 것이 중요하지</a:t>
            </a:r>
            <a:r>
              <a:rPr kumimoji="1" lang="en-US" altLang="ko-KR" dirty="0"/>
              <a:t>,</a:t>
            </a:r>
            <a:r>
              <a:rPr kumimoji="1" lang="ko-KR" altLang="en-US" dirty="0"/>
              <a:t>  그 절대적 위치가  중요한 부분이 아닙니다</a:t>
            </a:r>
            <a:r>
              <a:rPr kumimoji="1" lang="en-US" altLang="ko-KR" dirty="0"/>
              <a:t>.</a:t>
            </a:r>
          </a:p>
          <a:p>
            <a:endParaRPr kumimoji="1" lang="en-US" altLang="ko-KR" dirty="0"/>
          </a:p>
          <a:p>
            <a:r>
              <a:rPr kumimoji="1" lang="ko-KR" altLang="en-US" dirty="0"/>
              <a:t>그렇다면</a:t>
            </a:r>
            <a:r>
              <a:rPr kumimoji="1" lang="en-US" altLang="ko-KR" dirty="0"/>
              <a:t>,</a:t>
            </a:r>
            <a:r>
              <a:rPr kumimoji="1" lang="ko-KR" altLang="en-US" dirty="0"/>
              <a:t> 상대적으로 유사한 위치에 </a:t>
            </a:r>
            <a:r>
              <a:rPr kumimoji="1" lang="ko-KR" altLang="en-US" dirty="0" err="1"/>
              <a:t>표현되어있는</a:t>
            </a:r>
            <a:r>
              <a:rPr kumimoji="1" lang="ko-KR" altLang="en-US" dirty="0"/>
              <a:t> 토큰이 유사한 위치에 대한 인코딩을 갖는 방식으로 </a:t>
            </a:r>
            <a:r>
              <a:rPr kumimoji="1" lang="ko-KR" altLang="en-US" dirty="0" err="1"/>
              <a:t>포지셔널</a:t>
            </a:r>
            <a:r>
              <a:rPr kumimoji="1" lang="ko-KR" altLang="en-US" dirty="0"/>
              <a:t> 인코딩을 진행하고 싶다</a:t>
            </a:r>
            <a:r>
              <a:rPr kumimoji="1" lang="en-US" altLang="ko-KR" dirty="0"/>
              <a:t>,</a:t>
            </a:r>
            <a:r>
              <a:rPr kumimoji="1" lang="ko-KR" altLang="en-US" dirty="0"/>
              <a:t> 라는 문제가 있었고</a:t>
            </a:r>
            <a:endParaRPr kumimoji="1" lang="en-US" altLang="ko-KR" dirty="0"/>
          </a:p>
          <a:p>
            <a:endParaRPr kumimoji="1" lang="en-US" altLang="ko-KR" dirty="0"/>
          </a:p>
          <a:p>
            <a:r>
              <a:rPr kumimoji="1" lang="ko-KR" altLang="en-US" dirty="0"/>
              <a:t>이를 해결하는 방법으로</a:t>
            </a:r>
            <a:r>
              <a:rPr kumimoji="1" lang="en-US" altLang="ko-KR" dirty="0"/>
              <a:t>,</a:t>
            </a:r>
            <a:r>
              <a:rPr kumimoji="1" lang="ko-KR" altLang="en-US" dirty="0"/>
              <a:t> 주기를 기반으로 하는 표현 방식을 </a:t>
            </a:r>
            <a:r>
              <a:rPr kumimoji="1" lang="ko-KR" altLang="en-US" dirty="0" err="1"/>
              <a:t>사용하는것을</a:t>
            </a:r>
            <a:r>
              <a:rPr kumimoji="1" lang="ko-KR" altLang="en-US" dirty="0"/>
              <a:t> 제안했습니다</a:t>
            </a:r>
            <a:r>
              <a:rPr kumimoji="1" lang="en-US" altLang="ko-KR" dirty="0"/>
              <a:t>.</a:t>
            </a:r>
          </a:p>
          <a:p>
            <a:endParaRPr kumimoji="1" lang="en-US" altLang="ko-KR" dirty="0"/>
          </a:p>
          <a:p>
            <a:r>
              <a:rPr kumimoji="1" lang="ko-KR" altLang="en-US" dirty="0" err="1"/>
              <a:t>포지셔널</a:t>
            </a:r>
            <a:r>
              <a:rPr kumimoji="1" lang="ko-KR" altLang="en-US" dirty="0"/>
              <a:t> 인코딩은 </a:t>
            </a:r>
            <a:r>
              <a:rPr kumimoji="1" lang="en-US" altLang="ko-KR" dirty="0"/>
              <a:t>vector </a:t>
            </a:r>
            <a:r>
              <a:rPr kumimoji="1" lang="en-US" altLang="ko-KR" dirty="0" err="1"/>
              <a:t>p_t</a:t>
            </a:r>
            <a:r>
              <a:rPr kumimoji="1" lang="en-US" altLang="ko-KR" dirty="0"/>
              <a:t> </a:t>
            </a:r>
            <a:r>
              <a:rPr kumimoji="1" lang="ko-KR" altLang="en-US" dirty="0"/>
              <a:t>로 표현되며</a:t>
            </a:r>
            <a:r>
              <a:rPr kumimoji="1" lang="en-US" altLang="ko-KR" dirty="0"/>
              <a:t>,</a:t>
            </a:r>
            <a:r>
              <a:rPr kumimoji="1" lang="ko-KR" altLang="en-US" dirty="0"/>
              <a:t> </a:t>
            </a:r>
            <a:r>
              <a:rPr kumimoji="1" lang="en-US" altLang="ko-KR" dirty="0"/>
              <a:t>input</a:t>
            </a:r>
            <a:r>
              <a:rPr kumimoji="1" lang="ko-KR" altLang="en-US" dirty="0"/>
              <a:t>인 </a:t>
            </a:r>
            <a:r>
              <a:rPr kumimoji="1" lang="en-US" altLang="ko-KR" dirty="0" err="1"/>
              <a:t>x_t</a:t>
            </a:r>
            <a:r>
              <a:rPr kumimoji="1" lang="en-US" altLang="ko-KR" dirty="0"/>
              <a:t> </a:t>
            </a:r>
            <a:r>
              <a:rPr kumimoji="1" lang="ko-KR" altLang="en-US" dirty="0"/>
              <a:t>와 동일한 길이를 갖습니다</a:t>
            </a:r>
            <a:r>
              <a:rPr kumimoji="1" lang="en-US" altLang="ko-KR" dirty="0"/>
              <a:t>.</a:t>
            </a:r>
          </a:p>
          <a:p>
            <a:endParaRPr kumimoji="1" lang="en-US" altLang="ko-KR" dirty="0"/>
          </a:p>
          <a:p>
            <a:r>
              <a:rPr kumimoji="1" lang="ko-KR" altLang="en-US" dirty="0"/>
              <a:t>여기 나오는 </a:t>
            </a:r>
            <a:r>
              <a:rPr kumimoji="1" lang="en-US" altLang="ko-KR" dirty="0"/>
              <a:t>10000^2</a:t>
            </a:r>
            <a:r>
              <a:rPr kumimoji="1" lang="ko-KR" altLang="en-US" dirty="0"/>
              <a:t>*</a:t>
            </a:r>
            <a:r>
              <a:rPr kumimoji="1" lang="en-US" altLang="ko-KR" dirty="0" err="1"/>
              <a:t>i</a:t>
            </a:r>
            <a:r>
              <a:rPr kumimoji="1" lang="en-US" altLang="ko-KR" dirty="0"/>
              <a:t>/d </a:t>
            </a:r>
            <a:r>
              <a:rPr kumimoji="1" lang="ko-KR" altLang="en-US" dirty="0"/>
              <a:t> </a:t>
            </a:r>
            <a:r>
              <a:rPr kumimoji="1" lang="en-US" altLang="ko-KR" dirty="0"/>
              <a:t>frequency term</a:t>
            </a:r>
            <a:r>
              <a:rPr kumimoji="1" lang="ko-KR" altLang="en-US" dirty="0" err="1"/>
              <a:t>으로</a:t>
            </a:r>
            <a:r>
              <a:rPr kumimoji="1" lang="ko-KR" altLang="en-US" dirty="0"/>
              <a:t> 사용했고</a:t>
            </a:r>
            <a:r>
              <a:rPr kumimoji="1" lang="en-US" altLang="ko-KR" dirty="0"/>
              <a:t>,</a:t>
            </a:r>
            <a:r>
              <a:rPr kumimoji="1" lang="ko-KR" altLang="en-US" dirty="0"/>
              <a:t> 여기서 </a:t>
            </a:r>
            <a:r>
              <a:rPr kumimoji="1" lang="en-US" altLang="ko-KR" dirty="0"/>
              <a:t>d</a:t>
            </a:r>
            <a:r>
              <a:rPr kumimoji="1" lang="ko-KR" altLang="en-US" dirty="0"/>
              <a:t> 는 </a:t>
            </a:r>
            <a:r>
              <a:rPr kumimoji="1" lang="ko-KR" altLang="en-US" dirty="0" err="1"/>
              <a:t>포지셔널</a:t>
            </a:r>
            <a:r>
              <a:rPr kumimoji="1" lang="ko-KR" altLang="en-US" dirty="0"/>
              <a:t> 인코딩 벡터의 </a:t>
            </a:r>
            <a:r>
              <a:rPr kumimoji="1" lang="ko-KR" altLang="en-US" dirty="0" err="1"/>
              <a:t>디멘젼을</a:t>
            </a:r>
            <a:r>
              <a:rPr kumimoji="1" lang="ko-KR" altLang="en-US" dirty="0"/>
              <a:t> 의미하구요</a:t>
            </a:r>
            <a:r>
              <a:rPr kumimoji="1" lang="en-US" altLang="ko-KR" dirty="0"/>
              <a:t>.</a:t>
            </a:r>
          </a:p>
          <a:p>
            <a:r>
              <a:rPr kumimoji="1" lang="ko-KR" altLang="en-US" dirty="0"/>
              <a:t>이는 실제 위치 </a:t>
            </a:r>
            <a:r>
              <a:rPr kumimoji="1" lang="en-US" altLang="ko-KR" dirty="0"/>
              <a:t>t </a:t>
            </a:r>
            <a:r>
              <a:rPr kumimoji="1" lang="ko-KR" altLang="en-US" dirty="0"/>
              <a:t>에 대해서</a:t>
            </a:r>
            <a:r>
              <a:rPr kumimoji="1" lang="en-US" altLang="ko-KR" dirty="0"/>
              <a:t>,</a:t>
            </a:r>
            <a:r>
              <a:rPr kumimoji="1" lang="ko-KR" altLang="en-US" dirty="0"/>
              <a:t> 각 </a:t>
            </a:r>
            <a:r>
              <a:rPr kumimoji="1" lang="ko-KR" altLang="en-US" dirty="0" err="1"/>
              <a:t>디멘젼에</a:t>
            </a:r>
            <a:r>
              <a:rPr kumimoji="1" lang="ko-KR" altLang="en-US" dirty="0"/>
              <a:t> 따라 </a:t>
            </a:r>
            <a:r>
              <a:rPr kumimoji="1" lang="ko-KR" altLang="en-US" dirty="0" err="1"/>
              <a:t>스켈링</a:t>
            </a:r>
            <a:r>
              <a:rPr kumimoji="1" lang="ko-KR" altLang="en-US" dirty="0"/>
              <a:t> 과정을 거치고</a:t>
            </a:r>
            <a:r>
              <a:rPr kumimoji="1" lang="en-US" altLang="ko-KR" dirty="0"/>
              <a:t> </a:t>
            </a:r>
            <a:r>
              <a:rPr kumimoji="1" lang="ko-KR" altLang="en-US" dirty="0"/>
              <a:t>이를 통해 </a:t>
            </a:r>
            <a:r>
              <a:rPr kumimoji="1" lang="en-US" altLang="ko-KR" dirty="0"/>
              <a:t>,</a:t>
            </a:r>
            <a:r>
              <a:rPr kumimoji="1" lang="ko-KR" altLang="en-US" dirty="0"/>
              <a:t> </a:t>
            </a:r>
            <a:r>
              <a:rPr kumimoji="1" lang="en-US" altLang="ko-KR" dirty="0"/>
              <a:t>t</a:t>
            </a:r>
            <a:r>
              <a:rPr kumimoji="1" lang="ko-KR" altLang="en-US" dirty="0" err="1"/>
              <a:t>를</a:t>
            </a:r>
            <a:r>
              <a:rPr kumimoji="1" lang="ko-KR" altLang="en-US" dirty="0"/>
              <a:t> 나누는 값이 크게는 </a:t>
            </a:r>
            <a:r>
              <a:rPr kumimoji="1" lang="en-US" altLang="ko-KR" dirty="0"/>
              <a:t>10000</a:t>
            </a:r>
            <a:r>
              <a:rPr kumimoji="1" lang="ko-KR" altLang="en-US" dirty="0"/>
              <a:t> 의 </a:t>
            </a:r>
            <a:r>
              <a:rPr kumimoji="1" lang="en-US" altLang="ko-KR" dirty="0"/>
              <a:t>1</a:t>
            </a:r>
            <a:r>
              <a:rPr kumimoji="1" lang="ko-KR" altLang="en-US" dirty="0"/>
              <a:t>승 </a:t>
            </a:r>
            <a:r>
              <a:rPr kumimoji="1" lang="ko-KR" altLang="en-US" dirty="0" err="1"/>
              <a:t>부터</a:t>
            </a:r>
            <a:r>
              <a:rPr kumimoji="1" lang="ko-KR" altLang="en-US" dirty="0"/>
              <a:t> 작게는 </a:t>
            </a:r>
            <a:r>
              <a:rPr kumimoji="1" lang="en-US" altLang="ko-KR" dirty="0"/>
              <a:t>10000</a:t>
            </a:r>
            <a:r>
              <a:rPr kumimoji="1" lang="ko-KR" altLang="en-US" dirty="0"/>
              <a:t>의 </a:t>
            </a:r>
            <a:r>
              <a:rPr kumimoji="1" lang="en-US" altLang="ko-KR" dirty="0"/>
              <a:t>2/d </a:t>
            </a:r>
            <a:r>
              <a:rPr kumimoji="1" lang="ko-KR" altLang="en-US" dirty="0"/>
              <a:t>승 까지 가게 됩니다</a:t>
            </a:r>
            <a:r>
              <a:rPr kumimoji="1" lang="en-US" altLang="ko-KR" dirty="0"/>
              <a:t>.</a:t>
            </a:r>
            <a:r>
              <a:rPr kumimoji="1" lang="ko-KR" altLang="en-US" dirty="0"/>
              <a:t> 각 위치 </a:t>
            </a:r>
            <a:r>
              <a:rPr kumimoji="1" lang="en-US" altLang="ko-KR" dirty="0"/>
              <a:t>'</a:t>
            </a:r>
            <a:r>
              <a:rPr kumimoji="1" lang="en" altLang="ko-KR" dirty="0"/>
              <a:t>t'</a:t>
            </a:r>
            <a:r>
              <a:rPr kumimoji="1" lang="ko-KR" altLang="en-US" dirty="0"/>
              <a:t>에 대해 고유한 </a:t>
            </a:r>
            <a:r>
              <a:rPr kumimoji="1" lang="en-US" altLang="ko-KR" dirty="0"/>
              <a:t>sinusoidal </a:t>
            </a:r>
            <a:r>
              <a:rPr kumimoji="1" lang="ko-KR" altLang="en-US" dirty="0"/>
              <a:t>인코딩이 됩니다</a:t>
            </a:r>
            <a:r>
              <a:rPr kumimoji="1" lang="en-US" altLang="ko-KR" dirty="0"/>
              <a:t>. </a:t>
            </a:r>
          </a:p>
          <a:p>
            <a:r>
              <a:rPr kumimoji="1" lang="en-US" altLang="ko-KR" dirty="0"/>
              <a:t>d</a:t>
            </a:r>
            <a:r>
              <a:rPr kumimoji="1" lang="ko-KR" altLang="en-US" dirty="0"/>
              <a:t> 는 논문에서는</a:t>
            </a:r>
            <a:r>
              <a:rPr kumimoji="1" lang="en-US" altLang="ko-KR" dirty="0"/>
              <a:t>512</a:t>
            </a:r>
            <a:r>
              <a:rPr kumimoji="1" lang="ko-KR" altLang="en-US" dirty="0"/>
              <a:t> 입니다</a:t>
            </a:r>
            <a:endParaRPr kumimoji="1" lang="en-US" altLang="ko-KR" dirty="0"/>
          </a:p>
          <a:p>
            <a:endParaRPr kumimoji="1" lang="en-US" altLang="ko-KR" dirty="0"/>
          </a:p>
          <a:p>
            <a:r>
              <a:rPr kumimoji="1" lang="ko-KR" altLang="en-US" dirty="0"/>
              <a:t>우측 하단의 </a:t>
            </a:r>
            <a:r>
              <a:rPr kumimoji="1" lang="ko-KR" altLang="en-US" dirty="0" err="1"/>
              <a:t>히트맵은</a:t>
            </a:r>
            <a:r>
              <a:rPr kumimoji="1" lang="ko-KR" altLang="en-US" dirty="0"/>
              <a:t> 이러한 </a:t>
            </a:r>
            <a:r>
              <a:rPr kumimoji="1" lang="ko-KR" altLang="en-US" dirty="0" err="1"/>
              <a:t>포지셔널</a:t>
            </a:r>
            <a:r>
              <a:rPr kumimoji="1" lang="ko-KR" altLang="en-US" dirty="0"/>
              <a:t> 매트릭스에 대한 시각화 결과이며</a:t>
            </a:r>
            <a:r>
              <a:rPr kumimoji="1" lang="en-US" altLang="ko-KR" dirty="0"/>
              <a:t>,</a:t>
            </a:r>
            <a:r>
              <a:rPr kumimoji="1" lang="ko-KR" altLang="en-US" dirty="0"/>
              <a:t> </a:t>
            </a:r>
            <a:endParaRPr kumimoji="1" lang="en-US" altLang="ko-KR" dirty="0"/>
          </a:p>
          <a:p>
            <a:r>
              <a:rPr kumimoji="1" lang="ko-KR" altLang="en-US" dirty="0"/>
              <a:t>색 차이는 </a:t>
            </a:r>
            <a:r>
              <a:rPr kumimoji="1" lang="en-US" altLang="ko-KR" dirty="0"/>
              <a:t>sin</a:t>
            </a:r>
            <a:r>
              <a:rPr kumimoji="1" lang="ko-KR" altLang="en-US" dirty="0"/>
              <a:t> </a:t>
            </a:r>
            <a:r>
              <a:rPr kumimoji="1" lang="en-US" altLang="ko-KR" dirty="0"/>
              <a:t>/</a:t>
            </a:r>
            <a:r>
              <a:rPr kumimoji="1" lang="ko-KR" altLang="en-US" dirty="0"/>
              <a:t> </a:t>
            </a:r>
            <a:r>
              <a:rPr kumimoji="1" lang="en-US" altLang="ko-KR" dirty="0"/>
              <a:t>cos</a:t>
            </a:r>
            <a:r>
              <a:rPr kumimoji="1" lang="ko-KR" altLang="en-US" dirty="0"/>
              <a:t> 이 번갈아 등장하기 때문에 </a:t>
            </a:r>
            <a:r>
              <a:rPr kumimoji="1" lang="ko-KR" altLang="en-US" dirty="0" err="1"/>
              <a:t>나타난것이고</a:t>
            </a:r>
            <a:r>
              <a:rPr kumimoji="1" lang="en-US" altLang="ko-KR" dirty="0"/>
              <a:t>,</a:t>
            </a:r>
          </a:p>
          <a:p>
            <a:r>
              <a:rPr kumimoji="1" lang="ko-KR" altLang="en-US" dirty="0"/>
              <a:t>그래프 </a:t>
            </a:r>
            <a:r>
              <a:rPr kumimoji="1" lang="en-US" altLang="ko-KR" dirty="0"/>
              <a:t>x </a:t>
            </a:r>
            <a:r>
              <a:rPr kumimoji="1" lang="ko-KR" altLang="en-US" dirty="0"/>
              <a:t>축은 </a:t>
            </a:r>
            <a:r>
              <a:rPr kumimoji="1" lang="en-US" altLang="ko-KR" dirty="0"/>
              <a:t>seq </a:t>
            </a:r>
            <a:r>
              <a:rPr kumimoji="1" lang="ko-KR" altLang="en-US" dirty="0"/>
              <a:t>의 인덱스를 나타내고 </a:t>
            </a:r>
            <a:endParaRPr kumimoji="1" lang="en-US" altLang="ko-KR" dirty="0"/>
          </a:p>
          <a:p>
            <a:r>
              <a:rPr kumimoji="1" lang="en-US" altLang="ko-KR" dirty="0"/>
              <a:t>Y</a:t>
            </a:r>
            <a:r>
              <a:rPr kumimoji="1" lang="ko-KR" altLang="en-US" dirty="0"/>
              <a:t>축은 </a:t>
            </a:r>
            <a:r>
              <a:rPr kumimoji="1" lang="ko-KR" altLang="en-US" dirty="0" err="1"/>
              <a:t>디멘젼을</a:t>
            </a:r>
            <a:r>
              <a:rPr kumimoji="1" lang="ko-KR" altLang="en-US" dirty="0"/>
              <a:t> 나타냅니다</a:t>
            </a:r>
            <a:r>
              <a:rPr kumimoji="1" lang="en-US" altLang="ko-KR" dirty="0"/>
              <a:t>.</a:t>
            </a:r>
          </a:p>
          <a:p>
            <a:endParaRPr kumimoji="1" lang="en-US" altLang="ko-KR" dirty="0"/>
          </a:p>
          <a:p>
            <a:r>
              <a:rPr kumimoji="1" lang="ko-KR" altLang="en-US" dirty="0"/>
              <a:t>첫 몇개의 </a:t>
            </a:r>
            <a:r>
              <a:rPr kumimoji="1" lang="en-US" altLang="ko-KR" dirty="0"/>
              <a:t>row</a:t>
            </a:r>
            <a:r>
              <a:rPr kumimoji="1" lang="ko-KR" altLang="en-US" dirty="0"/>
              <a:t>는 이븐</a:t>
            </a:r>
            <a:r>
              <a:rPr kumimoji="1" lang="en-US" altLang="ko-KR" dirty="0"/>
              <a:t>/</a:t>
            </a:r>
            <a:r>
              <a:rPr kumimoji="1" lang="ko-KR" altLang="en-US" dirty="0" err="1"/>
              <a:t>오드</a:t>
            </a:r>
            <a:r>
              <a:rPr kumimoji="1" lang="ko-KR" altLang="en-US" dirty="0"/>
              <a:t> 인디케이터 로 작용하고 이거는 사인 코사인 을 알아내기 위해 사용됩니다</a:t>
            </a:r>
            <a:endParaRPr kumimoji="1" lang="en-US" altLang="ko-KR" dirty="0"/>
          </a:p>
          <a:p>
            <a:r>
              <a:rPr kumimoji="1" lang="ko-KR" altLang="en-US" dirty="0"/>
              <a:t>이 </a:t>
            </a:r>
            <a:r>
              <a:rPr kumimoji="1" lang="en-US" altLang="ko-KR" dirty="0"/>
              <a:t>row </a:t>
            </a:r>
            <a:r>
              <a:rPr kumimoji="1" lang="ko-KR" altLang="en-US" dirty="0"/>
              <a:t>들로</a:t>
            </a:r>
            <a:r>
              <a:rPr kumimoji="1" lang="en-US" altLang="ko-KR" dirty="0"/>
              <a:t>,</a:t>
            </a:r>
            <a:r>
              <a:rPr kumimoji="1" lang="ko-KR" altLang="en-US" dirty="0"/>
              <a:t> 이후에 어떤 포지션에 </a:t>
            </a:r>
            <a:r>
              <a:rPr kumimoji="1" lang="en-US" altLang="ko-KR" dirty="0"/>
              <a:t>relative</a:t>
            </a:r>
            <a:r>
              <a:rPr kumimoji="1" lang="ko-KR" altLang="en-US" dirty="0"/>
              <a:t>한 정보가 포함되는지 사용이 될 수 있다</a:t>
            </a:r>
            <a:r>
              <a:rPr kumimoji="1" lang="en-US" altLang="ko-KR" dirty="0"/>
              <a:t>.</a:t>
            </a:r>
            <a:r>
              <a:rPr kumimoji="1" lang="ko-KR" altLang="en-US" dirty="0"/>
              <a:t> </a:t>
            </a:r>
            <a:r>
              <a:rPr kumimoji="1" lang="ko-KR" altLang="en-US" dirty="0" err="1"/>
              <a:t>라고</a:t>
            </a:r>
            <a:r>
              <a:rPr kumimoji="1" lang="ko-KR" altLang="en-US" dirty="0"/>
              <a:t> 합니다</a:t>
            </a:r>
            <a:r>
              <a:rPr kumimoji="1" lang="en-US" altLang="ko-KR" dirty="0"/>
              <a:t>.</a:t>
            </a:r>
          </a:p>
          <a:p>
            <a:r>
              <a:rPr kumimoji="1" lang="ko-KR" altLang="en-US" dirty="0"/>
              <a:t>출처 </a:t>
            </a:r>
            <a:r>
              <a:rPr kumimoji="1" lang="en-US" altLang="ko-KR" dirty="0"/>
              <a:t>:</a:t>
            </a:r>
            <a:r>
              <a:rPr kumimoji="1" lang="ko-KR" altLang="en-US" dirty="0"/>
              <a:t> </a:t>
            </a:r>
            <a:r>
              <a:rPr kumimoji="1" lang="en-US" altLang="ko-KR" dirty="0"/>
              <a:t>[</a:t>
            </a:r>
            <a:r>
              <a:rPr kumimoji="1" lang="en" altLang="ko-KR" dirty="0"/>
              <a:t>https://</a:t>
            </a:r>
            <a:r>
              <a:rPr kumimoji="1" lang="en" altLang="ko-KR" dirty="0" err="1"/>
              <a:t>youtu.be</a:t>
            </a:r>
            <a:r>
              <a:rPr kumimoji="1" lang="en" altLang="ko-KR" dirty="0"/>
              <a:t>/4AzsiCMw_-s?list=PL_iWQOsE6TfVmKkQHucjPAoRtIJYt8a5A&amp;t=433</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이는 논문에서 제시한 </a:t>
            </a:r>
            <a:r>
              <a:rPr kumimoji="1" lang="en-US" altLang="ko-KR" dirty="0"/>
              <a:t>PE </a:t>
            </a:r>
            <a:r>
              <a:rPr kumimoji="1" lang="ko-KR" altLang="en-US" dirty="0"/>
              <a:t>함수에서 홀수일때</a:t>
            </a:r>
            <a:r>
              <a:rPr kumimoji="1" lang="en-US" altLang="ko-KR" dirty="0"/>
              <a:t>,</a:t>
            </a:r>
            <a:r>
              <a:rPr kumimoji="1" lang="ko-KR" altLang="en-US" dirty="0"/>
              <a:t> </a:t>
            </a:r>
            <a:r>
              <a:rPr kumimoji="1" lang="en-US" altLang="ko-KR" dirty="0"/>
              <a:t>cos</a:t>
            </a:r>
            <a:r>
              <a:rPr kumimoji="1" lang="ko-KR" altLang="en-US" dirty="0"/>
              <a:t> 선택하고</a:t>
            </a:r>
            <a:r>
              <a:rPr kumimoji="1" lang="en-US" altLang="ko-KR" dirty="0"/>
              <a:t>,</a:t>
            </a:r>
            <a:r>
              <a:rPr kumimoji="1" lang="ko-KR" altLang="en-US" dirty="0"/>
              <a:t> 짝수일때 </a:t>
            </a:r>
            <a:r>
              <a:rPr kumimoji="1" lang="en-US" altLang="ko-KR" dirty="0"/>
              <a:t>sin </a:t>
            </a:r>
            <a:r>
              <a:rPr kumimoji="1" lang="ko-KR" altLang="en-US" dirty="0"/>
              <a:t>을 선택하기 때문에</a:t>
            </a:r>
            <a:r>
              <a:rPr kumimoji="1" lang="en-US" altLang="ko-KR" dirty="0"/>
              <a:t>,</a:t>
            </a:r>
            <a:r>
              <a:rPr kumimoji="1" lang="ko-KR" altLang="en-US" dirty="0"/>
              <a:t> 이런 효과를 가져올 수 있다고 해석했습니다</a:t>
            </a:r>
            <a:r>
              <a:rPr kumimoji="1" lang="en-US" altLang="ko-KR" dirty="0"/>
              <a:t>.</a:t>
            </a:r>
            <a:endParaRPr kumimoji="1" lang="ko-KR" altLang="en-US" dirty="0"/>
          </a:p>
          <a:p>
            <a:endParaRPr kumimoji="1" lang="en-US" altLang="ko-KR" dirty="0"/>
          </a:p>
          <a:p>
            <a:r>
              <a:rPr kumimoji="1" lang="en-US" altLang="ko-KR" dirty="0"/>
              <a:t>Fist half vs second half</a:t>
            </a:r>
            <a:r>
              <a:rPr kumimoji="1" lang="ko-KR" altLang="en-US" dirty="0"/>
              <a:t> </a:t>
            </a:r>
            <a:r>
              <a:rPr kumimoji="1" lang="en-US" altLang="ko-KR" dirty="0"/>
              <a:t>indicator</a:t>
            </a:r>
            <a:r>
              <a:rPr kumimoji="1" lang="ko-KR" altLang="en-US" dirty="0"/>
              <a:t>는</a:t>
            </a:r>
            <a:endParaRPr kumimoji="1" lang="en-US" altLang="ko-KR" dirty="0"/>
          </a:p>
          <a:p>
            <a:pPr algn="l">
              <a:buFont typeface="Arial" panose="020B0604020202020204" pitchFamily="34" charset="0"/>
              <a:buChar char="•"/>
            </a:pPr>
            <a:r>
              <a:rPr lang="en-US" altLang="ko-KR" b="1" i="0" u="none" strike="noStrike" dirty="0">
                <a:solidFill>
                  <a:srgbClr val="374151"/>
                </a:solidFill>
                <a:effectLst/>
                <a:latin typeface="Söhne"/>
              </a:rPr>
              <a:t>‘</a:t>
            </a:r>
            <a:r>
              <a:rPr lang="en-US" altLang="ko-KR" b="1" i="0" u="none" strike="noStrike" dirty="0" err="1">
                <a:solidFill>
                  <a:srgbClr val="374151"/>
                </a:solidFill>
                <a:effectLst/>
                <a:latin typeface="Söhne"/>
              </a:rPr>
              <a:t>i</a:t>
            </a:r>
            <a:r>
              <a:rPr lang="en-US" altLang="ko-KR" b="1" i="0" u="none" strike="noStrike" dirty="0">
                <a:solidFill>
                  <a:srgbClr val="374151"/>
                </a:solidFill>
                <a:effectLst/>
                <a:latin typeface="Söhne"/>
              </a:rPr>
              <a:t>’  </a:t>
            </a:r>
            <a:r>
              <a:rPr lang="ko-KR" altLang="en-US" b="1" i="0" u="none" strike="noStrike" dirty="0">
                <a:solidFill>
                  <a:srgbClr val="374151"/>
                </a:solidFill>
                <a:effectLst/>
                <a:latin typeface="Söhne"/>
              </a:rPr>
              <a:t>가 작을 때</a:t>
            </a:r>
            <a:r>
              <a:rPr lang="en-US" altLang="ko-KR" b="0" i="0" u="none" strike="noStrike" dirty="0">
                <a:solidFill>
                  <a:srgbClr val="374151"/>
                </a:solidFill>
                <a:effectLst/>
                <a:latin typeface="Söhne"/>
              </a:rPr>
              <a:t>: </a:t>
            </a:r>
            <a:r>
              <a:rPr lang="en" altLang="ko-KR" b="0" i="0" u="none" strike="noStrike" dirty="0">
                <a:solidFill>
                  <a:srgbClr val="374151"/>
                </a:solidFill>
                <a:effectLst/>
                <a:latin typeface="KaTeX_Main"/>
              </a:rPr>
              <a:t>pos/100002i/</a:t>
            </a:r>
            <a:r>
              <a:rPr lang="en" altLang="ko-KR" b="0" i="0" u="none" strike="noStrike" dirty="0" err="1">
                <a:solidFill>
                  <a:srgbClr val="374151"/>
                </a:solidFill>
                <a:effectLst/>
                <a:latin typeface="KaTeX_Main"/>
              </a:rPr>
              <a:t>dmodel</a:t>
            </a:r>
            <a:r>
              <a:rPr lang="en" altLang="ko-KR" b="0" i="1" u="none" strike="noStrike" dirty="0" err="1">
                <a:solidFill>
                  <a:srgbClr val="374151"/>
                </a:solidFill>
                <a:effectLst/>
                <a:latin typeface="KaTeX_Math"/>
              </a:rPr>
              <a:t>pos</a:t>
            </a:r>
            <a:r>
              <a:rPr lang="en" altLang="ko-KR" b="0" i="0" u="none" strike="noStrike" dirty="0">
                <a:solidFill>
                  <a:srgbClr val="374151"/>
                </a:solidFill>
                <a:effectLst/>
                <a:latin typeface="KaTeX_Main"/>
              </a:rPr>
              <a:t>/100002</a:t>
            </a:r>
            <a:r>
              <a:rPr lang="en" altLang="ko-KR" b="0" i="1" u="none" strike="noStrike" dirty="0">
                <a:solidFill>
                  <a:srgbClr val="374151"/>
                </a:solidFill>
                <a:effectLst/>
                <a:latin typeface="KaTeX_Math"/>
              </a:rPr>
              <a:t>i</a:t>
            </a:r>
            <a:r>
              <a:rPr lang="en" altLang="ko-KR" b="0" i="0" u="none" strike="noStrike" dirty="0">
                <a:solidFill>
                  <a:srgbClr val="374151"/>
                </a:solidFill>
                <a:effectLst/>
                <a:latin typeface="KaTeX_Main"/>
              </a:rPr>
              <a:t>/</a:t>
            </a:r>
            <a:r>
              <a:rPr lang="en" altLang="ko-KR" b="0" i="1" u="none" strike="noStrike" dirty="0" err="1">
                <a:solidFill>
                  <a:srgbClr val="374151"/>
                </a:solidFill>
                <a:effectLst/>
                <a:latin typeface="KaTeX_Math"/>
              </a:rPr>
              <a:t>dmodel</a:t>
            </a:r>
            <a:r>
              <a:rPr lang="en" altLang="ko-KR" b="0" i="0" u="none" strike="noStrike" dirty="0">
                <a:solidFill>
                  <a:srgbClr val="374151"/>
                </a:solidFill>
                <a:effectLst/>
                <a:latin typeface="KaTeX_Main"/>
              </a:rPr>
              <a:t>​</a:t>
            </a:r>
            <a:r>
              <a:rPr lang="en" altLang="ko-KR" b="0" i="0" u="none" strike="noStrike" dirty="0">
                <a:solidFill>
                  <a:srgbClr val="374151"/>
                </a:solidFill>
                <a:effectLst/>
                <a:latin typeface="Söhne"/>
              </a:rPr>
              <a:t> </a:t>
            </a:r>
            <a:r>
              <a:rPr lang="ko-KR" altLang="en-US" b="0" i="0" u="none" strike="noStrike" dirty="0">
                <a:solidFill>
                  <a:srgbClr val="374151"/>
                </a:solidFill>
                <a:effectLst/>
                <a:latin typeface="Söhne"/>
              </a:rPr>
              <a:t>값의 변동이 작습니다</a:t>
            </a:r>
            <a:r>
              <a:rPr lang="en-US" altLang="ko-KR" b="0" i="0" u="none" strike="noStrike" dirty="0">
                <a:solidFill>
                  <a:srgbClr val="374151"/>
                </a:solidFill>
                <a:effectLst/>
                <a:latin typeface="Söhne"/>
              </a:rPr>
              <a:t>. </a:t>
            </a:r>
            <a:r>
              <a:rPr lang="ko-KR" altLang="en-US" b="0" i="0" u="none" strike="noStrike" dirty="0">
                <a:solidFill>
                  <a:srgbClr val="374151"/>
                </a:solidFill>
                <a:effectLst/>
                <a:latin typeface="Söhne"/>
              </a:rPr>
              <a:t>즉</a:t>
            </a:r>
            <a:r>
              <a:rPr lang="en-US" altLang="ko-KR" b="0" i="0" u="none" strike="noStrike" dirty="0">
                <a:solidFill>
                  <a:srgbClr val="374151"/>
                </a:solidFill>
                <a:effectLst/>
                <a:latin typeface="Söhne"/>
              </a:rPr>
              <a:t>, </a:t>
            </a:r>
            <a:r>
              <a:rPr lang="en" altLang="ko-KR" b="0" i="0" u="none" strike="noStrike" dirty="0" err="1">
                <a:solidFill>
                  <a:srgbClr val="374151"/>
                </a:solidFill>
                <a:effectLst/>
                <a:latin typeface="KaTeX_Main"/>
              </a:rPr>
              <a:t>pos</a:t>
            </a:r>
            <a:r>
              <a:rPr lang="en" altLang="ko-KR" b="0" i="1" u="none" strike="noStrike" dirty="0" err="1">
                <a:solidFill>
                  <a:srgbClr val="374151"/>
                </a:solidFill>
                <a:effectLst/>
                <a:latin typeface="KaTeX_Math"/>
              </a:rPr>
              <a:t>pos</a:t>
            </a:r>
            <a:r>
              <a:rPr lang="en" altLang="ko-KR" b="0" i="0" u="none" strike="noStrike" dirty="0">
                <a:solidFill>
                  <a:srgbClr val="374151"/>
                </a:solidFill>
                <a:effectLst/>
                <a:latin typeface="Söhne"/>
              </a:rPr>
              <a:t> </a:t>
            </a:r>
            <a:r>
              <a:rPr lang="ko-KR" altLang="en-US" b="0" i="0" u="none" strike="noStrike" dirty="0">
                <a:solidFill>
                  <a:srgbClr val="374151"/>
                </a:solidFill>
                <a:effectLst/>
                <a:latin typeface="Söhne"/>
              </a:rPr>
              <a:t>값이 변해도 </a:t>
            </a:r>
            <a:r>
              <a:rPr lang="en" altLang="ko-KR" b="0" i="0" u="none" strike="noStrike" dirty="0">
                <a:solidFill>
                  <a:srgbClr val="374151"/>
                </a:solidFill>
                <a:effectLst/>
                <a:latin typeface="Söhne"/>
              </a:rPr>
              <a:t>sine</a:t>
            </a:r>
            <a:r>
              <a:rPr lang="ko-KR" altLang="en-US" b="0" i="0" u="none" strike="noStrike" dirty="0">
                <a:solidFill>
                  <a:srgbClr val="374151"/>
                </a:solidFill>
                <a:effectLst/>
                <a:latin typeface="Söhne"/>
              </a:rPr>
              <a:t>과 </a:t>
            </a:r>
            <a:r>
              <a:rPr lang="en" altLang="ko-KR" b="0" i="0" u="none" strike="noStrike" dirty="0">
                <a:solidFill>
                  <a:srgbClr val="374151"/>
                </a:solidFill>
                <a:effectLst/>
                <a:latin typeface="Söhne"/>
              </a:rPr>
              <a:t>cosine</a:t>
            </a:r>
            <a:r>
              <a:rPr lang="ko-KR" altLang="en-US" b="0" i="0" u="none" strike="noStrike" dirty="0">
                <a:solidFill>
                  <a:srgbClr val="374151"/>
                </a:solidFill>
                <a:effectLst/>
                <a:latin typeface="Söhne"/>
              </a:rPr>
              <a:t>의 입력 값이 크게 변하지 않습니다</a:t>
            </a:r>
            <a:r>
              <a:rPr lang="en-US" altLang="ko-KR" b="0" i="0" u="none" strike="noStrike" dirty="0">
                <a:solidFill>
                  <a:srgbClr val="374151"/>
                </a:solidFill>
                <a:effectLst/>
                <a:latin typeface="Söhne"/>
              </a:rPr>
              <a:t>. </a:t>
            </a:r>
            <a:r>
              <a:rPr lang="ko-KR" altLang="en-US" b="0" i="0" u="none" strike="noStrike" dirty="0">
                <a:solidFill>
                  <a:srgbClr val="374151"/>
                </a:solidFill>
                <a:effectLst/>
                <a:latin typeface="Söhne"/>
              </a:rPr>
              <a:t>이로 인해 주기가 길어지게 됩니다</a:t>
            </a:r>
            <a:r>
              <a:rPr lang="en-US" altLang="ko-KR" b="0" i="0" u="none" strike="noStrike" dirty="0">
                <a:solidFill>
                  <a:srgbClr val="374151"/>
                </a:solidFill>
                <a:effectLst/>
                <a:latin typeface="Söhne"/>
              </a:rPr>
              <a:t>.</a:t>
            </a:r>
          </a:p>
          <a:p>
            <a:pPr algn="l">
              <a:buFont typeface="Arial" panose="020B0604020202020204" pitchFamily="34" charset="0"/>
              <a:buChar char="•"/>
            </a:pPr>
            <a:r>
              <a:rPr lang="en" altLang="ko-KR" b="0" i="0" u="none" strike="noStrike" dirty="0">
                <a:solidFill>
                  <a:srgbClr val="374151"/>
                </a:solidFill>
                <a:effectLst/>
                <a:latin typeface="KaTeX_Main"/>
              </a:rPr>
              <a:t>i</a:t>
            </a:r>
            <a:r>
              <a:rPr lang="en" altLang="ko-KR" b="0" i="1" u="none" strike="noStrike" dirty="0">
                <a:solidFill>
                  <a:srgbClr val="374151"/>
                </a:solidFill>
                <a:effectLst/>
                <a:latin typeface="KaTeX_Math"/>
              </a:rPr>
              <a:t>i</a:t>
            </a:r>
            <a:r>
              <a:rPr lang="ko-KR" altLang="en-US" b="1" i="0" u="none" strike="noStrike" dirty="0">
                <a:solidFill>
                  <a:srgbClr val="374151"/>
                </a:solidFill>
                <a:effectLst/>
                <a:latin typeface="Söhne"/>
              </a:rPr>
              <a:t>가 클 때</a:t>
            </a:r>
            <a:r>
              <a:rPr lang="en-US" altLang="ko-KR" b="0" i="0" u="none" strike="noStrike" dirty="0">
                <a:solidFill>
                  <a:srgbClr val="374151"/>
                </a:solidFill>
                <a:effectLst/>
                <a:latin typeface="Söhne"/>
              </a:rPr>
              <a:t>: </a:t>
            </a:r>
            <a:r>
              <a:rPr lang="en" altLang="ko-KR" b="0" i="0" u="none" strike="noStrike" dirty="0">
                <a:solidFill>
                  <a:srgbClr val="374151"/>
                </a:solidFill>
                <a:effectLst/>
                <a:latin typeface="KaTeX_Main"/>
              </a:rPr>
              <a:t>pos/100002i/</a:t>
            </a:r>
            <a:r>
              <a:rPr lang="en" altLang="ko-KR" b="0" i="0" u="none" strike="noStrike" dirty="0" err="1">
                <a:solidFill>
                  <a:srgbClr val="374151"/>
                </a:solidFill>
                <a:effectLst/>
                <a:latin typeface="KaTeX_Main"/>
              </a:rPr>
              <a:t>dmodel</a:t>
            </a:r>
            <a:r>
              <a:rPr lang="en" altLang="ko-KR" b="0" i="1" u="none" strike="noStrike" dirty="0" err="1">
                <a:solidFill>
                  <a:srgbClr val="374151"/>
                </a:solidFill>
                <a:effectLst/>
                <a:latin typeface="KaTeX_Math"/>
              </a:rPr>
              <a:t>pos</a:t>
            </a:r>
            <a:r>
              <a:rPr lang="en" altLang="ko-KR" b="0" i="0" u="none" strike="noStrike" dirty="0">
                <a:solidFill>
                  <a:srgbClr val="374151"/>
                </a:solidFill>
                <a:effectLst/>
                <a:latin typeface="KaTeX_Main"/>
              </a:rPr>
              <a:t>/100002</a:t>
            </a:r>
            <a:r>
              <a:rPr lang="en" altLang="ko-KR" b="0" i="1" u="none" strike="noStrike" dirty="0">
                <a:solidFill>
                  <a:srgbClr val="374151"/>
                </a:solidFill>
                <a:effectLst/>
                <a:latin typeface="KaTeX_Math"/>
              </a:rPr>
              <a:t>i</a:t>
            </a:r>
            <a:r>
              <a:rPr lang="en" altLang="ko-KR" b="0" i="0" u="none" strike="noStrike" dirty="0">
                <a:solidFill>
                  <a:srgbClr val="374151"/>
                </a:solidFill>
                <a:effectLst/>
                <a:latin typeface="KaTeX_Main"/>
              </a:rPr>
              <a:t>/</a:t>
            </a:r>
            <a:r>
              <a:rPr lang="en" altLang="ko-KR" b="0" i="1" u="none" strike="noStrike" dirty="0" err="1">
                <a:solidFill>
                  <a:srgbClr val="374151"/>
                </a:solidFill>
                <a:effectLst/>
                <a:latin typeface="KaTeX_Math"/>
              </a:rPr>
              <a:t>dmodel</a:t>
            </a:r>
            <a:r>
              <a:rPr lang="en" altLang="ko-KR" b="0" i="0" u="none" strike="noStrike" dirty="0">
                <a:solidFill>
                  <a:srgbClr val="374151"/>
                </a:solidFill>
                <a:effectLst/>
                <a:latin typeface="KaTeX_Main"/>
              </a:rPr>
              <a:t>​</a:t>
            </a:r>
            <a:r>
              <a:rPr lang="en" altLang="ko-KR" b="0" i="0" u="none" strike="noStrike" dirty="0">
                <a:solidFill>
                  <a:srgbClr val="374151"/>
                </a:solidFill>
                <a:effectLst/>
                <a:latin typeface="Söhne"/>
              </a:rPr>
              <a:t> </a:t>
            </a:r>
            <a:r>
              <a:rPr lang="ko-KR" altLang="en-US" b="0" i="0" u="none" strike="noStrike" dirty="0">
                <a:solidFill>
                  <a:srgbClr val="374151"/>
                </a:solidFill>
                <a:effectLst/>
                <a:latin typeface="Söhne"/>
              </a:rPr>
              <a:t>값의 변동이 큽니다</a:t>
            </a:r>
            <a:r>
              <a:rPr lang="en-US" altLang="ko-KR" b="0" i="0" u="none" strike="noStrike" dirty="0">
                <a:solidFill>
                  <a:srgbClr val="374151"/>
                </a:solidFill>
                <a:effectLst/>
                <a:latin typeface="Söhne"/>
              </a:rPr>
              <a:t>. </a:t>
            </a:r>
            <a:r>
              <a:rPr lang="ko-KR" altLang="en-US" b="0" i="0" u="none" strike="noStrike" dirty="0">
                <a:solidFill>
                  <a:srgbClr val="374151"/>
                </a:solidFill>
                <a:effectLst/>
                <a:latin typeface="Söhne"/>
              </a:rPr>
              <a:t>따라서 </a:t>
            </a:r>
            <a:r>
              <a:rPr lang="en" altLang="ko-KR" b="0" i="0" u="none" strike="noStrike" dirty="0" err="1">
                <a:solidFill>
                  <a:srgbClr val="374151"/>
                </a:solidFill>
                <a:effectLst/>
                <a:latin typeface="KaTeX_Main"/>
              </a:rPr>
              <a:t>pos</a:t>
            </a:r>
            <a:r>
              <a:rPr lang="en" altLang="ko-KR" b="0" i="1" u="none" strike="noStrike" dirty="0" err="1">
                <a:solidFill>
                  <a:srgbClr val="374151"/>
                </a:solidFill>
                <a:effectLst/>
                <a:latin typeface="KaTeX_Math"/>
              </a:rPr>
              <a:t>pos</a:t>
            </a:r>
            <a:r>
              <a:rPr lang="en" altLang="ko-KR" b="0" i="0" u="none" strike="noStrike" dirty="0">
                <a:solidFill>
                  <a:srgbClr val="374151"/>
                </a:solidFill>
                <a:effectLst/>
                <a:latin typeface="Söhne"/>
              </a:rPr>
              <a:t> </a:t>
            </a:r>
            <a:r>
              <a:rPr lang="ko-KR" altLang="en-US" b="0" i="0" u="none" strike="noStrike" dirty="0">
                <a:solidFill>
                  <a:srgbClr val="374151"/>
                </a:solidFill>
                <a:effectLst/>
                <a:latin typeface="Söhne"/>
              </a:rPr>
              <a:t>값이 조금만 변해도 </a:t>
            </a:r>
            <a:r>
              <a:rPr lang="en" altLang="ko-KR" b="0" i="0" u="none" strike="noStrike" dirty="0">
                <a:solidFill>
                  <a:srgbClr val="374151"/>
                </a:solidFill>
                <a:effectLst/>
                <a:latin typeface="Söhne"/>
              </a:rPr>
              <a:t>sine</a:t>
            </a:r>
            <a:r>
              <a:rPr lang="ko-KR" altLang="en-US" b="0" i="0" u="none" strike="noStrike" dirty="0">
                <a:solidFill>
                  <a:srgbClr val="374151"/>
                </a:solidFill>
                <a:effectLst/>
                <a:latin typeface="Söhne"/>
              </a:rPr>
              <a:t>과 </a:t>
            </a:r>
            <a:r>
              <a:rPr lang="en" altLang="ko-KR" b="0" i="0" u="none" strike="noStrike" dirty="0">
                <a:solidFill>
                  <a:srgbClr val="374151"/>
                </a:solidFill>
                <a:effectLst/>
                <a:latin typeface="Söhne"/>
              </a:rPr>
              <a:t>cosine</a:t>
            </a:r>
            <a:r>
              <a:rPr lang="ko-KR" altLang="en-US" b="0" i="0" u="none" strike="noStrike" dirty="0">
                <a:solidFill>
                  <a:srgbClr val="374151"/>
                </a:solidFill>
                <a:effectLst/>
                <a:latin typeface="Söhne"/>
              </a:rPr>
              <a:t>의 입력 값이 크게 바뀝니다</a:t>
            </a:r>
            <a:r>
              <a:rPr lang="en-US" altLang="ko-KR" b="0" i="0" u="none" strike="noStrike" dirty="0">
                <a:solidFill>
                  <a:srgbClr val="374151"/>
                </a:solidFill>
                <a:effectLst/>
                <a:latin typeface="Söhne"/>
              </a:rPr>
              <a:t>. </a:t>
            </a:r>
            <a:r>
              <a:rPr lang="ko-KR" altLang="en-US" b="0" i="0" u="none" strike="noStrike" dirty="0">
                <a:solidFill>
                  <a:srgbClr val="374151"/>
                </a:solidFill>
                <a:effectLst/>
                <a:latin typeface="Söhne"/>
              </a:rPr>
              <a:t>이로 인해 주기가 짧아지게 됩니다</a:t>
            </a:r>
            <a:r>
              <a:rPr lang="en-US" altLang="ko-KR" b="0" i="0" u="none" strike="noStrike" dirty="0">
                <a:solidFill>
                  <a:srgbClr val="374151"/>
                </a:solidFill>
                <a:effectLst/>
                <a:latin typeface="Söhne"/>
              </a:rPr>
              <a:t>.</a:t>
            </a:r>
          </a:p>
          <a:p>
            <a:endParaRPr kumimoji="1" lang="en-US" altLang="ko-KR" dirty="0"/>
          </a:p>
          <a:p>
            <a:r>
              <a:rPr kumimoji="1" lang="en-US" altLang="ko-KR" dirty="0"/>
              <a:t>---</a:t>
            </a:r>
          </a:p>
          <a:p>
            <a:r>
              <a:rPr kumimoji="1" lang="ko-KR" altLang="en-US" dirty="0"/>
              <a:t>이 주기의 빈도는 </a:t>
            </a:r>
            <a:r>
              <a:rPr kumimoji="1" lang="en-US" altLang="ko-KR" dirty="0"/>
              <a:t>seq</a:t>
            </a:r>
            <a:r>
              <a:rPr kumimoji="1" lang="ko-KR" altLang="en-US" dirty="0"/>
              <a:t>에 따라 감소하며</a:t>
            </a:r>
            <a:r>
              <a:rPr kumimoji="1" lang="en-US" altLang="ko-KR" dirty="0"/>
              <a:t>, </a:t>
            </a:r>
            <a:r>
              <a:rPr kumimoji="1" lang="ko-KR" altLang="en-US" dirty="0"/>
              <a:t>더 깊은 </a:t>
            </a:r>
            <a:r>
              <a:rPr kumimoji="1" lang="en-US" altLang="ko-KR" dirty="0"/>
              <a:t>seq</a:t>
            </a:r>
            <a:r>
              <a:rPr kumimoji="1" lang="ko-KR" altLang="en-US" dirty="0"/>
              <a:t>의 경우에 더 민감하다는 것을 보여줍니다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a:t>
            </a:r>
            <a:r>
              <a:rPr kumimoji="1" lang="ko-KR" altLang="en-US" dirty="0"/>
              <a:t>두번째</a:t>
            </a:r>
            <a:r>
              <a:rPr kumimoji="1" lang="en-US" altLang="ko-KR" dirty="0"/>
              <a:t>,</a:t>
            </a:r>
            <a:r>
              <a:rPr kumimoji="1" lang="ko-KR" altLang="en-US" dirty="0"/>
              <a:t> 인디케이터가 대략 처음 두개 혹은 다음 두개를 알려주고</a:t>
            </a:r>
            <a:r>
              <a:rPr kumimoji="1" lang="en-US" altLang="ko-KR" dirty="0"/>
              <a:t>”</a:t>
            </a:r>
            <a:r>
              <a:rPr kumimoji="1" lang="ko-KR" altLang="en-US" dirty="0"/>
              <a:t> </a:t>
            </a:r>
            <a:endParaRPr kumimoji="1" lang="en-US" altLang="ko-KR" dirty="0"/>
          </a:p>
          <a:p>
            <a:endParaRPr kumimoji="1" lang="en-US" altLang="ko-KR" dirty="0"/>
          </a:p>
          <a:p>
            <a:endParaRPr kumimoji="1" lang="en-US" altLang="ko-KR" dirty="0"/>
          </a:p>
          <a:p>
            <a:endParaRPr kumimoji="1" lang="en-US" altLang="ko-KR" dirty="0"/>
          </a:p>
          <a:p>
            <a:r>
              <a:rPr kumimoji="1" lang="en-US" altLang="ko-KR" dirty="0"/>
              <a:t>-----</a:t>
            </a:r>
          </a:p>
          <a:p>
            <a:r>
              <a:rPr kumimoji="1" lang="en-US" altLang="ko-KR" dirty="0"/>
              <a:t>roughly tell you the first two or the next two</a:t>
            </a:r>
          </a:p>
          <a:p>
            <a:r>
              <a:rPr kumimoji="1" lang="en-US" altLang="ko-KR" dirty="0"/>
              <a:t>So you do expect that the word walk or dog would have </a:t>
            </a:r>
            <a:r>
              <a:rPr kumimoji="1" lang="en-US" altLang="ko-KR" dirty="0" err="1"/>
              <a:t>rougly</a:t>
            </a:r>
            <a:r>
              <a:rPr kumimoji="1" lang="en-US" altLang="ko-KR" dirty="0"/>
              <a:t> similar values for their positional encoding</a:t>
            </a:r>
          </a:p>
          <a:p>
            <a:r>
              <a:rPr kumimoji="1" lang="en-US" altLang="ko-KR" dirty="0"/>
              <a:t>Somewhere in like the 3</a:t>
            </a:r>
            <a:r>
              <a:rPr kumimoji="1" lang="en-US" altLang="ko-KR" baseline="30000" dirty="0"/>
              <a:t>rd</a:t>
            </a:r>
            <a:r>
              <a:rPr kumimoji="1" lang="en-US" altLang="ko-KR" dirty="0"/>
              <a:t> or 4</a:t>
            </a:r>
            <a:r>
              <a:rPr kumimoji="1" lang="en-US" altLang="ko-KR" baseline="30000" dirty="0"/>
              <a:t>th</a:t>
            </a:r>
            <a:r>
              <a:rPr kumimoji="1" lang="en-US" altLang="ko-KR" dirty="0"/>
              <a:t> or </a:t>
            </a:r>
            <a:r>
              <a:rPr kumimoji="1" lang="en-US" altLang="ko-KR" dirty="0" err="1"/>
              <a:t>mybe</a:t>
            </a:r>
            <a:r>
              <a:rPr kumimoji="1" lang="en-US" altLang="ko-KR" dirty="0"/>
              <a:t> the 5</a:t>
            </a:r>
            <a:r>
              <a:rPr kumimoji="1" lang="en-US" altLang="ko-KR" baseline="30000" dirty="0"/>
              <a:t>th</a:t>
            </a:r>
            <a:r>
              <a:rPr kumimoji="1" lang="en-US" altLang="ko-KR" dirty="0"/>
              <a:t> and 6</a:t>
            </a:r>
            <a:r>
              <a:rPr kumimoji="1" lang="en-US" altLang="ko-KR" baseline="30000" dirty="0"/>
              <a:t>th</a:t>
            </a:r>
            <a:r>
              <a:rPr kumimoji="1" lang="en-US" altLang="ko-KR" dirty="0"/>
              <a:t> entries</a:t>
            </a:r>
          </a:p>
          <a:p>
            <a:r>
              <a:rPr kumimoji="1" lang="en-US" altLang="ko-KR" dirty="0"/>
              <a:t>That’s actually quiet mess </a:t>
            </a:r>
          </a:p>
          <a:p>
            <a:r>
              <a:rPr kumimoji="1" lang="en-US" altLang="ko-KR" dirty="0"/>
              <a:t>Ah we can get a much better sense of relative position</a:t>
            </a:r>
          </a:p>
          <a:p>
            <a:r>
              <a:rPr kumimoji="1" lang="en-US" altLang="ko-KR" dirty="0"/>
              <a:t>Higher in the dimensionality</a:t>
            </a:r>
          </a:p>
          <a:p>
            <a:r>
              <a:rPr kumimoji="1" lang="en-US" altLang="ko-KR" dirty="0"/>
              <a:t>But, dimension is cheap</a:t>
            </a:r>
          </a:p>
          <a:p>
            <a:endParaRPr kumimoji="1" lang="en-US" altLang="ko-KR" dirty="0"/>
          </a:p>
          <a:p>
            <a:r>
              <a:rPr kumimoji="1" lang="en-US" altLang="ko-KR" dirty="0"/>
              <a:t>Towards the end</a:t>
            </a:r>
          </a:p>
          <a:p>
            <a:r>
              <a:rPr kumimoji="1" lang="en-US" altLang="ko-KR" dirty="0"/>
              <a:t>When we get really low frequency</a:t>
            </a:r>
          </a:p>
          <a:p>
            <a:r>
              <a:rPr kumimoji="1" lang="en-US" altLang="ko-KR" dirty="0"/>
              <a:t>1st half and 2nd half indicator</a:t>
            </a:r>
          </a:p>
          <a:p>
            <a:endParaRPr kumimoji="1" lang="en-US" altLang="ko-KR" dirty="0"/>
          </a:p>
          <a:p>
            <a:r>
              <a:rPr kumimoji="1" lang="en-US" altLang="ko-KR" dirty="0"/>
              <a:t>---</a:t>
            </a:r>
          </a:p>
          <a:p>
            <a:endParaRPr kumimoji="1" lang="en-US" altLang="ko-KR" dirty="0"/>
          </a:p>
          <a:p>
            <a:r>
              <a:rPr kumimoji="1" lang="en-US" altLang="ko-KR" dirty="0" err="1"/>
              <a:t>P_t</a:t>
            </a:r>
            <a:r>
              <a:rPr kumimoji="1" lang="en-US" altLang="ko-KR" dirty="0"/>
              <a:t> </a:t>
            </a:r>
            <a:r>
              <a:rPr kumimoji="1" lang="ko-KR" altLang="en-US" dirty="0"/>
              <a:t>벡터에 포함된 모든 엔트리는 사인 혹은 코사인 함수 중 하나를 선택합니다</a:t>
            </a:r>
            <a:r>
              <a:rPr kumimoji="1" lang="en-US" altLang="ko-KR" dirty="0"/>
              <a:t>.</a:t>
            </a:r>
          </a:p>
          <a:p>
            <a:r>
              <a:rPr kumimoji="1" lang="ko-KR" altLang="en-US" dirty="0"/>
              <a:t>이 </a:t>
            </a:r>
            <a:r>
              <a:rPr kumimoji="1" lang="en-US" altLang="ko-KR" dirty="0" err="1"/>
              <a:t>p_t</a:t>
            </a:r>
            <a:r>
              <a:rPr kumimoji="1" lang="en-US" altLang="ko-KR" dirty="0"/>
              <a:t> </a:t>
            </a:r>
            <a:r>
              <a:rPr kumimoji="1" lang="ko-KR" altLang="en-US" dirty="0"/>
              <a:t>에 대한 식을 보시면</a:t>
            </a:r>
            <a:r>
              <a:rPr kumimoji="1" lang="en-US" altLang="ko-KR" dirty="0"/>
              <a:t>,</a:t>
            </a:r>
            <a:r>
              <a:rPr kumimoji="1" lang="ko-KR" altLang="en-US" dirty="0"/>
              <a:t> </a:t>
            </a:r>
            <a:r>
              <a:rPr kumimoji="1" lang="en-US" altLang="ko-KR" dirty="0"/>
              <a:t>t </a:t>
            </a:r>
            <a:r>
              <a:rPr kumimoji="1" lang="ko-KR" altLang="en-US" dirty="0"/>
              <a:t>는 실제 위치를 나타내고</a:t>
            </a:r>
            <a:r>
              <a:rPr kumimoji="1" lang="en-US" altLang="ko-KR" dirty="0"/>
              <a:t>,</a:t>
            </a:r>
            <a:r>
              <a:rPr kumimoji="1" lang="ko-KR" altLang="en-US" dirty="0"/>
              <a:t> </a:t>
            </a:r>
            <a:r>
              <a:rPr kumimoji="1" lang="en-US" altLang="ko-KR" dirty="0"/>
              <a:t>d </a:t>
            </a:r>
            <a:r>
              <a:rPr kumimoji="1" lang="ko-KR" altLang="en-US" dirty="0"/>
              <a:t>는 </a:t>
            </a:r>
            <a:r>
              <a:rPr kumimoji="1" lang="ko-KR" altLang="en-US" dirty="0" err="1"/>
              <a:t>포지셔널</a:t>
            </a:r>
            <a:r>
              <a:rPr kumimoji="1" lang="ko-KR" altLang="en-US" dirty="0"/>
              <a:t> 인코딩 벡터의 </a:t>
            </a:r>
            <a:r>
              <a:rPr kumimoji="1" lang="ko-KR" altLang="en-US" dirty="0" err="1"/>
              <a:t>디멘젼을</a:t>
            </a:r>
            <a:r>
              <a:rPr kumimoji="1" lang="ko-KR" altLang="en-US" dirty="0"/>
              <a:t> 의미합니다</a:t>
            </a:r>
            <a:r>
              <a:rPr kumimoji="1" lang="en-US" altLang="ko-KR" dirty="0"/>
              <a:t>.</a:t>
            </a:r>
          </a:p>
          <a:p>
            <a:r>
              <a:rPr kumimoji="1" lang="ko-KR" altLang="en-US" dirty="0"/>
              <a:t>여기서 </a:t>
            </a:r>
            <a:r>
              <a:rPr kumimoji="1" lang="en-US" altLang="ko-KR" dirty="0"/>
              <a:t>D </a:t>
            </a:r>
            <a:r>
              <a:rPr kumimoji="1" lang="ko-KR" altLang="en-US" dirty="0"/>
              <a:t>는 </a:t>
            </a:r>
            <a:r>
              <a:rPr kumimoji="1" lang="ko-KR" altLang="en-US" dirty="0" err="1"/>
              <a:t>포지셔널</a:t>
            </a:r>
            <a:r>
              <a:rPr kumimoji="1" lang="ko-KR" altLang="en-US" dirty="0"/>
              <a:t> </a:t>
            </a:r>
            <a:r>
              <a:rPr kumimoji="1" lang="ko-KR" altLang="en-US" dirty="0" err="1"/>
              <a:t>인코딩벡터의</a:t>
            </a:r>
            <a:r>
              <a:rPr kumimoji="1" lang="ko-KR" altLang="en-US" dirty="0"/>
              <a:t> 전체 </a:t>
            </a:r>
            <a:r>
              <a:rPr kumimoji="1" lang="ko-KR" altLang="en-US" dirty="0" err="1"/>
              <a:t>디멘젼을</a:t>
            </a:r>
            <a:r>
              <a:rPr kumimoji="1" lang="ko-KR" altLang="en-US" dirty="0"/>
              <a:t> 의미하고 논문에서 이 </a:t>
            </a:r>
            <a:r>
              <a:rPr kumimoji="1" lang="ko-KR" altLang="en-US" dirty="0" err="1"/>
              <a:t>포지셔널</a:t>
            </a:r>
            <a:r>
              <a:rPr kumimoji="1" lang="ko-KR" altLang="en-US" dirty="0"/>
              <a:t> 인코딩 벡터의 전체 </a:t>
            </a:r>
            <a:r>
              <a:rPr kumimoji="1" lang="ko-KR" altLang="en-US" dirty="0" err="1"/>
              <a:t>디멘젼을</a:t>
            </a:r>
            <a:r>
              <a:rPr kumimoji="1" lang="ko-KR" altLang="en-US" dirty="0"/>
              <a:t> </a:t>
            </a:r>
            <a:r>
              <a:rPr kumimoji="1" lang="en-US" altLang="ko-KR" dirty="0"/>
              <a:t>512</a:t>
            </a:r>
            <a:r>
              <a:rPr kumimoji="1" lang="ko-KR" altLang="en-US" dirty="0"/>
              <a:t>로 두었습니다</a:t>
            </a:r>
            <a:r>
              <a:rPr kumimoji="1" lang="en-US" altLang="ko-KR" dirty="0"/>
              <a:t>.</a:t>
            </a:r>
          </a:p>
          <a:p>
            <a:endParaRPr kumimoji="1" lang="en-US" altLang="ko-KR" dirty="0"/>
          </a:p>
          <a:p>
            <a:r>
              <a:rPr kumimoji="1" lang="ko-KR" altLang="en-US" dirty="0"/>
              <a:t>지수의 분모에 있는 값이 </a:t>
            </a:r>
            <a:r>
              <a:rPr kumimoji="1" lang="en-US" altLang="ko-KR" dirty="0"/>
              <a:t>1</a:t>
            </a:r>
            <a:r>
              <a:rPr kumimoji="1" lang="ko-KR" altLang="en-US" dirty="0"/>
              <a:t>에서 </a:t>
            </a:r>
            <a:r>
              <a:rPr kumimoji="1" lang="en-US" altLang="ko-KR" dirty="0"/>
              <a:t>d/2</a:t>
            </a:r>
            <a:r>
              <a:rPr kumimoji="1" lang="ko-KR" altLang="en-US" dirty="0"/>
              <a:t> </a:t>
            </a:r>
            <a:r>
              <a:rPr kumimoji="1" lang="ko-KR" altLang="en-US" dirty="0" err="1"/>
              <a:t>까지로</a:t>
            </a:r>
            <a:r>
              <a:rPr kumimoji="1" lang="ko-KR" altLang="en-US" dirty="0"/>
              <a:t> 증가하면 스케일링 계수</a:t>
            </a:r>
            <a:r>
              <a:rPr kumimoji="1" lang="en-US" altLang="ko-KR" dirty="0"/>
              <a:t>(10000^(2</a:t>
            </a:r>
            <a:r>
              <a:rPr kumimoji="1" lang="en" altLang="ko-KR" dirty="0"/>
              <a:t>d/2D))</a:t>
            </a:r>
            <a:r>
              <a:rPr kumimoji="1" lang="ko-KR" altLang="en-US" dirty="0"/>
              <a:t>는 </a:t>
            </a:r>
            <a:r>
              <a:rPr kumimoji="1" lang="en-US" altLang="ko-KR" dirty="0"/>
              <a:t>1</a:t>
            </a:r>
            <a:r>
              <a:rPr kumimoji="1" lang="ko-KR" altLang="en-US" dirty="0"/>
              <a:t>에서 매우 작은 값까지 범위를 가지며 서로 다른 </a:t>
            </a:r>
            <a:r>
              <a:rPr kumimoji="1" lang="en-US" altLang="ko-KR" dirty="0"/>
              <a:t>frequency</a:t>
            </a:r>
            <a:r>
              <a:rPr kumimoji="1" lang="ko-KR" altLang="en-US" dirty="0" err="1"/>
              <a:t>를</a:t>
            </a:r>
            <a:r>
              <a:rPr kumimoji="1" lang="ko-KR" altLang="en-US" dirty="0"/>
              <a:t> 가진 </a:t>
            </a:r>
            <a:r>
              <a:rPr kumimoji="1" lang="en-US" altLang="ko-KR" dirty="0"/>
              <a:t>sinusoidal</a:t>
            </a:r>
            <a:r>
              <a:rPr kumimoji="1" lang="ko-KR" altLang="en-US" dirty="0"/>
              <a:t> 함수의 집합을 산출합니다</a:t>
            </a:r>
            <a:r>
              <a:rPr kumimoji="1" lang="en-US" altLang="ko-KR" dirty="0"/>
              <a:t>.</a:t>
            </a:r>
          </a:p>
          <a:p>
            <a:r>
              <a:rPr kumimoji="1" lang="ko-KR" altLang="en-US" dirty="0"/>
              <a:t>방금 말씀드린 </a:t>
            </a:r>
            <a:r>
              <a:rPr kumimoji="1" lang="en-US" altLang="ko-KR" dirty="0"/>
              <a:t>frequency term </a:t>
            </a:r>
            <a:r>
              <a:rPr kumimoji="1" lang="ko-KR" altLang="en-US" dirty="0"/>
              <a:t>같은 경우에는</a:t>
            </a:r>
            <a:r>
              <a:rPr kumimoji="1" lang="en-US" altLang="ko-KR" dirty="0"/>
              <a:t>,</a:t>
            </a:r>
            <a:r>
              <a:rPr kumimoji="1" lang="ko-KR" altLang="en-US" dirty="0"/>
              <a:t> 저차원의 데이터나</a:t>
            </a:r>
            <a:r>
              <a:rPr kumimoji="1" lang="en-US" altLang="ko-KR" dirty="0"/>
              <a:t>,</a:t>
            </a:r>
            <a:r>
              <a:rPr kumimoji="1" lang="ko-KR" altLang="en-US" dirty="0"/>
              <a:t> 더 짧은 순서에 대한 데이터를 대상으로 할 경우 저기에 있는 숫자 </a:t>
            </a:r>
            <a:r>
              <a:rPr kumimoji="1" lang="en-US" altLang="ko-KR" dirty="0"/>
              <a:t>10000</a:t>
            </a:r>
            <a:r>
              <a:rPr kumimoji="1" lang="ko-KR" altLang="en-US" dirty="0"/>
              <a:t> 을 다른 값으로 변경해서 하기도 하는 내용을 확인했습니다</a:t>
            </a:r>
            <a:r>
              <a:rPr kumimoji="1" lang="en-US" altLang="ko-KR" dirty="0"/>
              <a:t>.[</a:t>
            </a:r>
            <a:r>
              <a:rPr kumimoji="1" lang="en-US" altLang="ko-KR" dirty="0" err="1"/>
              <a:t>Remaining_Useful_Life_Prediction_of_Lithium-ion_Ba</a:t>
            </a:r>
            <a:r>
              <a:rPr kumimoji="1" lang="en-US" altLang="ko-KR" dirty="0"/>
              <a:t>]</a:t>
            </a:r>
          </a:p>
          <a:p>
            <a:endParaRPr kumimoji="1" lang="en-US" altLang="ko-KR" dirty="0"/>
          </a:p>
          <a:p>
            <a:endParaRPr kumimoji="1" lang="en-US" altLang="ko-KR" dirty="0"/>
          </a:p>
          <a:p>
            <a:r>
              <a:rPr kumimoji="1" lang="en-US" altLang="ko-KR" dirty="0"/>
              <a:t>Even – odd indicator </a:t>
            </a:r>
            <a:r>
              <a:rPr kumimoji="1" lang="ko-KR" altLang="en-US" dirty="0"/>
              <a:t>는 색으로 구분 </a:t>
            </a:r>
            <a:r>
              <a:rPr kumimoji="1" lang="ko-KR" altLang="en-US" dirty="0" err="1"/>
              <a:t>하는것으로</a:t>
            </a:r>
            <a:r>
              <a:rPr kumimoji="1" lang="ko-KR" altLang="en-US" dirty="0"/>
              <a:t> 이해 했으며</a:t>
            </a:r>
            <a:r>
              <a:rPr kumimoji="1" lang="en-US" altLang="ko-KR" dirty="0"/>
              <a:t>,</a:t>
            </a:r>
            <a:r>
              <a:rPr kumimoji="1" lang="ko-KR" altLang="en-US" dirty="0"/>
              <a:t> </a:t>
            </a:r>
            <a:endParaRPr kumimoji="1" lang="en-US" altLang="ko-KR" dirty="0"/>
          </a:p>
          <a:p>
            <a:r>
              <a:rPr kumimoji="1" lang="en-US" altLang="ko-KR" dirty="0"/>
              <a:t>First half of the sentence </a:t>
            </a:r>
            <a:r>
              <a:rPr kumimoji="1" lang="ko-KR" altLang="en-US" dirty="0"/>
              <a:t>가 무엇을 의미할까</a:t>
            </a:r>
            <a:r>
              <a:rPr kumimoji="1" lang="en-US" altLang="ko-KR" dirty="0"/>
              <a:t>?</a:t>
            </a:r>
            <a:r>
              <a:rPr lang="en" altLang="ko-KR" b="0" i="0" dirty="0">
                <a:solidFill>
                  <a:srgbClr val="242424"/>
                </a:solidFill>
                <a:effectLst/>
                <a:latin typeface="source-serif-pro"/>
              </a:rPr>
              <a:t> For the d/2th dimension, if the value is 1, we know the word is in the second half of the sentence and if the value is 0, then it’s in the first half of the sentence.</a:t>
            </a:r>
          </a:p>
          <a:p>
            <a:r>
              <a:rPr kumimoji="1" lang="ko-KR" altLang="en-US" b="0" i="0" dirty="0" err="1">
                <a:solidFill>
                  <a:srgbClr val="242424"/>
                </a:solidFill>
                <a:effectLst/>
                <a:latin typeface="source-serif-pro"/>
              </a:rPr>
              <a:t>라는데</a:t>
            </a:r>
            <a:r>
              <a:rPr kumimoji="1" lang="ko-KR" altLang="en-US" b="0" i="0" dirty="0">
                <a:solidFill>
                  <a:srgbClr val="242424"/>
                </a:solidFill>
                <a:effectLst/>
                <a:latin typeface="source-serif-pro"/>
              </a:rPr>
              <a:t> 추가 조사 필요</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13</a:t>
            </a:fld>
            <a:endParaRPr kumimoji="1" lang="ko-KR" altLang="en-US"/>
          </a:p>
        </p:txBody>
      </p:sp>
    </p:spTree>
    <p:extLst>
      <p:ext uri="{BB962C8B-B14F-4D97-AF65-F5344CB8AC3E}">
        <p14:creationId xmlns:p14="http://schemas.microsoft.com/office/powerpoint/2010/main" val="390472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다른 방법으로는 </a:t>
            </a:r>
            <a:r>
              <a:rPr kumimoji="1" lang="ko-KR" altLang="en-US" dirty="0" err="1"/>
              <a:t>포지셔널</a:t>
            </a:r>
            <a:r>
              <a:rPr kumimoji="1" lang="ko-KR" altLang="en-US" dirty="0"/>
              <a:t> 인코딩을 학습을 시키는 방법도 있다고 나와있습니다</a:t>
            </a:r>
            <a:r>
              <a:rPr kumimoji="1" lang="en-US" altLang="ko-KR" dirty="0"/>
              <a:t>.</a:t>
            </a:r>
          </a:p>
          <a:p>
            <a:endParaRPr kumimoji="1" lang="en-US" altLang="ko-KR" dirty="0"/>
          </a:p>
          <a:p>
            <a:r>
              <a:rPr kumimoji="1" lang="ko-KR" altLang="en-US" dirty="0"/>
              <a:t>앞에 등장한</a:t>
            </a:r>
            <a:r>
              <a:rPr kumimoji="1" lang="en-US" altLang="ko-KR" dirty="0"/>
              <a:t>,</a:t>
            </a:r>
            <a:r>
              <a:rPr kumimoji="1" lang="ko-KR" altLang="en-US" dirty="0"/>
              <a:t> 그래프를 다시 보시면</a:t>
            </a:r>
            <a:r>
              <a:rPr kumimoji="1" lang="en-US" altLang="ko-KR" dirty="0"/>
              <a:t>,</a:t>
            </a:r>
            <a:r>
              <a:rPr kumimoji="1" lang="ko-KR" altLang="en-US" dirty="0"/>
              <a:t> 매트릭스이고</a:t>
            </a:r>
            <a:r>
              <a:rPr kumimoji="1" lang="en-US" altLang="ko-KR" dirty="0"/>
              <a:t>,</a:t>
            </a:r>
            <a:r>
              <a:rPr kumimoji="1" lang="ko-KR" altLang="en-US" dirty="0"/>
              <a:t> 이 매트릭스는 </a:t>
            </a:r>
            <a:r>
              <a:rPr kumimoji="1" lang="en-US" altLang="ko-KR" dirty="0"/>
              <a:t>dimension </a:t>
            </a:r>
            <a:r>
              <a:rPr kumimoji="1" lang="ko-KR" altLang="en-US" dirty="0"/>
              <a:t>이랑 </a:t>
            </a:r>
            <a:r>
              <a:rPr kumimoji="1" lang="en-US" altLang="ko-KR" dirty="0"/>
              <a:t>seq </a:t>
            </a:r>
            <a:r>
              <a:rPr kumimoji="1" lang="ko-KR" altLang="en-US" dirty="0"/>
              <a:t>로 </a:t>
            </a:r>
            <a:r>
              <a:rPr kumimoji="1" lang="ko-KR" altLang="en-US" dirty="0" err="1"/>
              <a:t>이루어져있는데</a:t>
            </a:r>
            <a:r>
              <a:rPr kumimoji="1" lang="en-US" altLang="ko-KR" dirty="0"/>
              <a:t>,</a:t>
            </a:r>
          </a:p>
          <a:p>
            <a:endParaRPr kumimoji="1" lang="en-US" altLang="ko-KR" dirty="0"/>
          </a:p>
          <a:p>
            <a:r>
              <a:rPr kumimoji="1" lang="ko-KR" altLang="en-US" dirty="0"/>
              <a:t>우리는 이 전체 매트릭스를 </a:t>
            </a:r>
            <a:r>
              <a:rPr kumimoji="1" lang="ko-KR" altLang="en-US" dirty="0" err="1"/>
              <a:t>러너블</a:t>
            </a:r>
            <a:r>
              <a:rPr kumimoji="1" lang="ko-KR" altLang="en-US" dirty="0"/>
              <a:t> 파라미터로 학습을 시킬 수도 있겠죠</a:t>
            </a:r>
            <a:r>
              <a:rPr kumimoji="1" lang="en-US" altLang="ko-KR" dirty="0"/>
              <a:t>?</a:t>
            </a:r>
          </a:p>
          <a:p>
            <a:endParaRPr kumimoji="1" lang="en-US" altLang="ko-KR" dirty="0"/>
          </a:p>
          <a:p>
            <a:r>
              <a:rPr kumimoji="1" lang="ko-KR" altLang="en-US" dirty="0"/>
              <a:t>이 학습된 </a:t>
            </a:r>
            <a:r>
              <a:rPr kumimoji="1" lang="ko-KR" altLang="en-US" dirty="0" err="1"/>
              <a:t>포지셔널</a:t>
            </a:r>
            <a:r>
              <a:rPr kumimoji="1" lang="ko-KR" altLang="en-US" dirty="0"/>
              <a:t> 인코딩 </a:t>
            </a:r>
            <a:r>
              <a:rPr kumimoji="1" lang="ko-KR" altLang="en-US" dirty="0" err="1"/>
              <a:t>방식이라는건</a:t>
            </a:r>
            <a:endParaRPr kumimoji="1" lang="en-US" altLang="ko-KR" dirty="0"/>
          </a:p>
          <a:p>
            <a:r>
              <a:rPr kumimoji="1" lang="ko-KR" altLang="en-US" dirty="0"/>
              <a:t>서로 다른 인풋 시퀀스에 대해</a:t>
            </a:r>
            <a:r>
              <a:rPr kumimoji="1" lang="en-US" altLang="ko-KR" dirty="0"/>
              <a:t>,</a:t>
            </a:r>
            <a:r>
              <a:rPr kumimoji="1" lang="ko-KR" altLang="en-US" dirty="0"/>
              <a:t> </a:t>
            </a:r>
            <a:r>
              <a:rPr kumimoji="1" lang="en-US" altLang="ko-KR" dirty="0"/>
              <a:t>p</a:t>
            </a:r>
            <a:r>
              <a:rPr kumimoji="1" lang="ko-KR" altLang="en-US" dirty="0"/>
              <a:t> 가 있는데</a:t>
            </a:r>
            <a:r>
              <a:rPr kumimoji="1" lang="en-US" altLang="ko-KR" dirty="0"/>
              <a:t>,</a:t>
            </a:r>
            <a:r>
              <a:rPr kumimoji="1" lang="ko-KR" altLang="en-US" dirty="0"/>
              <a:t> 모든 시퀀스에 같지만</a:t>
            </a:r>
            <a:r>
              <a:rPr kumimoji="1" lang="en-US" altLang="ko-KR" dirty="0"/>
              <a:t>,</a:t>
            </a:r>
            <a:r>
              <a:rPr kumimoji="1" lang="ko-KR" altLang="en-US" dirty="0"/>
              <a:t> 각 타임스텝에는 다른</a:t>
            </a:r>
            <a:r>
              <a:rPr kumimoji="1" lang="en-US" altLang="ko-KR" dirty="0"/>
              <a:t>,</a:t>
            </a:r>
            <a:r>
              <a:rPr kumimoji="1" lang="ko-KR" altLang="en-US" dirty="0"/>
              <a:t> 그런 </a:t>
            </a:r>
            <a:r>
              <a:rPr kumimoji="1" lang="en-US" altLang="ko-KR" dirty="0"/>
              <a:t>p</a:t>
            </a:r>
            <a:r>
              <a:rPr kumimoji="1" lang="ko-KR" altLang="en-US" dirty="0"/>
              <a:t>가 됩니다</a:t>
            </a:r>
            <a:r>
              <a:rPr kumimoji="1" lang="en-US" altLang="ko-KR" dirty="0"/>
              <a:t>.</a:t>
            </a:r>
          </a:p>
          <a:p>
            <a:endParaRPr kumimoji="1" lang="en-US" altLang="ko-KR" dirty="0"/>
          </a:p>
          <a:p>
            <a:r>
              <a:rPr kumimoji="1" lang="ko-KR" altLang="en-US" dirty="0"/>
              <a:t>학습을 시키기 위해선 가장 긴 정보의 길이와</a:t>
            </a:r>
            <a:r>
              <a:rPr kumimoji="1" lang="en-US" altLang="ko-KR" dirty="0"/>
              <a:t>,</a:t>
            </a:r>
            <a:r>
              <a:rPr kumimoji="1" lang="ko-KR" altLang="en-US" dirty="0"/>
              <a:t> </a:t>
            </a:r>
            <a:r>
              <a:rPr kumimoji="1" lang="ko-KR" altLang="en-US" dirty="0" err="1"/>
              <a:t>포지셔널</a:t>
            </a:r>
            <a:r>
              <a:rPr kumimoji="1" lang="ko-KR" altLang="en-US" dirty="0"/>
              <a:t> 인코딩 차원으로 지정한 </a:t>
            </a:r>
            <a:r>
              <a:rPr kumimoji="1" lang="en-US" altLang="ko-KR" dirty="0"/>
              <a:t>d </a:t>
            </a:r>
            <a:r>
              <a:rPr kumimoji="1" lang="ko-KR" altLang="en-US" dirty="0"/>
              <a:t>에 포함되는 </a:t>
            </a:r>
            <a:r>
              <a:rPr kumimoji="1" lang="en-US" altLang="ko-KR" dirty="0"/>
              <a:t>p </a:t>
            </a:r>
            <a:r>
              <a:rPr kumimoji="1" lang="ko-KR" altLang="en-US" dirty="0"/>
              <a:t>가 필요하게 됩니다</a:t>
            </a:r>
            <a:r>
              <a:rPr kumimoji="1" lang="en-US" altLang="ko-KR" dirty="0"/>
              <a:t>.</a:t>
            </a:r>
          </a:p>
          <a:p>
            <a:r>
              <a:rPr kumimoji="1" lang="ko-KR" altLang="en-US" dirty="0"/>
              <a:t>이때</a:t>
            </a:r>
            <a:r>
              <a:rPr kumimoji="1" lang="en-US" altLang="ko-KR" dirty="0"/>
              <a:t>,</a:t>
            </a:r>
            <a:r>
              <a:rPr kumimoji="1" lang="ko-KR" altLang="en-US" dirty="0"/>
              <a:t> 장점으로는 앞서 말씀드린 사인 코사인 함수를 활용한 방식보다</a:t>
            </a:r>
            <a:r>
              <a:rPr kumimoji="1" lang="en-US" altLang="ko-KR" dirty="0"/>
              <a:t>,</a:t>
            </a:r>
            <a:r>
              <a:rPr kumimoji="1" lang="ko-KR" altLang="en-US" dirty="0"/>
              <a:t> 더 유연하며 </a:t>
            </a:r>
            <a:r>
              <a:rPr kumimoji="1" lang="ko-KR" altLang="en-US" dirty="0" err="1"/>
              <a:t>옵티멀</a:t>
            </a:r>
            <a:r>
              <a:rPr kumimoji="1" lang="ko-KR" altLang="en-US" dirty="0"/>
              <a:t> 할 수 있으나</a:t>
            </a:r>
            <a:r>
              <a:rPr kumimoji="1" lang="en-US" altLang="ko-KR" dirty="0"/>
              <a:t>,</a:t>
            </a:r>
          </a:p>
          <a:p>
            <a:endParaRPr kumimoji="1" lang="en-US" altLang="ko-KR" dirty="0"/>
          </a:p>
          <a:p>
            <a:r>
              <a:rPr kumimoji="1" lang="ko-KR" altLang="en-US" dirty="0"/>
              <a:t>문장이 </a:t>
            </a:r>
            <a:r>
              <a:rPr kumimoji="1" lang="ko-KR" altLang="en-US" dirty="0" err="1"/>
              <a:t>짧을때는</a:t>
            </a:r>
            <a:r>
              <a:rPr kumimoji="1" lang="en-US" altLang="ko-KR" dirty="0"/>
              <a:t>,</a:t>
            </a:r>
            <a:r>
              <a:rPr kumimoji="1" lang="ko-KR" altLang="en-US" dirty="0"/>
              <a:t> </a:t>
            </a:r>
            <a:r>
              <a:rPr kumimoji="1" lang="ko-KR" altLang="en-US" dirty="0" err="1"/>
              <a:t>제로패딩을</a:t>
            </a:r>
            <a:r>
              <a:rPr kumimoji="1" lang="ko-KR" altLang="en-US" dirty="0"/>
              <a:t> 통해 해결 할 수 있지만</a:t>
            </a:r>
            <a:r>
              <a:rPr kumimoji="1" lang="en-US" altLang="ko-KR" dirty="0"/>
              <a:t>,</a:t>
            </a:r>
            <a:r>
              <a:rPr kumimoji="1" lang="ko-KR" altLang="en-US" dirty="0"/>
              <a:t> 문장이 학습을 위해 사용된 맥스 시퀀스 길이보다 길 경우에는 문제가 발생하게 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14</a:t>
            </a:fld>
            <a:endParaRPr kumimoji="1" lang="ko-KR" altLang="en-US"/>
          </a:p>
        </p:txBody>
      </p:sp>
    </p:spTree>
    <p:extLst>
      <p:ext uri="{BB962C8B-B14F-4D97-AF65-F5344CB8AC3E}">
        <p14:creationId xmlns:p14="http://schemas.microsoft.com/office/powerpoint/2010/main" val="141853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포지셔널</a:t>
            </a:r>
            <a:r>
              <a:rPr kumimoji="1" lang="ko-KR" altLang="en-US" dirty="0"/>
              <a:t> 인코딩 방식을 셀프 </a:t>
            </a:r>
            <a:r>
              <a:rPr kumimoji="1" lang="ko-KR" altLang="en-US" dirty="0" err="1"/>
              <a:t>어텐션과</a:t>
            </a:r>
            <a:r>
              <a:rPr kumimoji="1" lang="ko-KR" altLang="en-US" dirty="0"/>
              <a:t> 어떻게 합칠지 입니다</a:t>
            </a:r>
            <a:r>
              <a:rPr kumimoji="1" lang="en-US" altLang="ko-KR" dirty="0"/>
              <a:t>.</a:t>
            </a:r>
          </a:p>
          <a:p>
            <a:endParaRPr kumimoji="1" lang="en-US" altLang="ko-KR" dirty="0"/>
          </a:p>
          <a:p>
            <a:r>
              <a:rPr kumimoji="1" lang="ko-KR" altLang="en-US" dirty="0"/>
              <a:t>각각의 스텝에서</a:t>
            </a:r>
            <a:r>
              <a:rPr kumimoji="1" lang="en-US" altLang="ko-KR" dirty="0"/>
              <a:t>,</a:t>
            </a:r>
            <a:r>
              <a:rPr kumimoji="1" lang="ko-KR" altLang="en-US" dirty="0"/>
              <a:t> 우리는 </a:t>
            </a:r>
            <a:r>
              <a:rPr kumimoji="1" lang="en-US" altLang="ko-KR" dirty="0" err="1"/>
              <a:t>x_t</a:t>
            </a:r>
            <a:r>
              <a:rPr kumimoji="1" lang="en-US" altLang="ko-KR" dirty="0"/>
              <a:t> </a:t>
            </a:r>
            <a:r>
              <a:rPr kumimoji="1" lang="ko-KR" altLang="en-US" dirty="0"/>
              <a:t>와 </a:t>
            </a:r>
            <a:r>
              <a:rPr kumimoji="1" lang="en-US" altLang="ko-KR" dirty="0" err="1"/>
              <a:t>p_t</a:t>
            </a:r>
            <a:r>
              <a:rPr kumimoji="1" lang="en-US" altLang="ko-KR" dirty="0"/>
              <a:t> </a:t>
            </a:r>
            <a:r>
              <a:rPr kumimoji="1" lang="ko-KR" altLang="en-US" dirty="0" err="1"/>
              <a:t>를</a:t>
            </a:r>
            <a:r>
              <a:rPr kumimoji="1" lang="ko-KR" altLang="en-US" dirty="0"/>
              <a:t> 갖고 있는데</a:t>
            </a:r>
            <a:r>
              <a:rPr kumimoji="1" lang="en-US" altLang="ko-KR" dirty="0"/>
              <a:t>,</a:t>
            </a:r>
            <a:r>
              <a:rPr kumimoji="1" lang="ko-KR" altLang="en-US" dirty="0"/>
              <a:t> </a:t>
            </a:r>
            <a:endParaRPr kumimoji="1" lang="en-US" altLang="ko-KR" dirty="0"/>
          </a:p>
          <a:p>
            <a:endParaRPr kumimoji="1" lang="en-US" altLang="ko-KR" dirty="0"/>
          </a:p>
          <a:p>
            <a:r>
              <a:rPr kumimoji="1" lang="ko-KR" altLang="en-US" dirty="0"/>
              <a:t>가장 쉬운 방법으로는 그냥 </a:t>
            </a:r>
            <a:r>
              <a:rPr kumimoji="1" lang="ko-KR" altLang="en-US" dirty="0" err="1"/>
              <a:t>컨캐트네이션</a:t>
            </a:r>
            <a:r>
              <a:rPr kumimoji="1" lang="ko-KR" altLang="en-US" dirty="0"/>
              <a:t> 하는 방식이고</a:t>
            </a:r>
            <a:endParaRPr kumimoji="1" lang="en-US" altLang="ko-KR" dirty="0"/>
          </a:p>
          <a:p>
            <a:endParaRPr kumimoji="1" lang="en-US" altLang="ko-KR" dirty="0"/>
          </a:p>
          <a:p>
            <a:r>
              <a:rPr kumimoji="1" lang="ko-KR" altLang="en-US" dirty="0"/>
              <a:t>다른 방식은 셀프 </a:t>
            </a:r>
            <a:r>
              <a:rPr kumimoji="1" lang="ko-KR" altLang="en-US" dirty="0" err="1"/>
              <a:t>어텐션의</a:t>
            </a:r>
            <a:r>
              <a:rPr kumimoji="1" lang="ko-KR" altLang="en-US" dirty="0"/>
              <a:t> 입력으로 어떤 학습된 함수에</a:t>
            </a:r>
            <a:r>
              <a:rPr kumimoji="1" lang="en-US" altLang="ko-KR" dirty="0" err="1"/>
              <a:t>x_t</a:t>
            </a:r>
            <a:r>
              <a:rPr kumimoji="1" lang="ko-KR" altLang="en-US" dirty="0" err="1"/>
              <a:t>를</a:t>
            </a:r>
            <a:r>
              <a:rPr kumimoji="1" lang="ko-KR" altLang="en-US" dirty="0"/>
              <a:t> 넣고 </a:t>
            </a:r>
            <a:r>
              <a:rPr kumimoji="1" lang="en-US" altLang="ko-KR" dirty="0" err="1"/>
              <a:t>pt</a:t>
            </a:r>
            <a:r>
              <a:rPr kumimoji="1" lang="en-US" altLang="ko-KR" dirty="0"/>
              <a:t> </a:t>
            </a:r>
            <a:r>
              <a:rPr kumimoji="1" lang="ko-KR" altLang="en-US" dirty="0" err="1"/>
              <a:t>를</a:t>
            </a:r>
            <a:r>
              <a:rPr kumimoji="1" lang="ko-KR" altLang="en-US" dirty="0"/>
              <a:t> 더해서</a:t>
            </a:r>
            <a:r>
              <a:rPr kumimoji="1" lang="en-US" altLang="ko-KR" dirty="0"/>
              <a:t>,</a:t>
            </a:r>
            <a:r>
              <a:rPr kumimoji="1" lang="ko-KR" altLang="en-US" dirty="0"/>
              <a:t> 넣어주는 방식입니다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15</a:t>
            </a:fld>
            <a:endParaRPr kumimoji="1" lang="ko-KR" altLang="en-US"/>
          </a:p>
        </p:txBody>
      </p:sp>
    </p:spTree>
    <p:extLst>
      <p:ext uri="{BB962C8B-B14F-4D97-AF65-F5344CB8AC3E}">
        <p14:creationId xmlns:p14="http://schemas.microsoft.com/office/powerpoint/2010/main" val="1305742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멀티 헤드 </a:t>
            </a:r>
            <a:r>
              <a:rPr kumimoji="1" lang="ko-KR" altLang="en-US" dirty="0" err="1"/>
              <a:t>어텐션</a:t>
            </a:r>
            <a:r>
              <a:rPr kumimoji="1" lang="ko-KR" altLang="en-US" dirty="0"/>
              <a:t> 입니다</a:t>
            </a:r>
            <a:r>
              <a:rPr kumimoji="1" lang="en-US" altLang="ko-KR" dirty="0"/>
              <a:t>.</a:t>
            </a:r>
            <a:r>
              <a:rPr kumimoji="1" lang="ko-KR" altLang="en-US" dirty="0"/>
              <a:t> </a:t>
            </a:r>
            <a:endParaRPr kumimoji="1" lang="en-US" altLang="ko-KR" dirty="0"/>
          </a:p>
          <a:p>
            <a:endParaRPr kumimoji="1" lang="en-US" altLang="ko-KR" dirty="0"/>
          </a:p>
          <a:p>
            <a:r>
              <a:rPr kumimoji="1" lang="ko-KR" altLang="en-US" dirty="0" err="1"/>
              <a:t>어텐션을</a:t>
            </a:r>
            <a:r>
              <a:rPr kumimoji="1" lang="ko-KR" altLang="en-US" dirty="0"/>
              <a:t> 통해서</a:t>
            </a:r>
            <a:r>
              <a:rPr kumimoji="1" lang="en-US" altLang="ko-KR" dirty="0"/>
              <a:t>,</a:t>
            </a:r>
            <a:r>
              <a:rPr kumimoji="1" lang="ko-KR" altLang="en-US" dirty="0"/>
              <a:t> 하나의 타임스텝 뿐 아닌</a:t>
            </a:r>
            <a:r>
              <a:rPr kumimoji="1" lang="en-US" altLang="ko-KR" dirty="0"/>
              <a:t>,</a:t>
            </a:r>
            <a:r>
              <a:rPr kumimoji="1" lang="ko-KR" altLang="en-US" dirty="0"/>
              <a:t> 다른 여러 타임스텝에 대해서도 단계를 통합하고 싶은데</a:t>
            </a:r>
            <a:r>
              <a:rPr kumimoji="1" lang="en-US" altLang="ko-KR" dirty="0"/>
              <a:t>,</a:t>
            </a:r>
          </a:p>
          <a:p>
            <a:endParaRPr kumimoji="1" lang="en-US" altLang="ko-KR" dirty="0"/>
          </a:p>
          <a:p>
            <a:r>
              <a:rPr kumimoji="1" lang="ko-KR" altLang="en-US" dirty="0"/>
              <a:t>이를 위한 방법으로 멀티 헤드 </a:t>
            </a:r>
            <a:r>
              <a:rPr kumimoji="1" lang="ko-KR" altLang="en-US" dirty="0" err="1"/>
              <a:t>어텐션이</a:t>
            </a:r>
            <a:r>
              <a:rPr kumimoji="1" lang="ko-KR" altLang="en-US" dirty="0"/>
              <a:t> 나왔습니다</a:t>
            </a:r>
            <a:r>
              <a:rPr kumimoji="1" lang="en-US" altLang="ko-KR" dirty="0"/>
              <a:t>.</a:t>
            </a:r>
          </a:p>
          <a:p>
            <a:endParaRPr kumimoji="1" lang="en-US" altLang="ko-KR" dirty="0"/>
          </a:p>
          <a:p>
            <a:r>
              <a:rPr kumimoji="1" lang="ko-KR" altLang="en-US" dirty="0" err="1"/>
              <a:t>어텐션의</a:t>
            </a:r>
            <a:r>
              <a:rPr kumimoji="1" lang="ko-KR" altLang="en-US" dirty="0"/>
              <a:t> 식은 다음과 같고 이 식에서 알파 값은 </a:t>
            </a:r>
            <a:r>
              <a:rPr kumimoji="1" lang="ko-KR" altLang="en-US" dirty="0" err="1"/>
              <a:t>소프트맥스</a:t>
            </a:r>
            <a:r>
              <a:rPr kumimoji="1" lang="ko-KR" altLang="en-US" dirty="0"/>
              <a:t> 때문에</a:t>
            </a:r>
            <a:r>
              <a:rPr kumimoji="1" lang="en-US" altLang="ko-KR" dirty="0"/>
              <a:t>,</a:t>
            </a:r>
            <a:r>
              <a:rPr kumimoji="1" lang="ko-KR" altLang="en-US" dirty="0"/>
              <a:t> 하나의 값을 갖게 됩니다</a:t>
            </a:r>
            <a:r>
              <a:rPr kumimoji="1" lang="en-US" altLang="ko-KR" dirty="0"/>
              <a:t>.</a:t>
            </a:r>
            <a:r>
              <a:rPr kumimoji="1" lang="ko-KR" altLang="en-US" dirty="0"/>
              <a:t> </a:t>
            </a:r>
            <a:r>
              <a:rPr kumimoji="1" lang="ko-KR" altLang="en-US" dirty="0" err="1"/>
              <a:t>여러개가</a:t>
            </a:r>
            <a:r>
              <a:rPr kumimoji="1" lang="ko-KR" altLang="en-US" dirty="0"/>
              <a:t> 아니죠</a:t>
            </a:r>
            <a:endParaRPr kumimoji="1" lang="en-US" altLang="ko-KR" dirty="0"/>
          </a:p>
          <a:p>
            <a:endParaRPr kumimoji="1" lang="en-US" altLang="ko-KR" dirty="0"/>
          </a:p>
          <a:p>
            <a:r>
              <a:rPr kumimoji="1" lang="ko-KR" altLang="en-US" dirty="0"/>
              <a:t>그리고</a:t>
            </a:r>
            <a:r>
              <a:rPr kumimoji="1" lang="en-US" altLang="ko-KR" dirty="0"/>
              <a:t>,</a:t>
            </a:r>
            <a:r>
              <a:rPr kumimoji="1" lang="ko-KR" altLang="en-US" dirty="0"/>
              <a:t> 아래의 </a:t>
            </a:r>
            <a:r>
              <a:rPr kumimoji="1" lang="ko-KR" altLang="en-US" dirty="0" err="1"/>
              <a:t>어텐션</a:t>
            </a:r>
            <a:r>
              <a:rPr kumimoji="1" lang="ko-KR" altLang="en-US" dirty="0"/>
              <a:t> 스코어 계산식은 </a:t>
            </a:r>
            <a:r>
              <a:rPr kumimoji="1" lang="ko-KR" altLang="en-US" dirty="0" err="1"/>
              <a:t>어텐션을</a:t>
            </a:r>
            <a:r>
              <a:rPr kumimoji="1" lang="ko-KR" altLang="en-US" dirty="0"/>
              <a:t> 구할 쿼리와 다른 모든 키에 대한 </a:t>
            </a:r>
            <a:r>
              <a:rPr kumimoji="1" lang="ko-KR" altLang="en-US" dirty="0" err="1"/>
              <a:t>어텐션</a:t>
            </a:r>
            <a:r>
              <a:rPr kumimoji="1" lang="ko-KR" altLang="en-US" dirty="0"/>
              <a:t> 스코어를 계산하는 과정인데</a:t>
            </a:r>
            <a:r>
              <a:rPr kumimoji="1" lang="en-US" altLang="ko-KR" dirty="0"/>
              <a:t>,</a:t>
            </a:r>
            <a:r>
              <a:rPr kumimoji="1" lang="ko-KR" altLang="en-US" dirty="0"/>
              <a:t> </a:t>
            </a:r>
            <a:endParaRPr kumimoji="1" lang="en-US" altLang="ko-KR" dirty="0"/>
          </a:p>
          <a:p>
            <a:endParaRPr kumimoji="1" lang="en-US" altLang="ko-KR" dirty="0"/>
          </a:p>
          <a:p>
            <a:r>
              <a:rPr kumimoji="1" lang="ko-KR" altLang="en-US" dirty="0"/>
              <a:t>이 과정에서 서로 다른 두개</a:t>
            </a:r>
            <a:r>
              <a:rPr kumimoji="1" lang="en-US" altLang="ko-KR" dirty="0"/>
              <a:t>(</a:t>
            </a:r>
            <a:r>
              <a:rPr kumimoji="1" lang="ko-KR" altLang="en-US" dirty="0"/>
              <a:t>예를 들면 문장 내의 주어와 목적어</a:t>
            </a:r>
            <a:r>
              <a:rPr kumimoji="1" lang="en-US" altLang="ko-KR" dirty="0"/>
              <a:t>)</a:t>
            </a:r>
            <a:r>
              <a:rPr kumimoji="1" lang="ko-KR" altLang="en-US" dirty="0" err="1"/>
              <a:t>를</a:t>
            </a:r>
            <a:r>
              <a:rPr kumimoji="1" lang="ko-KR" altLang="en-US" dirty="0"/>
              <a:t> 특정하기 어렵다고 합니다</a:t>
            </a:r>
            <a:r>
              <a:rPr kumimoji="1" lang="en-US" altLang="ko-KR" dirty="0"/>
              <a:t>.</a:t>
            </a:r>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17</a:t>
            </a:fld>
            <a:endParaRPr kumimoji="1" lang="ko-KR" altLang="en-US"/>
          </a:p>
        </p:txBody>
      </p:sp>
    </p:spTree>
    <p:extLst>
      <p:ext uri="{BB962C8B-B14F-4D97-AF65-F5344CB8AC3E}">
        <p14:creationId xmlns:p14="http://schemas.microsoft.com/office/powerpoint/2010/main" val="429659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그래서</a:t>
            </a:r>
            <a:r>
              <a:rPr kumimoji="1" lang="en-US" altLang="ko-KR" dirty="0"/>
              <a:t>,</a:t>
            </a:r>
            <a:r>
              <a:rPr kumimoji="1" lang="ko-KR" altLang="en-US" dirty="0"/>
              <a:t> 이러한 문제점들이 있어서</a:t>
            </a:r>
            <a:r>
              <a:rPr kumimoji="1" lang="en-US" altLang="ko-KR" dirty="0"/>
              <a:t>,</a:t>
            </a:r>
            <a:r>
              <a:rPr kumimoji="1" lang="ko-KR" altLang="en-US" dirty="0"/>
              <a:t>  모든 타임스텝에 대한 </a:t>
            </a:r>
            <a:r>
              <a:rPr kumimoji="1" lang="ko-KR" altLang="en-US" dirty="0" err="1"/>
              <a:t>여러개의</a:t>
            </a:r>
            <a:r>
              <a:rPr kumimoji="1" lang="ko-KR" altLang="en-US" dirty="0"/>
              <a:t> 키</a:t>
            </a:r>
            <a:r>
              <a:rPr kumimoji="1" lang="en-US" altLang="ko-KR" dirty="0"/>
              <a:t>,</a:t>
            </a:r>
            <a:r>
              <a:rPr kumimoji="1" lang="ko-KR" altLang="en-US" dirty="0"/>
              <a:t> 쿼리</a:t>
            </a:r>
            <a:r>
              <a:rPr kumimoji="1" lang="en-US" altLang="ko-KR" dirty="0"/>
              <a:t>,</a:t>
            </a:r>
            <a:r>
              <a:rPr kumimoji="1" lang="ko-KR" altLang="en-US" dirty="0"/>
              <a:t> </a:t>
            </a:r>
            <a:r>
              <a:rPr kumimoji="1" lang="ko-KR" altLang="en-US" dirty="0" err="1"/>
              <a:t>밸류</a:t>
            </a:r>
            <a:r>
              <a:rPr kumimoji="1" lang="ko-KR" altLang="en-US" dirty="0"/>
              <a:t> 쌍을 가지면 어떠할까</a:t>
            </a:r>
            <a:r>
              <a:rPr kumimoji="1" lang="en-US" altLang="ko-KR" dirty="0"/>
              <a:t>?</a:t>
            </a:r>
            <a:r>
              <a:rPr kumimoji="1" lang="ko-KR" altLang="en-US" dirty="0"/>
              <a:t> 라는 아이디어에서 출발하게 되는데요</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각각의 셀프 </a:t>
            </a:r>
            <a:r>
              <a:rPr kumimoji="1" lang="ko-KR" altLang="en-US" dirty="0" err="1"/>
              <a:t>어텐션</a:t>
            </a:r>
            <a:r>
              <a:rPr kumimoji="1" lang="ko-KR" altLang="en-US" dirty="0"/>
              <a:t> 레이어는 하나의 키</a:t>
            </a:r>
            <a:r>
              <a:rPr kumimoji="1" lang="en-US" altLang="ko-KR" dirty="0"/>
              <a:t>,</a:t>
            </a:r>
            <a:r>
              <a:rPr kumimoji="1" lang="ko-KR" altLang="en-US" dirty="0"/>
              <a:t> </a:t>
            </a:r>
            <a:r>
              <a:rPr kumimoji="1" lang="ko-KR" altLang="en-US" dirty="0" err="1"/>
              <a:t>밸류</a:t>
            </a:r>
            <a:r>
              <a:rPr kumimoji="1" lang="en-US" altLang="ko-KR" dirty="0"/>
              <a:t>,</a:t>
            </a:r>
            <a:r>
              <a:rPr kumimoji="1" lang="ko-KR" altLang="en-US" dirty="0"/>
              <a:t> 쿼리를 각 타임스텝 마다 갖고 있는데</a:t>
            </a:r>
            <a:r>
              <a:rPr kumimoji="1" lang="en-US" altLang="ko-KR" dirty="0"/>
              <a:t>,</a:t>
            </a:r>
            <a:r>
              <a:rPr kumimoji="1" lang="ko-KR" altLang="en-US" dirty="0"/>
              <a:t>  이러한 값을 만들어내는 필터</a:t>
            </a:r>
            <a:r>
              <a:rPr kumimoji="1" lang="en-US" altLang="ko-KR" dirty="0"/>
              <a:t>(</a:t>
            </a:r>
            <a:r>
              <a:rPr kumimoji="1" lang="ko-KR" altLang="en-US" dirty="0"/>
              <a:t>헤드</a:t>
            </a:r>
            <a:r>
              <a:rPr kumimoji="1" lang="en-US" altLang="ko-KR" dirty="0"/>
              <a:t>)</a:t>
            </a:r>
            <a:r>
              <a:rPr kumimoji="1" lang="ko-KR" altLang="en-US" dirty="0" err="1"/>
              <a:t>를</a:t>
            </a:r>
            <a:r>
              <a:rPr kumimoji="1" lang="ko-KR" altLang="en-US" dirty="0"/>
              <a:t> 레이어에 더 추가하면</a:t>
            </a:r>
            <a:r>
              <a:rPr kumimoji="1" lang="en-US" altLang="ko-KR" dirty="0"/>
              <a:t>,</a:t>
            </a:r>
            <a:r>
              <a:rPr kumimoji="1" lang="ko-KR" altLang="en-US" dirty="0"/>
              <a:t> 더 많은 키</a:t>
            </a:r>
            <a:r>
              <a:rPr kumimoji="1" lang="en-US" altLang="ko-KR" dirty="0"/>
              <a:t>,</a:t>
            </a:r>
            <a:r>
              <a:rPr kumimoji="1" lang="ko-KR" altLang="en-US" dirty="0"/>
              <a:t> </a:t>
            </a:r>
            <a:r>
              <a:rPr kumimoji="1" lang="ko-KR" altLang="en-US" dirty="0" err="1"/>
              <a:t>밸류</a:t>
            </a:r>
            <a:r>
              <a:rPr kumimoji="1" lang="en-US" altLang="ko-KR" dirty="0"/>
              <a:t>,</a:t>
            </a:r>
            <a:r>
              <a:rPr kumimoji="1" lang="ko-KR" altLang="en-US" dirty="0"/>
              <a:t> 쿼리 쌍을 얻을 수 있습니다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이를 통해 </a:t>
            </a:r>
            <a:r>
              <a:rPr kumimoji="1" lang="en-US" altLang="ko-KR" dirty="0"/>
              <a:t>full attention vector </a:t>
            </a:r>
            <a:r>
              <a:rPr kumimoji="1" lang="ko-KR" altLang="en-US" dirty="0"/>
              <a:t>는 각각의 헤드를 통해 나온 </a:t>
            </a:r>
            <a:r>
              <a:rPr kumimoji="1" lang="ko-KR" altLang="en-US" dirty="0" err="1"/>
              <a:t>어텐션</a:t>
            </a:r>
            <a:r>
              <a:rPr kumimoji="1" lang="ko-KR" altLang="en-US" dirty="0"/>
              <a:t> 값의 </a:t>
            </a:r>
            <a:r>
              <a:rPr kumimoji="1" lang="ko-KR" altLang="en-US" dirty="0" err="1"/>
              <a:t>컨케터네이션으로</a:t>
            </a:r>
            <a:r>
              <a:rPr kumimoji="1" lang="ko-KR" altLang="en-US" dirty="0"/>
              <a:t> 계산이 되고</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각각의 헤드에서 웨이트 값을 독립적으로 계산하게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그래서</a:t>
            </a:r>
            <a:r>
              <a:rPr kumimoji="1" lang="en-US" altLang="ko-KR" dirty="0"/>
              <a:t>,</a:t>
            </a:r>
            <a:r>
              <a:rPr kumimoji="1" lang="ko-KR" altLang="en-US" dirty="0"/>
              <a:t> 이전에 봤던 셀프 </a:t>
            </a:r>
            <a:r>
              <a:rPr kumimoji="1" lang="ko-KR" altLang="en-US" dirty="0" err="1"/>
              <a:t>어텐션</a:t>
            </a:r>
            <a:r>
              <a:rPr kumimoji="1" lang="ko-KR" altLang="en-US" dirty="0"/>
              <a:t> 식은 다음과 같이</a:t>
            </a:r>
            <a:r>
              <a:rPr kumimoji="1" lang="en-US" altLang="ko-KR" dirty="0"/>
              <a:t>,</a:t>
            </a:r>
            <a:r>
              <a:rPr kumimoji="1" lang="ko-KR" altLang="en-US" dirty="0"/>
              <a:t> 변하게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여기서 </a:t>
            </a:r>
            <a:r>
              <a:rPr kumimoji="1" lang="en-US" altLang="ko-KR" dirty="0"/>
              <a:t>I </a:t>
            </a:r>
            <a:r>
              <a:rPr kumimoji="1" lang="ko-KR" altLang="en-US" dirty="0"/>
              <a:t>는 헤드의 </a:t>
            </a:r>
            <a:r>
              <a:rPr kumimoji="1" lang="ko-KR" altLang="en-US" dirty="0" err="1"/>
              <a:t>번호이구요</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a:t>
            </a:r>
            <a:r>
              <a:rPr kumimoji="1" lang="ko-KR" altLang="en-US" dirty="0"/>
              <a:t> 는 모든 타임 스텝</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L</a:t>
            </a:r>
            <a:r>
              <a:rPr kumimoji="1" lang="ko-KR" altLang="en-US" dirty="0"/>
              <a:t>은 </a:t>
            </a:r>
            <a:r>
              <a:rPr kumimoji="1" lang="ko-KR" altLang="en-US" dirty="0" err="1"/>
              <a:t>어텐션값을</a:t>
            </a:r>
            <a:r>
              <a:rPr kumimoji="1" lang="ko-KR" altLang="en-US" dirty="0"/>
              <a:t> 구할 타임스텝을 의미합니다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우선 이전과 동일하게 </a:t>
            </a:r>
            <a:r>
              <a:rPr kumimoji="1" lang="ko-KR" altLang="en-US" dirty="0" err="1"/>
              <a:t>어텐션</a:t>
            </a:r>
            <a:r>
              <a:rPr kumimoji="1" lang="ko-KR" altLang="en-US" dirty="0"/>
              <a:t> 스코어를 계산하고</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계산된 </a:t>
            </a:r>
            <a:r>
              <a:rPr kumimoji="1" lang="ko-KR" altLang="en-US" dirty="0" err="1"/>
              <a:t>어텐션</a:t>
            </a:r>
            <a:r>
              <a:rPr kumimoji="1" lang="ko-KR" altLang="en-US" dirty="0"/>
              <a:t> 스코어를 </a:t>
            </a:r>
            <a:r>
              <a:rPr kumimoji="1" lang="ko-KR" altLang="en-US" dirty="0" err="1"/>
              <a:t>소프트맥스를</a:t>
            </a:r>
            <a:r>
              <a:rPr kumimoji="1" lang="ko-KR" altLang="en-US" dirty="0"/>
              <a:t> 통과시켜주면 알파 값이 나옵니다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이제 이 </a:t>
            </a:r>
            <a:r>
              <a:rPr kumimoji="1" lang="ko-KR" altLang="en-US" dirty="0" err="1"/>
              <a:t>알파값을</a:t>
            </a:r>
            <a:r>
              <a:rPr kumimoji="1" lang="en-US" altLang="ko-KR" dirty="0"/>
              <a:t>,</a:t>
            </a:r>
            <a:r>
              <a:rPr kumimoji="1" lang="ko-KR" altLang="en-US" dirty="0"/>
              <a:t> 각 헤드의 </a:t>
            </a:r>
            <a:r>
              <a:rPr kumimoji="1" lang="ko-KR" altLang="en-US" dirty="0" err="1"/>
              <a:t>밸류</a:t>
            </a:r>
            <a:r>
              <a:rPr kumimoji="1" lang="ko-KR" altLang="en-US" dirty="0"/>
              <a:t> 벡터와 함께</a:t>
            </a:r>
            <a:r>
              <a:rPr kumimoji="1" lang="en-US" altLang="ko-KR" dirty="0"/>
              <a:t>,</a:t>
            </a:r>
            <a:r>
              <a:rPr kumimoji="1" lang="ko-KR" altLang="en-US" dirty="0"/>
              <a:t> 시그마를 취해주면</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헤드에 대한 </a:t>
            </a:r>
            <a:r>
              <a:rPr kumimoji="1" lang="ko-KR" altLang="en-US" dirty="0" err="1"/>
              <a:t>어텐션이</a:t>
            </a:r>
            <a:r>
              <a:rPr kumimoji="1" lang="ko-KR" altLang="en-US" dirty="0"/>
              <a:t> 구해지게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 모든 과정은 각 헤드인 </a:t>
            </a:r>
            <a:r>
              <a:rPr kumimoji="1" lang="en-US" altLang="ko-KR" dirty="0" err="1"/>
              <a:t>i</a:t>
            </a:r>
            <a:r>
              <a:rPr kumimoji="1" lang="ko-KR" altLang="en-US" dirty="0"/>
              <a:t>에 대해 </a:t>
            </a:r>
            <a:r>
              <a:rPr kumimoji="1" lang="en-US" altLang="ko-KR" dirty="0"/>
              <a:t>independently </a:t>
            </a:r>
            <a:r>
              <a:rPr kumimoji="1" lang="ko-KR" altLang="en-US" dirty="0"/>
              <a:t>계산을 하게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논문에서는 </a:t>
            </a:r>
            <a:r>
              <a:rPr kumimoji="1" lang="en-US" altLang="ko-KR" dirty="0"/>
              <a:t>8</a:t>
            </a:r>
            <a:r>
              <a:rPr kumimoji="1" lang="ko-KR" altLang="en-US" dirty="0"/>
              <a:t>개의 헤드를 사용했다고 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전체 </a:t>
            </a:r>
            <a:r>
              <a:rPr kumimoji="1" lang="ko-KR" altLang="en-US" dirty="0" err="1"/>
              <a:t>어텐션의</a:t>
            </a:r>
            <a:r>
              <a:rPr kumimoji="1" lang="ko-KR" altLang="en-US" dirty="0"/>
              <a:t> </a:t>
            </a:r>
            <a:r>
              <a:rPr kumimoji="1" lang="ko-KR" altLang="en-US" dirty="0" err="1"/>
              <a:t>디멘젼은</a:t>
            </a:r>
            <a:r>
              <a:rPr kumimoji="1" lang="ko-KR" altLang="en-US" dirty="0"/>
              <a:t> </a:t>
            </a:r>
            <a:r>
              <a:rPr kumimoji="1" lang="en-US" altLang="ko-KR" dirty="0"/>
              <a:t>512</a:t>
            </a:r>
            <a:r>
              <a:rPr kumimoji="1" lang="ko-KR" altLang="en-US" dirty="0"/>
              <a:t>인데</a:t>
            </a:r>
            <a:r>
              <a:rPr kumimoji="1" lang="en-US" altLang="ko-KR" dirty="0"/>
              <a:t>,</a:t>
            </a:r>
            <a:r>
              <a:rPr kumimoji="1" lang="ko-KR" altLang="en-US" dirty="0"/>
              <a:t> 헤드를 </a:t>
            </a:r>
            <a:r>
              <a:rPr kumimoji="1" lang="en-US" altLang="ko-KR" dirty="0"/>
              <a:t>8</a:t>
            </a:r>
            <a:r>
              <a:rPr kumimoji="1" lang="ko-KR" altLang="en-US" dirty="0"/>
              <a:t>개로 나눴다고 하니까 각 헤드는 </a:t>
            </a:r>
            <a:r>
              <a:rPr kumimoji="1" lang="en-US" altLang="ko-KR" dirty="0"/>
              <a:t>64</a:t>
            </a:r>
            <a:r>
              <a:rPr kumimoji="1" lang="ko-KR" altLang="en-US" dirty="0"/>
              <a:t>의 크기를 갖게 된다고 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18</a:t>
            </a:fld>
            <a:endParaRPr kumimoji="1" lang="ko-KR" altLang="en-US"/>
          </a:p>
        </p:txBody>
      </p:sp>
    </p:spTree>
    <p:extLst>
      <p:ext uri="{BB962C8B-B14F-4D97-AF65-F5344CB8AC3E}">
        <p14:creationId xmlns:p14="http://schemas.microsoft.com/office/powerpoint/2010/main" val="21406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다음 문제는 셀프 </a:t>
            </a:r>
            <a:r>
              <a:rPr kumimoji="1" lang="ko-KR" altLang="en-US" dirty="0" err="1"/>
              <a:t>어텐션이</a:t>
            </a:r>
            <a:r>
              <a:rPr kumimoji="1" lang="ko-KR" altLang="en-US" dirty="0"/>
              <a:t> 선형 함수이다</a:t>
            </a:r>
            <a:r>
              <a:rPr kumimoji="1" lang="en-US" altLang="ko-KR" dirty="0"/>
              <a:t>.</a:t>
            </a:r>
            <a:r>
              <a:rPr kumimoji="1" lang="ko-KR" altLang="en-US" dirty="0"/>
              <a:t> 라는 문제 </a:t>
            </a:r>
            <a:r>
              <a:rPr kumimoji="1" lang="ko-KR" altLang="en-US" dirty="0" err="1"/>
              <a:t>인데요</a:t>
            </a:r>
            <a:r>
              <a:rPr kumimoji="1" lang="en-US" altLang="ko-KR" dirty="0"/>
              <a:t>.</a:t>
            </a:r>
          </a:p>
          <a:p>
            <a:endParaRPr kumimoji="1" lang="en-US" altLang="ko-KR" dirty="0"/>
          </a:p>
          <a:p>
            <a:r>
              <a:rPr kumimoji="1" lang="ko-KR" altLang="en-US" dirty="0"/>
              <a:t>리니어 </a:t>
            </a:r>
            <a:r>
              <a:rPr kumimoji="1" lang="ko-KR" altLang="en-US" dirty="0" err="1"/>
              <a:t>트랜스포메이션이</a:t>
            </a:r>
            <a:r>
              <a:rPr kumimoji="1" lang="ko-KR" altLang="en-US" dirty="0"/>
              <a:t> 들어가기 전 식은 모두 </a:t>
            </a:r>
            <a:r>
              <a:rPr kumimoji="1" lang="ko-KR" altLang="en-US" dirty="0" err="1"/>
              <a:t>어텐션에</a:t>
            </a:r>
            <a:r>
              <a:rPr kumimoji="1" lang="ko-KR" altLang="en-US" dirty="0"/>
              <a:t> 대한 </a:t>
            </a:r>
            <a:r>
              <a:rPr kumimoji="1" lang="ko-KR" altLang="en-US" dirty="0" err="1"/>
              <a:t>설명때</a:t>
            </a:r>
            <a:r>
              <a:rPr kumimoji="1" lang="ko-KR" altLang="en-US" dirty="0"/>
              <a:t> 보여드렸던 </a:t>
            </a:r>
            <a:r>
              <a:rPr kumimoji="1" lang="ko-KR" altLang="en-US" dirty="0" err="1"/>
              <a:t>식이구요</a:t>
            </a:r>
            <a:endParaRPr kumimoji="1" lang="en-US" altLang="ko-KR" dirty="0"/>
          </a:p>
          <a:p>
            <a:endParaRPr kumimoji="1" lang="en-US" altLang="ko-KR" dirty="0"/>
          </a:p>
          <a:p>
            <a:r>
              <a:rPr kumimoji="1" lang="ko-KR" altLang="en-US" dirty="0"/>
              <a:t>여기서 알파를 구하기 위해서 </a:t>
            </a:r>
            <a:r>
              <a:rPr kumimoji="1" lang="ko-KR" altLang="en-US" dirty="0" err="1"/>
              <a:t>넌리니어한</a:t>
            </a:r>
            <a:r>
              <a:rPr kumimoji="1" lang="ko-KR" altLang="en-US" dirty="0"/>
              <a:t> 과정이 있지만</a:t>
            </a:r>
            <a:endParaRPr kumimoji="1" lang="en-US" altLang="ko-KR" dirty="0"/>
          </a:p>
          <a:p>
            <a:endParaRPr kumimoji="1" lang="en-US" altLang="ko-KR" dirty="0"/>
          </a:p>
          <a:p>
            <a:r>
              <a:rPr kumimoji="1" lang="ko-KR" altLang="en-US" dirty="0"/>
              <a:t>이후에 </a:t>
            </a:r>
            <a:r>
              <a:rPr kumimoji="1" lang="ko-KR" altLang="en-US" dirty="0" err="1"/>
              <a:t>어텐션을</a:t>
            </a:r>
            <a:r>
              <a:rPr kumimoji="1" lang="ko-KR" altLang="en-US" dirty="0"/>
              <a:t> 구하기 위해 리니어 컴비네이션이 사용되기 때문에</a:t>
            </a:r>
            <a:r>
              <a:rPr kumimoji="1" lang="en-US" altLang="ko-KR" dirty="0"/>
              <a:t>,</a:t>
            </a:r>
            <a:r>
              <a:rPr kumimoji="1" lang="ko-KR" altLang="en-US" dirty="0"/>
              <a:t> </a:t>
            </a:r>
            <a:endParaRPr kumimoji="1" lang="en-US" altLang="ko-KR" dirty="0"/>
          </a:p>
          <a:p>
            <a:endParaRPr kumimoji="1" lang="en-US" altLang="ko-KR" dirty="0"/>
          </a:p>
          <a:p>
            <a:r>
              <a:rPr kumimoji="1" lang="ko-KR" altLang="en-US" dirty="0"/>
              <a:t>이 걸 식으로 보면</a:t>
            </a:r>
            <a:r>
              <a:rPr kumimoji="1" lang="en-US" altLang="ko-KR" dirty="0"/>
              <a:t>,</a:t>
            </a:r>
            <a:r>
              <a:rPr kumimoji="1" lang="ko-KR" altLang="en-US" dirty="0"/>
              <a:t> 여기서 </a:t>
            </a:r>
            <a:r>
              <a:rPr kumimoji="1" lang="en-US" altLang="ko-KR" dirty="0"/>
              <a:t>l </a:t>
            </a:r>
            <a:r>
              <a:rPr kumimoji="1" lang="ko-KR" altLang="en-US" dirty="0"/>
              <a:t>번째 </a:t>
            </a:r>
            <a:r>
              <a:rPr kumimoji="1" lang="ko-KR" altLang="en-US" dirty="0" err="1"/>
              <a:t>어텐션을</a:t>
            </a:r>
            <a:r>
              <a:rPr kumimoji="1" lang="ko-KR" altLang="en-US" dirty="0"/>
              <a:t> 구하기 위해 사용된 식에서 마지막 연산 과정에서</a:t>
            </a:r>
            <a:r>
              <a:rPr kumimoji="1" lang="en-US" altLang="ko-KR" dirty="0"/>
              <a:t>,</a:t>
            </a:r>
            <a:r>
              <a:rPr kumimoji="1" lang="ko-KR" altLang="en-US" dirty="0"/>
              <a:t> </a:t>
            </a:r>
            <a:r>
              <a:rPr kumimoji="1" lang="ko-KR" altLang="en-US" dirty="0" err="1"/>
              <a:t>밸류에</a:t>
            </a:r>
            <a:r>
              <a:rPr kumimoji="1" lang="ko-KR" altLang="en-US" dirty="0"/>
              <a:t> 대한 웨이트가 앞으로 빠져나오고 이 식이 리니어 하게 변형이 되게 됩니다</a:t>
            </a:r>
            <a:r>
              <a:rPr kumimoji="1" lang="en-US" altLang="ko-KR" dirty="0"/>
              <a:t>.</a:t>
            </a:r>
          </a:p>
          <a:p>
            <a:endParaRPr kumimoji="1" lang="en-US" altLang="ko-KR" dirty="0"/>
          </a:p>
          <a:p>
            <a:r>
              <a:rPr kumimoji="1" lang="ko-KR" altLang="en-US" dirty="0"/>
              <a:t>그래서</a:t>
            </a:r>
            <a:r>
              <a:rPr kumimoji="1" lang="en-US" altLang="ko-KR" dirty="0"/>
              <a:t>,</a:t>
            </a:r>
            <a:r>
              <a:rPr kumimoji="1" lang="ko-KR" altLang="en-US" dirty="0"/>
              <a:t> 모든 셀프 </a:t>
            </a:r>
            <a:r>
              <a:rPr kumimoji="1" lang="ko-KR" altLang="en-US" dirty="0" err="1"/>
              <a:t>어텐션</a:t>
            </a:r>
            <a:r>
              <a:rPr kumimoji="1" lang="ko-KR" altLang="en-US" dirty="0"/>
              <a:t> 레이어는 이전 레이어의 비선형 웨이트에 대한 리니어 </a:t>
            </a:r>
            <a:r>
              <a:rPr kumimoji="1" lang="ko-KR" altLang="en-US" dirty="0" err="1"/>
              <a:t>트랜스포메이션이고</a:t>
            </a:r>
            <a:r>
              <a:rPr kumimoji="1" lang="ko-KR" altLang="en-US" dirty="0"/>
              <a:t> </a:t>
            </a:r>
            <a:endParaRPr kumimoji="1" lang="en-US" altLang="ko-KR" dirty="0"/>
          </a:p>
          <a:p>
            <a:endParaRPr kumimoji="1" lang="en-US" altLang="ko-KR" dirty="0"/>
          </a:p>
          <a:p>
            <a:r>
              <a:rPr kumimoji="1" lang="ko-KR" altLang="en-US" dirty="0"/>
              <a:t>이게 값을 잘 표현 할 수 없는 문제가 생기는 겁니다</a:t>
            </a:r>
            <a:r>
              <a:rPr kumimoji="1"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20</a:t>
            </a:fld>
            <a:endParaRPr kumimoji="1" lang="ko-KR" altLang="en-US"/>
          </a:p>
        </p:txBody>
      </p:sp>
    </p:spTree>
    <p:extLst>
      <p:ext uri="{BB962C8B-B14F-4D97-AF65-F5344CB8AC3E}">
        <p14:creationId xmlns:p14="http://schemas.microsoft.com/office/powerpoint/2010/main" val="14938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그래서</a:t>
            </a:r>
            <a:r>
              <a:rPr kumimoji="1" lang="en-US" altLang="ko-KR" dirty="0"/>
              <a:t>,</a:t>
            </a:r>
            <a:r>
              <a:rPr kumimoji="1" lang="ko-KR" altLang="en-US" dirty="0"/>
              <a:t> 이 </a:t>
            </a:r>
            <a:r>
              <a:rPr kumimoji="1" lang="ko-KR" altLang="en-US" dirty="0" err="1"/>
              <a:t>리니어리티를</a:t>
            </a:r>
            <a:r>
              <a:rPr kumimoji="1" lang="ko-KR" altLang="en-US" dirty="0"/>
              <a:t> 제거하기 위해 </a:t>
            </a:r>
            <a:endParaRPr kumimoji="1" lang="en-US" altLang="ko-KR" dirty="0"/>
          </a:p>
          <a:p>
            <a:endParaRPr kumimoji="1" lang="en-US" altLang="ko-KR" dirty="0"/>
          </a:p>
          <a:p>
            <a:r>
              <a:rPr kumimoji="1" lang="en-US" altLang="ko-KR" dirty="0"/>
              <a:t>Non-linearity </a:t>
            </a:r>
            <a:r>
              <a:rPr kumimoji="1" lang="ko-KR" altLang="en-US" dirty="0" err="1"/>
              <a:t>를</a:t>
            </a:r>
            <a:r>
              <a:rPr kumimoji="1" lang="ko-KR" altLang="en-US" dirty="0"/>
              <a:t> 프로세스 내부에 조금 추가해주면 되는데</a:t>
            </a:r>
            <a:r>
              <a:rPr kumimoji="1" lang="en-US" altLang="ko-KR" dirty="0"/>
              <a:t>,</a:t>
            </a:r>
          </a:p>
          <a:p>
            <a:endParaRPr kumimoji="1" lang="en-US" altLang="ko-KR" dirty="0"/>
          </a:p>
          <a:p>
            <a:r>
              <a:rPr kumimoji="1" lang="ko-KR" altLang="en-US" dirty="0"/>
              <a:t>이를 위해서</a:t>
            </a:r>
            <a:r>
              <a:rPr kumimoji="1" lang="en-US" altLang="ko-KR" dirty="0"/>
              <a:t>,</a:t>
            </a:r>
            <a:r>
              <a:rPr kumimoji="1" lang="ko-KR" altLang="en-US" dirty="0"/>
              <a:t> 학습된 비선형 함수와 함께 셀프 </a:t>
            </a:r>
            <a:r>
              <a:rPr kumimoji="1" lang="ko-KR" altLang="en-US" dirty="0" err="1"/>
              <a:t>어텐션</a:t>
            </a:r>
            <a:r>
              <a:rPr kumimoji="1" lang="ko-KR" altLang="en-US" dirty="0"/>
              <a:t> 레이어를 교대로 지나갑니다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이걸 그림으로 보면 이 화살표가 가리키는 저곳에 학습을 통해 만들어진 비선형 함수를 </a:t>
            </a:r>
            <a:r>
              <a:rPr kumimoji="1" lang="ko-KR" altLang="en-US" dirty="0" err="1"/>
              <a:t>적용시키는게</a:t>
            </a:r>
            <a:r>
              <a:rPr kumimoji="1" lang="ko-KR" altLang="en-US" dirty="0"/>
              <a:t> </a:t>
            </a:r>
            <a:r>
              <a:rPr kumimoji="1" lang="ko-KR" altLang="en-US" dirty="0" err="1"/>
              <a:t>되는거구요</a:t>
            </a:r>
            <a:endParaRPr kumimoji="1" lang="en-US" altLang="ko-KR" dirty="0"/>
          </a:p>
          <a:p>
            <a:endParaRPr kumimoji="1" lang="en-US" altLang="ko-KR" dirty="0"/>
          </a:p>
          <a:p>
            <a:r>
              <a:rPr kumimoji="1" lang="ko-KR" altLang="en-US" dirty="0"/>
              <a:t>이 비선형 </a:t>
            </a:r>
            <a:r>
              <a:rPr kumimoji="1" lang="en-US" altLang="ko-KR" dirty="0"/>
              <a:t>function </a:t>
            </a:r>
            <a:r>
              <a:rPr kumimoji="1" lang="ko-KR" altLang="en-US" dirty="0"/>
              <a:t>은 매 셀프 </a:t>
            </a:r>
            <a:r>
              <a:rPr kumimoji="1" lang="ko-KR" altLang="en-US" dirty="0" err="1"/>
              <a:t>어텐션</a:t>
            </a:r>
            <a:r>
              <a:rPr kumimoji="1" lang="ko-KR" altLang="en-US" dirty="0"/>
              <a:t> 레이어마다 모든 </a:t>
            </a:r>
            <a:r>
              <a:rPr kumimoji="1" lang="en-US" altLang="ko-KR" dirty="0"/>
              <a:t>t</a:t>
            </a:r>
            <a:r>
              <a:rPr kumimoji="1" lang="ko-KR" altLang="en-US" dirty="0"/>
              <a:t>에 대해 적용되어서</a:t>
            </a:r>
            <a:r>
              <a:rPr kumimoji="1" lang="en-US" altLang="ko-KR" dirty="0"/>
              <a:t>,</a:t>
            </a:r>
            <a:r>
              <a:rPr kumimoji="1" lang="ko-KR" altLang="en-US" dirty="0"/>
              <a:t> </a:t>
            </a:r>
            <a:endParaRPr kumimoji="1" lang="en-US" altLang="ko-KR" dirty="0"/>
          </a:p>
          <a:p>
            <a:endParaRPr kumimoji="1" lang="en-US" altLang="ko-KR" dirty="0"/>
          </a:p>
          <a:p>
            <a:r>
              <a:rPr kumimoji="1" lang="ko-KR" altLang="en-US" dirty="0"/>
              <a:t>이를 포지션 </a:t>
            </a:r>
            <a:r>
              <a:rPr kumimoji="1" lang="ko-KR" altLang="en-US" dirty="0" err="1"/>
              <a:t>와이즈</a:t>
            </a:r>
            <a:r>
              <a:rPr kumimoji="1" lang="ko-KR" altLang="en-US" dirty="0"/>
              <a:t> </a:t>
            </a:r>
            <a:r>
              <a:rPr kumimoji="1" lang="ko-KR" altLang="en-US" dirty="0" err="1"/>
              <a:t>피드</a:t>
            </a:r>
            <a:r>
              <a:rPr kumimoji="1" lang="ko-KR" altLang="en-US" dirty="0"/>
              <a:t> 포워드 네트워크 혹은 비선형 네트워크 라고도 부르기도 합니다</a:t>
            </a:r>
            <a:r>
              <a:rPr kumimoji="1" lang="en-US" altLang="ko-KR" dirty="0"/>
              <a:t>.</a:t>
            </a:r>
          </a:p>
          <a:p>
            <a:endParaRPr kumimoji="1" lang="en-US" altLang="ko-KR" dirty="0"/>
          </a:p>
          <a:p>
            <a:r>
              <a:rPr kumimoji="1" lang="ko-KR" altLang="en-US" dirty="0"/>
              <a:t>보통</a:t>
            </a:r>
            <a:r>
              <a:rPr kumimoji="1" lang="en-US" altLang="ko-KR" dirty="0"/>
              <a:t>,</a:t>
            </a:r>
            <a:r>
              <a:rPr kumimoji="1" lang="ko-KR" altLang="en-US" dirty="0"/>
              <a:t> </a:t>
            </a:r>
            <a:r>
              <a:rPr kumimoji="1" lang="en-US" altLang="ko-KR" dirty="0"/>
              <a:t>dense </a:t>
            </a:r>
            <a:r>
              <a:rPr kumimoji="1" lang="ko-KR" altLang="en-US" dirty="0"/>
              <a:t>나 </a:t>
            </a:r>
            <a:r>
              <a:rPr kumimoji="1" lang="en-US" altLang="ko-KR" dirty="0"/>
              <a:t>linear </a:t>
            </a:r>
            <a:r>
              <a:rPr kumimoji="1" lang="ko-KR" altLang="en-US" dirty="0"/>
              <a:t>레이어를 사용한다고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21</a:t>
            </a:fld>
            <a:endParaRPr kumimoji="1" lang="ko-KR" altLang="en-US"/>
          </a:p>
        </p:txBody>
      </p:sp>
    </p:spTree>
    <p:extLst>
      <p:ext uri="{BB962C8B-B14F-4D97-AF65-F5344CB8AC3E}">
        <p14:creationId xmlns:p14="http://schemas.microsoft.com/office/powerpoint/2010/main" val="2539407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마지막으로 이제 </a:t>
            </a:r>
            <a:r>
              <a:rPr kumimoji="1" lang="ko-KR" altLang="en-US" dirty="0" err="1"/>
              <a:t>마스크드</a:t>
            </a:r>
            <a:r>
              <a:rPr kumimoji="1" lang="ko-KR" altLang="en-US" dirty="0"/>
              <a:t> 디코딩에 대해 설명 드리겠습니다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22</a:t>
            </a:fld>
            <a:endParaRPr kumimoji="1" lang="ko-KR" altLang="en-US"/>
          </a:p>
        </p:txBody>
      </p:sp>
    </p:spTree>
    <p:extLst>
      <p:ext uri="{BB962C8B-B14F-4D97-AF65-F5344CB8AC3E}">
        <p14:creationId xmlns:p14="http://schemas.microsoft.com/office/powerpoint/2010/main" val="17326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R" b="1" i="1" dirty="0">
                <a:solidFill>
                  <a:srgbClr val="242424"/>
                </a:solidFill>
                <a:effectLst/>
                <a:latin typeface="source-serif-pro"/>
              </a:rPr>
              <a:t>Note the horizontal connections.</a:t>
            </a:r>
            <a:r>
              <a:rPr lang="en" altLang="ko-KR" b="0" i="0" dirty="0">
                <a:solidFill>
                  <a:srgbClr val="242424"/>
                </a:solidFill>
                <a:effectLst/>
                <a:latin typeface="source-serif-pro"/>
              </a:rPr>
              <a:t> Even though there is attention added in each decoder state, still the information is moving sequentially.</a:t>
            </a:r>
          </a:p>
          <a:p>
            <a:endParaRPr kumimoji="1" lang="en-US" altLang="ko-KR" dirty="0"/>
          </a:p>
          <a:p>
            <a:r>
              <a:rPr kumimoji="1" lang="ko-KR" altLang="en-US" dirty="0" err="1"/>
              <a:t>어텐션을</a:t>
            </a:r>
            <a:r>
              <a:rPr kumimoji="1" lang="ko-KR" altLang="en-US" dirty="0"/>
              <a:t> 갖고 있으면</a:t>
            </a:r>
            <a:r>
              <a:rPr kumimoji="1" lang="en-US" altLang="ko-KR" dirty="0"/>
              <a:t>,</a:t>
            </a:r>
            <a:r>
              <a:rPr kumimoji="1" lang="ko-KR" altLang="en-US" dirty="0"/>
              <a:t> </a:t>
            </a:r>
            <a:r>
              <a:rPr kumimoji="1" lang="en-US" altLang="ko-KR" dirty="0"/>
              <a:t>recurrent </a:t>
            </a:r>
            <a:r>
              <a:rPr kumimoji="1" lang="ko-KR" altLang="en-US" dirty="0"/>
              <a:t>연결이 필요할까요</a:t>
            </a:r>
            <a:r>
              <a:rPr kumimoji="1" lang="en-US" altLang="ko-KR" dirty="0"/>
              <a:t>?</a:t>
            </a:r>
          </a:p>
          <a:p>
            <a:r>
              <a:rPr kumimoji="1" lang="en-US" altLang="ko-KR" dirty="0"/>
              <a:t>RNN </a:t>
            </a:r>
            <a:r>
              <a:rPr kumimoji="1" lang="ko-KR" altLang="en-US" dirty="0"/>
              <a:t>을 순수하게 </a:t>
            </a:r>
            <a:r>
              <a:rPr kumimoji="1" lang="ko-KR" altLang="en-US" dirty="0" err="1"/>
              <a:t>어텐션</a:t>
            </a:r>
            <a:r>
              <a:rPr kumimoji="1" lang="ko-KR" altLang="en-US" dirty="0"/>
              <a:t> 기반의 모델로 변경이 가능할까요</a:t>
            </a:r>
            <a:r>
              <a:rPr kumimoji="1" lang="en-US" altLang="ko-KR" dirty="0"/>
              <a:t>?</a:t>
            </a:r>
          </a:p>
          <a:p>
            <a:r>
              <a:rPr kumimoji="1" lang="ko-KR" altLang="en-US" dirty="0" err="1"/>
              <a:t>어텐션은</a:t>
            </a:r>
            <a:r>
              <a:rPr kumimoji="1" lang="ko-KR" altLang="en-US" dirty="0"/>
              <a:t> 모든 타임스텝에 접근이 가능하고</a:t>
            </a:r>
            <a:endParaRPr kumimoji="1" lang="en-US" altLang="ko-KR" dirty="0"/>
          </a:p>
          <a:p>
            <a:r>
              <a:rPr kumimoji="1" lang="ko-KR" altLang="en-US" dirty="0" err="1"/>
              <a:t>리커런스에서</a:t>
            </a:r>
            <a:r>
              <a:rPr kumimoji="1" lang="ko-KR" altLang="en-US" dirty="0"/>
              <a:t> 할 수 </a:t>
            </a:r>
            <a:r>
              <a:rPr kumimoji="1" lang="ko-KR" altLang="en-US" dirty="0" err="1"/>
              <a:t>있는걸</a:t>
            </a:r>
            <a:r>
              <a:rPr kumimoji="1" lang="ko-KR" altLang="en-US" dirty="0"/>
              <a:t> 다 할 수 있습니다</a:t>
            </a:r>
            <a:r>
              <a:rPr kumimoji="1" lang="en-US" altLang="ko-KR" dirty="0"/>
              <a:t>.</a:t>
            </a:r>
          </a:p>
          <a:p>
            <a:endParaRPr kumimoji="1" lang="en-US" altLang="ko-KR" dirty="0"/>
          </a:p>
          <a:p>
            <a:r>
              <a:rPr kumimoji="1" lang="ko-KR" altLang="en-US" dirty="0"/>
              <a:t>이를 통해서</a:t>
            </a:r>
            <a:r>
              <a:rPr kumimoji="1" lang="en-US" altLang="ko-KR" dirty="0"/>
              <a:t>,</a:t>
            </a:r>
            <a:r>
              <a:rPr kumimoji="1" lang="ko-KR" altLang="en-US" dirty="0"/>
              <a:t> </a:t>
            </a:r>
            <a:r>
              <a:rPr kumimoji="1" lang="ko-KR" altLang="en-US" dirty="0" err="1"/>
              <a:t>어텐션은</a:t>
            </a:r>
            <a:r>
              <a:rPr kumimoji="1" lang="ko-KR" altLang="en-US" dirty="0"/>
              <a:t> </a:t>
            </a:r>
            <a:r>
              <a:rPr kumimoji="1" lang="ko-KR" altLang="en-US" dirty="0" err="1"/>
              <a:t>리커런스가</a:t>
            </a:r>
            <a:r>
              <a:rPr kumimoji="1" lang="ko-KR" altLang="en-US" dirty="0"/>
              <a:t> 할 수 </a:t>
            </a:r>
            <a:r>
              <a:rPr kumimoji="1" lang="ko-KR" altLang="en-US" dirty="0" err="1"/>
              <a:t>있는걸</a:t>
            </a:r>
            <a:r>
              <a:rPr kumimoji="1" lang="ko-KR" altLang="en-US" dirty="0"/>
              <a:t> 다 할 수 있는데</a:t>
            </a:r>
            <a:r>
              <a:rPr kumimoji="1" lang="en-US" altLang="ko-KR" dirty="0"/>
              <a:t>,</a:t>
            </a:r>
            <a:r>
              <a:rPr kumimoji="1" lang="ko-KR" altLang="en-US" dirty="0"/>
              <a:t> 모델을 만들기전에 몇가지 문제가 있는데 </a:t>
            </a:r>
            <a:endParaRPr kumimoji="1" lang="en-US" altLang="ko-KR" dirty="0"/>
          </a:p>
          <a:p>
            <a:r>
              <a:rPr kumimoji="1" lang="ko-KR" altLang="en-US" dirty="0" err="1"/>
              <a:t>디코더</a:t>
            </a:r>
            <a:r>
              <a:rPr kumimoji="1" lang="ko-KR" altLang="en-US" dirty="0"/>
              <a:t> </a:t>
            </a:r>
            <a:r>
              <a:rPr kumimoji="1" lang="ko-KR" altLang="en-US" dirty="0" err="1"/>
              <a:t>스테이트인</a:t>
            </a:r>
            <a:r>
              <a:rPr kumimoji="1" lang="ko-KR" altLang="en-US" dirty="0"/>
              <a:t>  </a:t>
            </a:r>
            <a:r>
              <a:rPr kumimoji="1" lang="en-US" altLang="ko-KR" dirty="0"/>
              <a:t>l=2 </a:t>
            </a:r>
            <a:r>
              <a:rPr kumimoji="1" lang="ko-KR" altLang="en-US" dirty="0"/>
              <a:t>스텝에서 </a:t>
            </a:r>
            <a:r>
              <a:rPr kumimoji="1" lang="ko-KR" altLang="en-US" dirty="0" err="1"/>
              <a:t>디코더의</a:t>
            </a:r>
            <a:r>
              <a:rPr kumimoji="1" lang="ko-KR" altLang="en-US" dirty="0"/>
              <a:t> </a:t>
            </a:r>
            <a:r>
              <a:rPr kumimoji="1" lang="en-US" altLang="ko-KR" dirty="0"/>
              <a:t>s1 </a:t>
            </a:r>
            <a:r>
              <a:rPr kumimoji="1" lang="ko-KR" altLang="en-US" dirty="0"/>
              <a:t>이나 </a:t>
            </a:r>
            <a:r>
              <a:rPr kumimoji="1" lang="en-US" altLang="ko-KR" dirty="0"/>
              <a:t>s0</a:t>
            </a:r>
            <a:r>
              <a:rPr kumimoji="1" lang="ko-KR" altLang="en-US" dirty="0"/>
              <a:t>에 접근하지 못하는 문제를 해결해야함</a:t>
            </a:r>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a:t>
            </a:fld>
            <a:endParaRPr kumimoji="1" lang="ko-KR" altLang="en-US"/>
          </a:p>
        </p:txBody>
      </p:sp>
    </p:spTree>
    <p:extLst>
      <p:ext uri="{BB962C8B-B14F-4D97-AF65-F5344CB8AC3E}">
        <p14:creationId xmlns:p14="http://schemas.microsoft.com/office/powerpoint/2010/main" val="732905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 셀프 </a:t>
            </a:r>
            <a:r>
              <a:rPr kumimoji="1" lang="ko-KR" altLang="en-US" dirty="0" err="1"/>
              <a:t>어텐션같은</a:t>
            </a:r>
            <a:r>
              <a:rPr kumimoji="1" lang="ko-KR" altLang="en-US" dirty="0"/>
              <a:t> 경우 실제로는</a:t>
            </a:r>
            <a:r>
              <a:rPr kumimoji="1" lang="en-US" altLang="ko-KR" dirty="0"/>
              <a:t>,</a:t>
            </a:r>
            <a:r>
              <a:rPr kumimoji="1" lang="ko-KR" altLang="en-US" dirty="0"/>
              <a:t> 많은 셀프 </a:t>
            </a:r>
            <a:r>
              <a:rPr kumimoji="1" lang="ko-KR" altLang="en-US" dirty="0" err="1"/>
              <a:t>어텐션이랑</a:t>
            </a:r>
            <a:r>
              <a:rPr kumimoji="1" lang="en-US" altLang="ko-KR" dirty="0"/>
              <a:t>,</a:t>
            </a:r>
            <a:r>
              <a:rPr kumimoji="1" lang="ko-KR" altLang="en-US" dirty="0"/>
              <a:t> 포지션 </a:t>
            </a:r>
            <a:r>
              <a:rPr kumimoji="1" lang="ko-KR" altLang="en-US" dirty="0" err="1"/>
              <a:t>와이즈</a:t>
            </a:r>
            <a:r>
              <a:rPr kumimoji="1" lang="ko-KR" altLang="en-US" dirty="0"/>
              <a:t> </a:t>
            </a:r>
            <a:r>
              <a:rPr kumimoji="1" lang="ko-KR" altLang="en-US" dirty="0" err="1"/>
              <a:t>피드포워드</a:t>
            </a:r>
            <a:r>
              <a:rPr kumimoji="1" lang="ko-KR" altLang="en-US" dirty="0"/>
              <a:t> 네트워크를 많이 </a:t>
            </a:r>
            <a:r>
              <a:rPr kumimoji="1" lang="ko-KR" altLang="en-US" dirty="0" err="1"/>
              <a:t>가질것이지만</a:t>
            </a:r>
            <a:r>
              <a:rPr kumimoji="1" lang="en-US" altLang="ko-KR" dirty="0"/>
              <a:t>,</a:t>
            </a:r>
            <a:r>
              <a:rPr kumimoji="1" lang="ko-KR" altLang="en-US" dirty="0"/>
              <a:t> 하나의 레이어에 대해서만 생각을 해보겠습니다</a:t>
            </a:r>
            <a:r>
              <a:rPr kumimoji="1" lang="en-US" altLang="ko-KR" dirty="0"/>
              <a:t>.</a:t>
            </a:r>
          </a:p>
          <a:p>
            <a:endParaRPr kumimoji="1" lang="en-US" altLang="ko-KR" dirty="0"/>
          </a:p>
          <a:p>
            <a:r>
              <a:rPr kumimoji="1" lang="ko-KR" altLang="en-US" dirty="0"/>
              <a:t>디코딩 과정에서 문장 생성을 목표로 한다고 예를 들면</a:t>
            </a:r>
            <a:r>
              <a:rPr kumimoji="1" lang="en-US" altLang="ko-KR" dirty="0"/>
              <a:t>,</a:t>
            </a:r>
            <a:r>
              <a:rPr kumimoji="1" lang="ko-KR" altLang="en-US" dirty="0"/>
              <a:t> </a:t>
            </a:r>
            <a:endParaRPr kumimoji="1" lang="en-US" altLang="ko-KR" dirty="0"/>
          </a:p>
          <a:p>
            <a:r>
              <a:rPr kumimoji="1" lang="ko-KR" altLang="en-US" dirty="0"/>
              <a:t>첫 타임스텝의 아웃풋을 두번째 타임스텝의 입력으로 해야</a:t>
            </a:r>
            <a:r>
              <a:rPr kumimoji="1" lang="en-US" altLang="ko-KR" dirty="0"/>
              <a:t>,</a:t>
            </a:r>
            <a:r>
              <a:rPr kumimoji="1" lang="ko-KR" altLang="en-US" dirty="0"/>
              <a:t> 첫번째 타임스텝에 대한 정보를 포함하게 됩니다</a:t>
            </a:r>
            <a:r>
              <a:rPr kumimoji="1" lang="en-US" altLang="ko-KR" dirty="0"/>
              <a:t>.</a:t>
            </a:r>
          </a:p>
          <a:p>
            <a:r>
              <a:rPr kumimoji="1" lang="ko-KR" altLang="en-US" dirty="0"/>
              <a:t>이와 마찬가지로 두번째 타임스텝의 아웃풋을 세번째 타임스텝의 인풋으로 넣어야 합니다</a:t>
            </a:r>
            <a:r>
              <a:rPr kumimoji="1" lang="en-US" altLang="ko-KR" dirty="0"/>
              <a:t>.</a:t>
            </a:r>
          </a:p>
          <a:p>
            <a:endParaRPr kumimoji="1" lang="en-US" altLang="ko-KR" dirty="0"/>
          </a:p>
          <a:p>
            <a:r>
              <a:rPr kumimoji="1" lang="ko-KR" altLang="en-US" dirty="0"/>
              <a:t>여기서 문제가 발생을 하는데</a:t>
            </a:r>
            <a:r>
              <a:rPr kumimoji="1" lang="en-US" altLang="ko-KR" dirty="0"/>
              <a:t>,</a:t>
            </a:r>
            <a:r>
              <a:rPr kumimoji="1" lang="ko-KR" altLang="en-US" dirty="0"/>
              <a:t> 앞서 셀프 </a:t>
            </a:r>
            <a:r>
              <a:rPr kumimoji="1" lang="ko-KR" altLang="en-US" dirty="0" err="1"/>
              <a:t>어텐션에서</a:t>
            </a:r>
            <a:r>
              <a:rPr kumimoji="1" lang="ko-KR" altLang="en-US" dirty="0"/>
              <a:t> 보신바와 같이 </a:t>
            </a:r>
            <a:r>
              <a:rPr kumimoji="1" lang="ko-KR" altLang="en-US" dirty="0" err="1"/>
              <a:t>어텐션을</a:t>
            </a:r>
            <a:r>
              <a:rPr kumimoji="1" lang="ko-KR" altLang="en-US" dirty="0"/>
              <a:t> 구할 쿼리가 모든 타임스텝의 키와 </a:t>
            </a:r>
            <a:r>
              <a:rPr kumimoji="1" lang="en-US" altLang="ko-KR" dirty="0"/>
              <a:t>interaction </a:t>
            </a:r>
            <a:r>
              <a:rPr kumimoji="1" lang="ko-KR" altLang="en-US" dirty="0"/>
              <a:t>을 하기 때문에</a:t>
            </a:r>
            <a:r>
              <a:rPr kumimoji="1" lang="en-US" altLang="ko-KR" dirty="0"/>
              <a:t>,</a:t>
            </a:r>
            <a:r>
              <a:rPr kumimoji="1" lang="ko-KR" altLang="en-US" dirty="0"/>
              <a:t> 타임스텝 </a:t>
            </a:r>
            <a:r>
              <a:rPr kumimoji="1" lang="en-US" altLang="ko-KR" dirty="0"/>
              <a:t>1</a:t>
            </a:r>
            <a:r>
              <a:rPr kumimoji="1" lang="ko-KR" altLang="en-US" dirty="0"/>
              <a:t> 에서 타임스텝 </a:t>
            </a:r>
            <a:r>
              <a:rPr kumimoji="1" lang="en-US" altLang="ko-KR" dirty="0"/>
              <a:t>2</a:t>
            </a:r>
            <a:r>
              <a:rPr kumimoji="1" lang="ko-KR" altLang="en-US" dirty="0"/>
              <a:t> 와 </a:t>
            </a:r>
            <a:r>
              <a:rPr kumimoji="1" lang="en-US" altLang="ko-KR" dirty="0"/>
              <a:t>3</a:t>
            </a:r>
            <a:r>
              <a:rPr kumimoji="1" lang="ko-KR" altLang="en-US" dirty="0"/>
              <a:t> 에서 들어올 </a:t>
            </a:r>
            <a:r>
              <a:rPr kumimoji="1" lang="ko-KR" altLang="en-US" dirty="0" err="1"/>
              <a:t>입력값인</a:t>
            </a:r>
            <a:r>
              <a:rPr kumimoji="1" lang="ko-KR" altLang="en-US" dirty="0"/>
              <a:t> 타임스텝 </a:t>
            </a:r>
            <a:r>
              <a:rPr kumimoji="1" lang="en-US" altLang="ko-KR" dirty="0"/>
              <a:t>2</a:t>
            </a:r>
            <a:r>
              <a:rPr kumimoji="1" lang="ko-KR" altLang="en-US" dirty="0"/>
              <a:t> 와 </a:t>
            </a:r>
            <a:r>
              <a:rPr kumimoji="1" lang="en-US" altLang="ko-KR" dirty="0"/>
              <a:t>3</a:t>
            </a:r>
            <a:r>
              <a:rPr kumimoji="1" lang="ko-KR" altLang="en-US" dirty="0"/>
              <a:t>의 값을 볼 수 있다는 거죠</a:t>
            </a:r>
            <a:r>
              <a:rPr kumimoji="1" lang="en-US" altLang="ko-KR" dirty="0"/>
              <a:t>.</a:t>
            </a:r>
          </a:p>
          <a:p>
            <a:endParaRPr kumimoji="1" lang="en-US" altLang="ko-KR" dirty="0"/>
          </a:p>
          <a:p>
            <a:r>
              <a:rPr kumimoji="1" lang="ko-KR" altLang="en-US" dirty="0"/>
              <a:t>이렇게 되면</a:t>
            </a:r>
            <a:r>
              <a:rPr kumimoji="1" lang="en-US" altLang="ko-KR" dirty="0"/>
              <a:t>,</a:t>
            </a:r>
            <a:r>
              <a:rPr kumimoji="1" lang="ko-KR" altLang="en-US" dirty="0"/>
              <a:t> 두번째에 들어가는 값에</a:t>
            </a:r>
            <a:r>
              <a:rPr kumimoji="1" lang="en-US" altLang="ko-KR" dirty="0"/>
              <a:t>,</a:t>
            </a:r>
            <a:r>
              <a:rPr kumimoji="1" lang="ko-KR" altLang="en-US" dirty="0"/>
              <a:t> 첫번째에서 </a:t>
            </a:r>
            <a:r>
              <a:rPr kumimoji="1" lang="ko-KR" altLang="en-US" dirty="0" err="1"/>
              <a:t>어텐션을</a:t>
            </a:r>
            <a:r>
              <a:rPr kumimoji="1" lang="ko-KR" altLang="en-US" dirty="0"/>
              <a:t> </a:t>
            </a:r>
            <a:r>
              <a:rPr kumimoji="1" lang="ko-KR" altLang="en-US" dirty="0" err="1"/>
              <a:t>계산할떄</a:t>
            </a:r>
            <a:r>
              <a:rPr kumimoji="1" lang="en-US" altLang="ko-KR" dirty="0"/>
              <a:t>,</a:t>
            </a:r>
            <a:r>
              <a:rPr kumimoji="1" lang="ko-KR" altLang="en-US" dirty="0"/>
              <a:t> 두번째와 세번째 타임스텝에 있는 정보가 들어갔고</a:t>
            </a:r>
            <a:r>
              <a:rPr kumimoji="1" lang="en-US" altLang="ko-KR" dirty="0"/>
              <a:t>,</a:t>
            </a:r>
            <a:r>
              <a:rPr kumimoji="1" lang="ko-KR" altLang="en-US" dirty="0"/>
              <a:t> 세번째에도 마찬가지로 동작하게 되는데 이 경우</a:t>
            </a:r>
            <a:endParaRPr kumimoji="1" lang="en-US" altLang="ko-KR" dirty="0"/>
          </a:p>
          <a:p>
            <a:endParaRPr kumimoji="1" lang="en-US" altLang="ko-KR" dirty="0"/>
          </a:p>
          <a:p>
            <a:r>
              <a:rPr kumimoji="1" lang="ko-KR" altLang="en-US" dirty="0"/>
              <a:t>디코딩 과정에서 스텝 </a:t>
            </a:r>
            <a:r>
              <a:rPr kumimoji="1" lang="en-US" altLang="ko-KR" dirty="0"/>
              <a:t>1</a:t>
            </a:r>
            <a:r>
              <a:rPr kumimoji="1" lang="ko-KR" altLang="en-US" dirty="0"/>
              <a:t>의 아웃풋은 스텝 </a:t>
            </a:r>
            <a:r>
              <a:rPr kumimoji="1" lang="en-US" altLang="ko-KR" dirty="0"/>
              <a:t>2,3</a:t>
            </a:r>
            <a:r>
              <a:rPr kumimoji="1" lang="ko-KR" altLang="en-US" dirty="0"/>
              <a:t>의 영향을 받고 스텝 </a:t>
            </a:r>
            <a:r>
              <a:rPr kumimoji="1" lang="en-US" altLang="ko-KR" dirty="0"/>
              <a:t>2</a:t>
            </a:r>
            <a:r>
              <a:rPr kumimoji="1" lang="ko-KR" altLang="en-US" dirty="0"/>
              <a:t>의 아웃풋은 스텝 </a:t>
            </a:r>
            <a:r>
              <a:rPr kumimoji="1" lang="en-US" altLang="ko-KR" dirty="0"/>
              <a:t>1</a:t>
            </a:r>
            <a:r>
              <a:rPr kumimoji="1" lang="ko-KR" altLang="en-US" dirty="0"/>
              <a:t>의 아웃풋의 영향을 받는데 이 스텝</a:t>
            </a:r>
            <a:r>
              <a:rPr kumimoji="1" lang="en-US" altLang="ko-KR" dirty="0"/>
              <a:t>1</a:t>
            </a:r>
            <a:r>
              <a:rPr kumimoji="1" lang="ko-KR" altLang="en-US" dirty="0"/>
              <a:t>의 아웃풋은 스텝 </a:t>
            </a:r>
            <a:r>
              <a:rPr kumimoji="1" lang="en-US" altLang="ko-KR" dirty="0"/>
              <a:t>2</a:t>
            </a:r>
            <a:r>
              <a:rPr kumimoji="1" lang="ko-KR" altLang="en-US" dirty="0"/>
              <a:t>와 </a:t>
            </a:r>
            <a:r>
              <a:rPr kumimoji="1" lang="en-US" altLang="ko-KR" dirty="0"/>
              <a:t>3</a:t>
            </a:r>
            <a:r>
              <a:rPr kumimoji="1" lang="ko-KR" altLang="en-US" dirty="0"/>
              <a:t>의 영향을 받았기 때문에</a:t>
            </a:r>
            <a:r>
              <a:rPr kumimoji="1" lang="en-US" altLang="ko-KR" dirty="0"/>
              <a:t>,</a:t>
            </a:r>
            <a:r>
              <a:rPr kumimoji="1" lang="ko-KR" altLang="en-US" dirty="0"/>
              <a:t> 결국 빙빙 </a:t>
            </a:r>
            <a:r>
              <a:rPr kumimoji="1" lang="ko-KR" altLang="en-US" dirty="0" err="1"/>
              <a:t>돌게되는</a:t>
            </a:r>
            <a:r>
              <a:rPr kumimoji="1" lang="ko-KR" altLang="en-US" dirty="0"/>
              <a:t> </a:t>
            </a:r>
            <a:r>
              <a:rPr kumimoji="1" lang="en-US" altLang="ko-KR" dirty="0"/>
              <a:t>circular dependency </a:t>
            </a:r>
            <a:r>
              <a:rPr kumimoji="1" lang="ko-KR" altLang="en-US" dirty="0"/>
              <a:t>가 발생하고</a:t>
            </a:r>
            <a:r>
              <a:rPr kumimoji="1" lang="en-US" altLang="ko-KR" dirty="0"/>
              <a:t>,</a:t>
            </a:r>
            <a:r>
              <a:rPr kumimoji="1" lang="ko-KR" altLang="en-US" dirty="0"/>
              <a:t> 이는 하나의 토큰에 대한 디코딩에 쓸 수 없어지고</a:t>
            </a:r>
            <a:r>
              <a:rPr kumimoji="1" lang="en-US" altLang="ko-KR" dirty="0"/>
              <a:t>,</a:t>
            </a:r>
            <a:r>
              <a:rPr kumimoji="1" lang="ko-KR" altLang="en-US" dirty="0"/>
              <a:t> 이는 문장 생성을 할 수 없다 는 문제점을 만들어내죠</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23</a:t>
            </a:fld>
            <a:endParaRPr kumimoji="1" lang="ko-KR" altLang="en-US"/>
          </a:p>
        </p:txBody>
      </p:sp>
    </p:spTree>
    <p:extLst>
      <p:ext uri="{BB962C8B-B14F-4D97-AF65-F5344CB8AC3E}">
        <p14:creationId xmlns:p14="http://schemas.microsoft.com/office/powerpoint/2010/main" val="3635138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앞서 말씀드린 문제를 해결하기 위해서는</a:t>
            </a:r>
            <a:r>
              <a:rPr kumimoji="1" lang="en-US" altLang="ko-KR" dirty="0"/>
              <a:t>,</a:t>
            </a:r>
            <a:r>
              <a:rPr kumimoji="1" lang="ko-KR" altLang="en-US" dirty="0"/>
              <a:t> </a:t>
            </a:r>
            <a:endParaRPr kumimoji="1" lang="en-US" altLang="ko-KR" dirty="0"/>
          </a:p>
          <a:p>
            <a:endParaRPr kumimoji="1" lang="en-US" altLang="ko-KR" dirty="0"/>
          </a:p>
          <a:p>
            <a:r>
              <a:rPr kumimoji="1" lang="ko-KR" altLang="en-US" dirty="0"/>
              <a:t>과거로의 셀프 </a:t>
            </a:r>
            <a:r>
              <a:rPr kumimoji="1" lang="ko-KR" altLang="en-US" dirty="0" err="1"/>
              <a:t>어텐션은</a:t>
            </a:r>
            <a:r>
              <a:rPr kumimoji="1" lang="ko-KR" altLang="en-US" dirty="0"/>
              <a:t> </a:t>
            </a:r>
            <a:r>
              <a:rPr kumimoji="1" lang="ko-KR" altLang="en-US" dirty="0" err="1"/>
              <a:t>열어두고</a:t>
            </a:r>
            <a:endParaRPr kumimoji="1" lang="en-US" altLang="ko-KR" dirty="0"/>
          </a:p>
          <a:p>
            <a:endParaRPr kumimoji="1" lang="en-US" altLang="ko-KR" dirty="0"/>
          </a:p>
          <a:p>
            <a:r>
              <a:rPr kumimoji="1" lang="ko-KR" altLang="en-US" dirty="0"/>
              <a:t>미래로의 셀프 </a:t>
            </a:r>
            <a:r>
              <a:rPr kumimoji="1" lang="ko-KR" altLang="en-US" dirty="0" err="1"/>
              <a:t>어텐션에</a:t>
            </a:r>
            <a:r>
              <a:rPr kumimoji="1" lang="ko-KR" altLang="en-US" dirty="0"/>
              <a:t> 대해서는 허용을 하지 않으면 됩니다</a:t>
            </a:r>
            <a:r>
              <a:rPr kumimoji="1" lang="en-US" altLang="ko-KR" dirty="0"/>
              <a:t>!</a:t>
            </a:r>
          </a:p>
          <a:p>
            <a:endParaRPr kumimoji="1" lang="en-US" altLang="ko-KR" dirty="0"/>
          </a:p>
          <a:p>
            <a:r>
              <a:rPr kumimoji="1" lang="ko-KR" altLang="en-US" dirty="0"/>
              <a:t>이를 수학적으로 표현하면</a:t>
            </a:r>
            <a:r>
              <a:rPr kumimoji="1" lang="en-US" altLang="ko-KR" dirty="0"/>
              <a:t>,</a:t>
            </a:r>
            <a:r>
              <a:rPr kumimoji="1" lang="ko-KR" altLang="en-US" dirty="0"/>
              <a:t> </a:t>
            </a:r>
            <a:r>
              <a:rPr kumimoji="1" lang="ko-KR" altLang="en-US" dirty="0" err="1"/>
              <a:t>어텐션값을</a:t>
            </a:r>
            <a:r>
              <a:rPr kumimoji="1" lang="ko-KR" altLang="en-US" dirty="0"/>
              <a:t> 구하고자 하는 쿼리의 순서가 키의 타임스텝 보다 크거나 같을 경우에만</a:t>
            </a:r>
            <a:r>
              <a:rPr kumimoji="1" lang="en-US" altLang="ko-KR" dirty="0"/>
              <a:t>,</a:t>
            </a:r>
            <a:r>
              <a:rPr kumimoji="1" lang="ko-KR" altLang="en-US" dirty="0"/>
              <a:t> </a:t>
            </a:r>
            <a:r>
              <a:rPr kumimoji="1" lang="ko-KR" altLang="en-US" dirty="0" err="1"/>
              <a:t>어텐션</a:t>
            </a:r>
            <a:r>
              <a:rPr kumimoji="1" lang="ko-KR" altLang="en-US" dirty="0"/>
              <a:t> 스코어를 계산하고</a:t>
            </a:r>
            <a:r>
              <a:rPr kumimoji="1" lang="en-US" altLang="ko-KR" dirty="0"/>
              <a:t>,</a:t>
            </a:r>
            <a:r>
              <a:rPr kumimoji="1" lang="ko-KR" altLang="en-US" dirty="0"/>
              <a:t> 그게 아니면 모두 음의 무한대로 지정하면</a:t>
            </a:r>
            <a:endParaRPr kumimoji="1" lang="en-US" altLang="ko-KR" dirty="0"/>
          </a:p>
          <a:p>
            <a:endParaRPr kumimoji="1" lang="en-US" altLang="ko-KR" dirty="0"/>
          </a:p>
          <a:p>
            <a:r>
              <a:rPr kumimoji="1" lang="ko-KR" altLang="en-US" dirty="0"/>
              <a:t>이를 </a:t>
            </a:r>
            <a:r>
              <a:rPr kumimoji="1" lang="ko-KR" altLang="en-US" dirty="0" err="1"/>
              <a:t>소프트맥스에</a:t>
            </a:r>
            <a:r>
              <a:rPr kumimoji="1" lang="ko-KR" altLang="en-US" dirty="0"/>
              <a:t> 넣었을 때</a:t>
            </a:r>
            <a:r>
              <a:rPr kumimoji="1" lang="en-US" altLang="ko-KR" dirty="0"/>
              <a:t>,</a:t>
            </a:r>
            <a:r>
              <a:rPr kumimoji="1" lang="ko-KR" altLang="en-US" dirty="0"/>
              <a:t> 결국 미래의 값 즉 </a:t>
            </a:r>
            <a:r>
              <a:rPr kumimoji="1" lang="en-US" altLang="ko-KR" dirty="0"/>
              <a:t>t</a:t>
            </a:r>
            <a:r>
              <a:rPr kumimoji="1" lang="ko-KR" altLang="en-US" dirty="0"/>
              <a:t>가 </a:t>
            </a:r>
            <a:r>
              <a:rPr kumimoji="1" lang="en-US" altLang="ko-KR" dirty="0"/>
              <a:t>l</a:t>
            </a:r>
            <a:r>
              <a:rPr kumimoji="1" lang="ko-KR" altLang="en-US" dirty="0"/>
              <a:t> 보다 큰 경우 모두 </a:t>
            </a:r>
            <a:r>
              <a:rPr kumimoji="1" lang="en-US" altLang="ko-KR" dirty="0"/>
              <a:t>0</a:t>
            </a:r>
            <a:r>
              <a:rPr kumimoji="1" lang="ko-KR" altLang="en-US" dirty="0"/>
              <a:t>이 되어버리는 겁니다</a:t>
            </a:r>
            <a:r>
              <a:rPr kumimoji="1" lang="en-US" altLang="ko-KR" dirty="0"/>
              <a:t>.</a:t>
            </a:r>
          </a:p>
          <a:p>
            <a:endParaRPr kumimoji="1" lang="en-US" altLang="ko-KR" dirty="0"/>
          </a:p>
          <a:p>
            <a:r>
              <a:rPr kumimoji="1" lang="ko-KR" altLang="en-US" dirty="0"/>
              <a:t>이제 셀프 </a:t>
            </a:r>
            <a:r>
              <a:rPr kumimoji="1" lang="ko-KR" altLang="en-US" dirty="0" err="1"/>
              <a:t>어텐션</a:t>
            </a:r>
            <a:r>
              <a:rPr kumimoji="1" lang="ko-KR" altLang="en-US" dirty="0"/>
              <a:t> 모델로 미래에 대한 생성이나 디코딩을 할 수 있어졌어요</a:t>
            </a:r>
            <a:r>
              <a:rPr kumimoji="1" lang="en-US" altLang="ko-KR" dirty="0"/>
              <a:t>.</a:t>
            </a:r>
          </a:p>
          <a:p>
            <a:endParaRPr kumimoji="1" lang="en-US" altLang="ko-KR" dirty="0"/>
          </a:p>
          <a:p>
            <a:r>
              <a:rPr kumimoji="1" lang="ko-KR" altLang="en-US" dirty="0"/>
              <a:t>앞서 말씀드린 수식의 경우</a:t>
            </a:r>
            <a:r>
              <a:rPr kumimoji="1" lang="en-US" altLang="ko-KR" dirty="0"/>
              <a:t>,</a:t>
            </a:r>
            <a:r>
              <a:rPr kumimoji="1" lang="ko-KR" altLang="en-US" dirty="0"/>
              <a:t> 코드에서는 음의 무한대 연산을 피하기 위해 위와 같은 방식을 활용합니다</a:t>
            </a:r>
            <a:r>
              <a:rPr kumimoji="1" lang="en-US" altLang="ko-KR" dirty="0"/>
              <a:t>.</a:t>
            </a:r>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24</a:t>
            </a:fld>
            <a:endParaRPr kumimoji="1" lang="ko-KR" altLang="en-US"/>
          </a:p>
        </p:txBody>
      </p:sp>
    </p:spTree>
    <p:extLst>
      <p:ext uri="{BB962C8B-B14F-4D97-AF65-F5344CB8AC3E}">
        <p14:creationId xmlns:p14="http://schemas.microsoft.com/office/powerpoint/2010/main" val="571516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우리는 전적으로 셀프 </a:t>
            </a:r>
            <a:r>
              <a:rPr kumimoji="1" lang="ko-KR" altLang="en-US" dirty="0" err="1"/>
              <a:t>어텐션에</a:t>
            </a:r>
            <a:r>
              <a:rPr kumimoji="1" lang="ko-KR" altLang="en-US" dirty="0"/>
              <a:t> 기반을 둔 시퀀스 모델을 구현할 수 있습니다</a:t>
            </a:r>
          </a:p>
          <a:p>
            <a:pPr marL="228600" indent="-228600">
              <a:buFont typeface="+mj-lt"/>
              <a:buAutoNum type="arabicPeriod"/>
            </a:pPr>
            <a:r>
              <a:rPr kumimoji="1" lang="ko-KR" altLang="en-US" dirty="0"/>
              <a:t>비선형 변환을 얻기 위해 포지션 </a:t>
            </a:r>
            <a:r>
              <a:rPr kumimoji="1" lang="ko-KR" altLang="en-US" dirty="0" err="1"/>
              <a:t>와이즈</a:t>
            </a:r>
            <a:r>
              <a:rPr kumimoji="1" lang="ko-KR" altLang="en-US" dirty="0"/>
              <a:t> </a:t>
            </a:r>
            <a:r>
              <a:rPr kumimoji="1" lang="ko-KR" altLang="en-US" dirty="0" err="1"/>
              <a:t>넌리니어</a:t>
            </a:r>
            <a:r>
              <a:rPr kumimoji="1" lang="ko-KR" altLang="en-US" dirty="0"/>
              <a:t> </a:t>
            </a:r>
            <a:r>
              <a:rPr kumimoji="1" lang="ko-KR" altLang="en-US" dirty="0" err="1"/>
              <a:t>피드포워드</a:t>
            </a:r>
            <a:r>
              <a:rPr kumimoji="1" lang="ko-KR" altLang="en-US" dirty="0"/>
              <a:t> 네트워크와 셀프 </a:t>
            </a:r>
            <a:r>
              <a:rPr kumimoji="1" lang="ko-KR" altLang="en-US" dirty="0" err="1"/>
              <a:t>어텐션</a:t>
            </a:r>
            <a:r>
              <a:rPr kumimoji="1" lang="ko-KR" altLang="en-US" dirty="0"/>
              <a:t> 레이어를 번갈아 사용하게 됩니다</a:t>
            </a:r>
            <a:r>
              <a:rPr kumimoji="1" lang="en-US" altLang="ko-KR" dirty="0"/>
              <a:t>.</a:t>
            </a:r>
          </a:p>
          <a:p>
            <a:pPr marL="228600" indent="-228600">
              <a:buFont typeface="+mj-lt"/>
              <a:buAutoNum type="arabicPeriod"/>
            </a:pPr>
            <a:r>
              <a:rPr kumimoji="1" lang="ko-KR" altLang="en-US" dirty="0" err="1"/>
              <a:t>포지셔널</a:t>
            </a:r>
            <a:r>
              <a:rPr kumimoji="1" lang="ko-KR" altLang="en-US" dirty="0"/>
              <a:t> 인코딩을 사용하여 모델이 토큰의 상대적 위치를 인식하도록 합니다</a:t>
            </a:r>
          </a:p>
          <a:p>
            <a:pPr marL="228600" indent="-228600">
              <a:buFont typeface="+mj-lt"/>
              <a:buAutoNum type="arabicPeriod"/>
            </a:pPr>
            <a:r>
              <a:rPr kumimoji="1" lang="ko-KR" altLang="en-US" dirty="0"/>
              <a:t>멀티 헤드 </a:t>
            </a:r>
            <a:r>
              <a:rPr kumimoji="1" lang="ko-KR" altLang="en-US" dirty="0" err="1"/>
              <a:t>어텐션을</a:t>
            </a:r>
            <a:r>
              <a:rPr kumimoji="1" lang="ko-KR" altLang="en-US" dirty="0"/>
              <a:t> 사용을 했고 이를 통해</a:t>
            </a:r>
            <a:r>
              <a:rPr kumimoji="1" lang="en-US" altLang="ko-KR" dirty="0"/>
              <a:t>,</a:t>
            </a:r>
            <a:r>
              <a:rPr kumimoji="1" lang="ko-KR" altLang="en-US" dirty="0"/>
              <a:t> 하나의 레이어에서 </a:t>
            </a:r>
            <a:r>
              <a:rPr kumimoji="1" lang="ko-KR" altLang="en-US" dirty="0" err="1"/>
              <a:t>여러개의</a:t>
            </a:r>
            <a:r>
              <a:rPr kumimoji="1" lang="ko-KR" altLang="en-US" dirty="0"/>
              <a:t> 키</a:t>
            </a:r>
            <a:r>
              <a:rPr kumimoji="1" lang="en-US" altLang="ko-KR" dirty="0"/>
              <a:t>,</a:t>
            </a:r>
            <a:r>
              <a:rPr kumimoji="1" lang="ko-KR" altLang="en-US" dirty="0"/>
              <a:t> 쿼리</a:t>
            </a:r>
            <a:r>
              <a:rPr kumimoji="1" lang="en-US" altLang="ko-KR" dirty="0"/>
              <a:t>,</a:t>
            </a:r>
            <a:r>
              <a:rPr kumimoji="1" lang="ko-KR" altLang="en-US" dirty="0"/>
              <a:t> </a:t>
            </a:r>
            <a:r>
              <a:rPr kumimoji="1" lang="ko-KR" altLang="en-US" dirty="0" err="1"/>
              <a:t>밸류</a:t>
            </a:r>
            <a:r>
              <a:rPr kumimoji="1" lang="ko-KR" altLang="en-US" dirty="0"/>
              <a:t> 값을 계산 이를 통해</a:t>
            </a:r>
            <a:r>
              <a:rPr kumimoji="1" lang="en-US" altLang="ko-KR" dirty="0"/>
              <a:t>,</a:t>
            </a:r>
            <a:r>
              <a:rPr kumimoji="1" lang="ko-KR" altLang="en-US" dirty="0"/>
              <a:t> 다른 여러 타임 스텝에 대한 통합이나</a:t>
            </a:r>
            <a:r>
              <a:rPr kumimoji="1" lang="en-US" altLang="ko-KR" dirty="0"/>
              <a:t>,</a:t>
            </a:r>
            <a:r>
              <a:rPr kumimoji="1" lang="ko-KR" altLang="en-US" dirty="0"/>
              <a:t> 더 많은 </a:t>
            </a:r>
            <a:r>
              <a:rPr kumimoji="1" lang="ko-KR" altLang="en-US" dirty="0" err="1"/>
              <a:t>토큰간의</a:t>
            </a:r>
            <a:r>
              <a:rPr kumimoji="1" lang="ko-KR" altLang="en-US" dirty="0"/>
              <a:t> 관계를 다룰 수 있어</a:t>
            </a:r>
            <a:r>
              <a:rPr kumimoji="1" lang="en-US" altLang="ko-KR" dirty="0"/>
              <a:t>,</a:t>
            </a:r>
            <a:r>
              <a:rPr kumimoji="1" lang="ko-KR" altLang="en-US" dirty="0"/>
              <a:t> 입력 시퀀스가 </a:t>
            </a:r>
            <a:r>
              <a:rPr kumimoji="1" lang="ko-KR" altLang="en-US" dirty="0" err="1"/>
              <a:t>갖고있는</a:t>
            </a:r>
            <a:r>
              <a:rPr kumimoji="1" lang="ko-KR" altLang="en-US" dirty="0"/>
              <a:t> 정보를 싱글 헤드 </a:t>
            </a:r>
            <a:r>
              <a:rPr kumimoji="1" lang="ko-KR" altLang="en-US" dirty="0" err="1"/>
              <a:t>어텐션</a:t>
            </a:r>
            <a:r>
              <a:rPr kumimoji="1" lang="ko-KR" altLang="en-US" dirty="0"/>
              <a:t> 보다 더 많은 정보로 표현 할 수 있어집니다</a:t>
            </a:r>
            <a:r>
              <a:rPr kumimoji="1" lang="en-US" altLang="ko-KR" dirty="0"/>
              <a:t>.</a:t>
            </a:r>
          </a:p>
          <a:p>
            <a:pPr marL="228600" indent="-228600">
              <a:buFont typeface="+mj-lt"/>
              <a:buAutoNum type="arabicPeriod"/>
            </a:pPr>
            <a:r>
              <a:rPr kumimoji="1" lang="ko-KR" altLang="en-US" dirty="0" err="1"/>
              <a:t>어텐션</a:t>
            </a:r>
            <a:r>
              <a:rPr kumimoji="1" lang="ko-KR" altLang="en-US" dirty="0"/>
              <a:t> 모델을 생성이나 디코딩을 위해서 사용하려면 </a:t>
            </a:r>
            <a:r>
              <a:rPr kumimoji="1" lang="ko-KR" altLang="en-US" dirty="0" err="1"/>
              <a:t>마스크드</a:t>
            </a:r>
            <a:r>
              <a:rPr kumimoji="1" lang="ko-KR" altLang="en-US" dirty="0"/>
              <a:t> </a:t>
            </a:r>
            <a:r>
              <a:rPr kumimoji="1" lang="ko-KR" altLang="en-US" dirty="0" err="1"/>
              <a:t>어텐션을</a:t>
            </a:r>
            <a:r>
              <a:rPr kumimoji="1" lang="ko-KR" altLang="en-US" dirty="0"/>
              <a:t> 사용합니다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25</a:t>
            </a:fld>
            <a:endParaRPr kumimoji="1" lang="ko-KR" altLang="en-US"/>
          </a:p>
        </p:txBody>
      </p:sp>
    </p:spTree>
    <p:extLst>
      <p:ext uri="{BB962C8B-B14F-4D97-AF65-F5344CB8AC3E}">
        <p14:creationId xmlns:p14="http://schemas.microsoft.com/office/powerpoint/2010/main" val="332334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26</a:t>
            </a:fld>
            <a:endParaRPr kumimoji="1" lang="ko-KR" altLang="en-US"/>
          </a:p>
        </p:txBody>
      </p:sp>
    </p:spTree>
    <p:extLst>
      <p:ext uri="{BB962C8B-B14F-4D97-AF65-F5344CB8AC3E}">
        <p14:creationId xmlns:p14="http://schemas.microsoft.com/office/powerpoint/2010/main" val="79330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연속적인 셀프 </a:t>
            </a:r>
            <a:r>
              <a:rPr kumimoji="1" lang="ko-KR" altLang="en-US" dirty="0" err="1"/>
              <a:t>어텐션</a:t>
            </a:r>
            <a:r>
              <a:rPr kumimoji="1" lang="ko-KR" altLang="en-US" dirty="0"/>
              <a:t> 및 포지션 </a:t>
            </a:r>
            <a:r>
              <a:rPr kumimoji="1" lang="ko-KR" altLang="en-US" dirty="0" err="1"/>
              <a:t>와이즈</a:t>
            </a:r>
            <a:r>
              <a:rPr kumimoji="1" lang="ko-KR" altLang="en-US" dirty="0"/>
              <a:t> 넌 리니어 레이어를 사용하여 시퀀스를 처리하는 여러 가지 모델 설계가 있는데</a:t>
            </a:r>
            <a:r>
              <a:rPr kumimoji="1" lang="en-US" altLang="ko-KR" dirty="0"/>
              <a:t>,</a:t>
            </a:r>
            <a:endParaRPr kumimoji="1" lang="ko-KR" altLang="en-US" dirty="0"/>
          </a:p>
          <a:p>
            <a:r>
              <a:rPr kumimoji="1" lang="ko-KR" altLang="en-US" dirty="0"/>
              <a:t>이것들은 각 층에서 하나의 배열을 다른 배열로 변환하기 때문에 일반적으로 </a:t>
            </a:r>
            <a:r>
              <a:rPr kumimoji="1" lang="en-US" altLang="ko-KR" dirty="0"/>
              <a:t>"</a:t>
            </a:r>
            <a:r>
              <a:rPr kumimoji="1" lang="ko-KR" altLang="en-US" dirty="0"/>
              <a:t>트랜스포머</a:t>
            </a:r>
            <a:r>
              <a:rPr kumimoji="1" lang="en-US" altLang="ko-KR" dirty="0"/>
              <a:t>"</a:t>
            </a:r>
            <a:r>
              <a:rPr kumimoji="1" lang="ko-KR" altLang="en-US" dirty="0" err="1"/>
              <a:t>라고</a:t>
            </a:r>
            <a:r>
              <a:rPr kumimoji="1" lang="ko-KR" altLang="en-US" dirty="0"/>
              <a:t> 불립니다</a:t>
            </a:r>
            <a:endParaRPr kumimoji="1" lang="en-US" altLang="ko-KR" dirty="0"/>
          </a:p>
          <a:p>
            <a:r>
              <a:rPr kumimoji="1" lang="ko-KR" altLang="en-US" dirty="0"/>
              <a:t>기본적인 트랜스포머는 </a:t>
            </a:r>
            <a:r>
              <a:rPr kumimoji="1" lang="en-US" altLang="ko-KR" dirty="0"/>
              <a:t>2017</a:t>
            </a:r>
            <a:r>
              <a:rPr kumimoji="1" lang="ko-KR" altLang="en-US" dirty="0"/>
              <a:t>년에 발표된 </a:t>
            </a:r>
            <a:r>
              <a:rPr kumimoji="1" lang="en-US" altLang="ko-KR" dirty="0"/>
              <a:t>attention is all you need </a:t>
            </a:r>
            <a:r>
              <a:rPr kumimoji="1" lang="ko-KR" altLang="en-US" dirty="0"/>
              <a:t>논문에 </a:t>
            </a:r>
            <a:r>
              <a:rPr kumimoji="1" lang="ko-KR" altLang="en-US" dirty="0" err="1"/>
              <a:t>있는거구요</a:t>
            </a:r>
            <a:r>
              <a:rPr kumimoji="1" lang="ko-KR" altLang="en-US" dirty="0"/>
              <a:t> 이건 시퀀스 투 시퀀스 모델입니다</a:t>
            </a:r>
            <a:r>
              <a:rPr kumimoji="1" lang="en-US" altLang="ko-KR" dirty="0"/>
              <a:t>.</a:t>
            </a:r>
          </a:p>
          <a:p>
            <a:r>
              <a:rPr kumimoji="1" lang="ko-KR" altLang="en-US" dirty="0"/>
              <a:t>이후 연구로 </a:t>
            </a:r>
            <a:r>
              <a:rPr kumimoji="1" lang="ko-KR" altLang="en-US" dirty="0" err="1"/>
              <a:t>랭기지</a:t>
            </a:r>
            <a:r>
              <a:rPr kumimoji="1" lang="ko-KR" altLang="en-US" dirty="0"/>
              <a:t> </a:t>
            </a:r>
            <a:r>
              <a:rPr kumimoji="1" lang="ko-KR" altLang="en-US" dirty="0" err="1"/>
              <a:t>모델중</a:t>
            </a:r>
            <a:r>
              <a:rPr kumimoji="1" lang="ko-KR" altLang="en-US" dirty="0"/>
              <a:t> 트랜스포머를 사용한 </a:t>
            </a:r>
            <a:r>
              <a:rPr kumimoji="1" lang="ko-KR" altLang="en-US" dirty="0" err="1"/>
              <a:t>것들중</a:t>
            </a:r>
            <a:r>
              <a:rPr kumimoji="1" lang="ko-KR" altLang="en-US" dirty="0"/>
              <a:t> </a:t>
            </a:r>
            <a:r>
              <a:rPr kumimoji="1" lang="ko-KR" altLang="en-US" dirty="0" err="1"/>
              <a:t>대표적인게</a:t>
            </a:r>
            <a:r>
              <a:rPr kumimoji="1" lang="en-US" altLang="ko-KR" dirty="0"/>
              <a:t>,</a:t>
            </a:r>
            <a:r>
              <a:rPr kumimoji="1" lang="ko-KR" altLang="en-US" dirty="0"/>
              <a:t> </a:t>
            </a:r>
            <a:r>
              <a:rPr kumimoji="1" lang="ko-KR" altLang="en-US" dirty="0" err="1"/>
              <a:t>버트나</a:t>
            </a:r>
            <a:r>
              <a:rPr kumimoji="1" lang="ko-KR" altLang="en-US" dirty="0"/>
              <a:t> </a:t>
            </a:r>
            <a:r>
              <a:rPr kumimoji="1" lang="ko-KR" altLang="en-US" dirty="0" err="1"/>
              <a:t>지피티가</a:t>
            </a:r>
            <a:r>
              <a:rPr kumimoji="1" lang="ko-KR" altLang="en-US" dirty="0"/>
              <a:t> 있습니다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27</a:t>
            </a:fld>
            <a:endParaRPr kumimoji="1" lang="ko-KR" altLang="en-US"/>
          </a:p>
        </p:txBody>
      </p:sp>
    </p:spTree>
    <p:extLst>
      <p:ext uri="{BB962C8B-B14F-4D97-AF65-F5344CB8AC3E}">
        <p14:creationId xmlns:p14="http://schemas.microsoft.com/office/powerpoint/2010/main" val="1652715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기본적인 트랜스포머 구조입니다</a:t>
            </a:r>
            <a:r>
              <a:rPr kumimoji="1" lang="en-US" altLang="ko-KR" dirty="0"/>
              <a:t>.</a:t>
            </a:r>
          </a:p>
          <a:p>
            <a:endParaRPr kumimoji="1" lang="en-US" altLang="ko-KR" dirty="0"/>
          </a:p>
          <a:p>
            <a:r>
              <a:rPr kumimoji="1" lang="en-US" altLang="ko-KR" dirty="0"/>
              <a:t>Seq2seq </a:t>
            </a:r>
            <a:r>
              <a:rPr kumimoji="1" lang="ko-KR" altLang="en-US" dirty="0"/>
              <a:t>모델에서는</a:t>
            </a:r>
            <a:r>
              <a:rPr kumimoji="1" lang="en-US" altLang="ko-KR" dirty="0"/>
              <a:t>,</a:t>
            </a:r>
            <a:r>
              <a:rPr kumimoji="1" lang="ko-KR" altLang="en-US" dirty="0"/>
              <a:t> </a:t>
            </a:r>
            <a:endParaRPr kumimoji="1" lang="en-US" altLang="ko-KR" dirty="0"/>
          </a:p>
          <a:p>
            <a:r>
              <a:rPr kumimoji="1" lang="ko-KR" altLang="en-US" dirty="0"/>
              <a:t>인코더가 입력 시퀀스를 만들고</a:t>
            </a:r>
            <a:r>
              <a:rPr kumimoji="1" lang="en-US" altLang="ko-KR" dirty="0"/>
              <a:t>,</a:t>
            </a:r>
            <a:r>
              <a:rPr kumimoji="1" lang="ko-KR" altLang="en-US" dirty="0"/>
              <a:t> </a:t>
            </a:r>
            <a:endParaRPr kumimoji="1" lang="en-US" altLang="ko-KR" dirty="0"/>
          </a:p>
          <a:p>
            <a:r>
              <a:rPr kumimoji="1" lang="ko-KR" altLang="en-US" dirty="0"/>
              <a:t>한번에 하나의 </a:t>
            </a:r>
            <a:r>
              <a:rPr kumimoji="1" lang="ko-KR" altLang="en-US" dirty="0" err="1"/>
              <a:t>엘리멘트에</a:t>
            </a:r>
            <a:r>
              <a:rPr kumimoji="1" lang="ko-KR" altLang="en-US" dirty="0"/>
              <a:t> 대해 다루고</a:t>
            </a:r>
            <a:r>
              <a:rPr kumimoji="1" lang="en-US" altLang="ko-KR" dirty="0"/>
              <a:t>,</a:t>
            </a:r>
            <a:r>
              <a:rPr kumimoji="1" lang="ko-KR" altLang="en-US" dirty="0"/>
              <a:t> </a:t>
            </a:r>
            <a:endParaRPr kumimoji="1" lang="en-US" altLang="ko-KR" dirty="0"/>
          </a:p>
          <a:p>
            <a:r>
              <a:rPr kumimoji="1" lang="ko-KR" altLang="en-US" dirty="0" err="1"/>
              <a:t>히든</a:t>
            </a:r>
            <a:r>
              <a:rPr kumimoji="1" lang="ko-KR" altLang="en-US" dirty="0"/>
              <a:t> </a:t>
            </a:r>
            <a:r>
              <a:rPr kumimoji="1" lang="ko-KR" altLang="en-US" dirty="0" err="1"/>
              <a:t>스테이트</a:t>
            </a:r>
            <a:r>
              <a:rPr kumimoji="1" lang="ko-KR" altLang="en-US" dirty="0"/>
              <a:t> 로 고정된 길이의 표현만 가능했는데</a:t>
            </a:r>
            <a:r>
              <a:rPr kumimoji="1" lang="en-US" altLang="ko-KR" dirty="0"/>
              <a:t>,</a:t>
            </a:r>
            <a:r>
              <a:rPr kumimoji="1" lang="ko-KR" altLang="en-US" dirty="0"/>
              <a:t> </a:t>
            </a:r>
            <a:endParaRPr kumimoji="1" lang="en-US" altLang="ko-KR" dirty="0"/>
          </a:p>
          <a:p>
            <a:r>
              <a:rPr kumimoji="1" lang="ko-KR" altLang="en-US" dirty="0"/>
              <a:t>이 </a:t>
            </a:r>
            <a:r>
              <a:rPr kumimoji="1" lang="ko-KR" altLang="en-US" dirty="0" err="1"/>
              <a:t>히든스테이트는</a:t>
            </a:r>
            <a:r>
              <a:rPr kumimoji="1" lang="ko-KR" altLang="en-US" dirty="0"/>
              <a:t> 입력 순서로부터 정보를 파악하고</a:t>
            </a:r>
            <a:r>
              <a:rPr kumimoji="1" lang="en-US" altLang="ko-KR" dirty="0"/>
              <a:t>,</a:t>
            </a:r>
            <a:r>
              <a:rPr kumimoji="1" lang="ko-KR" altLang="en-US" dirty="0"/>
              <a:t> </a:t>
            </a:r>
            <a:endParaRPr kumimoji="1" lang="en-US" altLang="ko-KR" dirty="0"/>
          </a:p>
          <a:p>
            <a:r>
              <a:rPr kumimoji="1" lang="ko-KR" altLang="en-US" dirty="0" err="1"/>
              <a:t>디코더가</a:t>
            </a:r>
            <a:r>
              <a:rPr kumimoji="1" lang="ko-KR" altLang="en-US" dirty="0"/>
              <a:t> 이 </a:t>
            </a:r>
            <a:r>
              <a:rPr kumimoji="1" lang="ko-KR" altLang="en-US" dirty="0" err="1"/>
              <a:t>히든스테이트를</a:t>
            </a:r>
            <a:r>
              <a:rPr kumimoji="1" lang="ko-KR" altLang="en-US" dirty="0"/>
              <a:t> 받아서</a:t>
            </a:r>
            <a:r>
              <a:rPr kumimoji="1" lang="en-US" altLang="ko-KR" dirty="0"/>
              <a:t>,</a:t>
            </a:r>
            <a:r>
              <a:rPr kumimoji="1" lang="ko-KR" altLang="en-US" dirty="0"/>
              <a:t> 아웃풋 시퀀스를 </a:t>
            </a:r>
            <a:r>
              <a:rPr kumimoji="1" lang="ko-KR" altLang="en-US" dirty="0" err="1"/>
              <a:t>엘리먼트</a:t>
            </a:r>
            <a:r>
              <a:rPr kumimoji="1" lang="ko-KR" altLang="en-US" dirty="0"/>
              <a:t> 별로 이전 출력에 따라 뽑아내는 것입니다</a:t>
            </a:r>
            <a:r>
              <a:rPr kumimoji="1" lang="en-US" altLang="ko-KR" dirty="0"/>
              <a:t>.</a:t>
            </a:r>
          </a:p>
          <a:p>
            <a:endParaRPr kumimoji="1" lang="en-US" altLang="ko-KR" dirty="0"/>
          </a:p>
          <a:p>
            <a:r>
              <a:rPr kumimoji="1" lang="ko-KR" altLang="en-US" dirty="0"/>
              <a:t>트랜스포머 구조는 크게 두개로 나누어 좌측이 인코더 파트 우측이 </a:t>
            </a:r>
            <a:r>
              <a:rPr kumimoji="1" lang="ko-KR" altLang="en-US" dirty="0" err="1"/>
              <a:t>디코더</a:t>
            </a:r>
            <a:r>
              <a:rPr kumimoji="1" lang="ko-KR" altLang="en-US" dirty="0"/>
              <a:t> 파트이며</a:t>
            </a:r>
            <a:r>
              <a:rPr kumimoji="1" lang="en-US" altLang="ko-KR" dirty="0"/>
              <a:t>,</a:t>
            </a:r>
          </a:p>
          <a:p>
            <a:r>
              <a:rPr kumimoji="1" lang="ko-KR" altLang="en-US" dirty="0"/>
              <a:t>좌측의 인코더 파트의 아웃풋을 </a:t>
            </a:r>
            <a:r>
              <a:rPr kumimoji="1" lang="ko-KR" altLang="en-US" dirty="0" err="1"/>
              <a:t>디코더의</a:t>
            </a:r>
            <a:r>
              <a:rPr kumimoji="1" lang="ko-KR" altLang="en-US" dirty="0"/>
              <a:t> 크로스 </a:t>
            </a:r>
            <a:r>
              <a:rPr kumimoji="1" lang="ko-KR" altLang="en-US" dirty="0" err="1"/>
              <a:t>어텐션으로</a:t>
            </a:r>
            <a:r>
              <a:rPr kumimoji="1" lang="ko-KR" altLang="en-US" dirty="0"/>
              <a:t> 보내서 최종적으로 출력인 </a:t>
            </a:r>
            <a:r>
              <a:rPr kumimoji="1" lang="en-US" altLang="ko-KR" dirty="0"/>
              <a:t>y</a:t>
            </a:r>
            <a:r>
              <a:rPr kumimoji="1" lang="ko-KR" altLang="en-US" dirty="0" err="1"/>
              <a:t>햇</a:t>
            </a:r>
            <a:r>
              <a:rPr kumimoji="1" lang="ko-KR" altLang="en-US" dirty="0"/>
              <a:t> </a:t>
            </a:r>
            <a:r>
              <a:rPr kumimoji="1" lang="ko-KR" altLang="en-US" dirty="0" err="1"/>
              <a:t>원투쓰리를</a:t>
            </a:r>
            <a:r>
              <a:rPr kumimoji="1" lang="ko-KR" altLang="en-US" dirty="0"/>
              <a:t> 만들어내는 구조입니다</a:t>
            </a:r>
            <a:r>
              <a:rPr kumimoji="1" lang="en-US" altLang="ko-KR" dirty="0"/>
              <a:t>.</a:t>
            </a:r>
          </a:p>
          <a:p>
            <a:r>
              <a:rPr kumimoji="1" lang="ko-KR" altLang="en-US" dirty="0"/>
              <a:t>이 보내는 과정과</a:t>
            </a:r>
            <a:r>
              <a:rPr kumimoji="1" lang="en-US" altLang="ko-KR" dirty="0"/>
              <a:t>,</a:t>
            </a:r>
            <a:r>
              <a:rPr kumimoji="1" lang="ko-KR" altLang="en-US" dirty="0"/>
              <a:t> 크로스 </a:t>
            </a:r>
            <a:r>
              <a:rPr kumimoji="1" lang="ko-KR" altLang="en-US" dirty="0" err="1"/>
              <a:t>어텐션에서</a:t>
            </a:r>
            <a:r>
              <a:rPr kumimoji="1" lang="ko-KR" altLang="en-US" dirty="0"/>
              <a:t> </a:t>
            </a:r>
            <a:r>
              <a:rPr kumimoji="1" lang="ko-KR" altLang="en-US" dirty="0" err="1"/>
              <a:t>무슨일이</a:t>
            </a:r>
            <a:r>
              <a:rPr kumimoji="1" lang="ko-KR" altLang="en-US" dirty="0"/>
              <a:t> 일어나는지는</a:t>
            </a:r>
            <a:r>
              <a:rPr kumimoji="1" lang="en-US" altLang="ko-KR" dirty="0"/>
              <a:t>,</a:t>
            </a:r>
            <a:r>
              <a:rPr kumimoji="1" lang="ko-KR" altLang="en-US" dirty="0"/>
              <a:t> 이후에 말씀드리겠습니다</a:t>
            </a:r>
            <a:r>
              <a:rPr kumimoji="1" lang="en-US" altLang="ko-KR" dirty="0"/>
              <a:t>.</a:t>
            </a:r>
          </a:p>
          <a:p>
            <a:endParaRPr kumimoji="1" lang="en-US" altLang="ko-KR" dirty="0"/>
          </a:p>
          <a:p>
            <a:r>
              <a:rPr kumimoji="1" lang="ko-KR" altLang="en-US" dirty="0"/>
              <a:t>이 그림에서 </a:t>
            </a:r>
            <a:r>
              <a:rPr kumimoji="1" lang="ko-KR" altLang="en-US" dirty="0" err="1"/>
              <a:t>보시다시피</a:t>
            </a:r>
            <a:r>
              <a:rPr kumimoji="1" lang="en-US" altLang="ko-KR" dirty="0"/>
              <a:t>,</a:t>
            </a:r>
            <a:r>
              <a:rPr kumimoji="1" lang="ko-KR" altLang="en-US" dirty="0"/>
              <a:t> 트랜스포머는 포지션 </a:t>
            </a:r>
            <a:r>
              <a:rPr kumimoji="1" lang="ko-KR" altLang="en-US" dirty="0" err="1"/>
              <a:t>와이즈</a:t>
            </a:r>
            <a:r>
              <a:rPr kumimoji="1" lang="ko-KR" altLang="en-US" dirty="0"/>
              <a:t> 인코더 이후</a:t>
            </a:r>
            <a:r>
              <a:rPr kumimoji="1" lang="en-US" altLang="ko-KR" dirty="0"/>
              <a:t>,</a:t>
            </a:r>
            <a:r>
              <a:rPr kumimoji="1" lang="ko-KR" altLang="en-US" dirty="0"/>
              <a:t> 셀프 </a:t>
            </a:r>
            <a:r>
              <a:rPr kumimoji="1" lang="ko-KR" altLang="en-US" dirty="0" err="1"/>
              <a:t>어텐션과</a:t>
            </a:r>
            <a:r>
              <a:rPr kumimoji="1" lang="ko-KR" altLang="en-US" dirty="0"/>
              <a:t> </a:t>
            </a:r>
            <a:r>
              <a:rPr kumimoji="1" lang="ko-KR" altLang="en-US" dirty="0" err="1"/>
              <a:t>넌리니어</a:t>
            </a:r>
            <a:r>
              <a:rPr kumimoji="1" lang="ko-KR" altLang="en-US" dirty="0"/>
              <a:t> 네트워크 </a:t>
            </a:r>
            <a:r>
              <a:rPr kumimoji="1" lang="ko-KR" altLang="en-US" dirty="0" err="1"/>
              <a:t>를</a:t>
            </a:r>
            <a:r>
              <a:rPr kumimoji="1" lang="ko-KR" altLang="en-US" dirty="0"/>
              <a:t> </a:t>
            </a:r>
            <a:r>
              <a:rPr kumimoji="1" lang="en-US" altLang="ko-KR" dirty="0"/>
              <a:t>N</a:t>
            </a:r>
            <a:r>
              <a:rPr kumimoji="1" lang="ko-KR" altLang="en-US" dirty="0"/>
              <a:t>번 쌓는 구조를 따르고</a:t>
            </a:r>
            <a:r>
              <a:rPr kumimoji="1" lang="en-US" altLang="ko-KR" dirty="0"/>
              <a:t>,</a:t>
            </a:r>
            <a:r>
              <a:rPr kumimoji="1" lang="ko-KR" altLang="en-US" dirty="0"/>
              <a:t> 마찬가지로</a:t>
            </a:r>
            <a:r>
              <a:rPr kumimoji="1" lang="en-US" altLang="ko-KR" dirty="0"/>
              <a:t>,</a:t>
            </a:r>
            <a:r>
              <a:rPr kumimoji="1" lang="ko-KR" altLang="en-US" dirty="0"/>
              <a:t> </a:t>
            </a:r>
            <a:r>
              <a:rPr kumimoji="1" lang="ko-KR" altLang="en-US" dirty="0" err="1"/>
              <a:t>디코더</a:t>
            </a:r>
            <a:r>
              <a:rPr kumimoji="1" lang="ko-KR" altLang="en-US" dirty="0"/>
              <a:t> 또한 </a:t>
            </a:r>
            <a:r>
              <a:rPr kumimoji="1" lang="ko-KR" altLang="en-US" dirty="0" err="1"/>
              <a:t>마스크드</a:t>
            </a:r>
            <a:r>
              <a:rPr kumimoji="1" lang="ko-KR" altLang="en-US" dirty="0"/>
              <a:t> 셀프 </a:t>
            </a:r>
            <a:r>
              <a:rPr kumimoji="1" lang="ko-KR" altLang="en-US" dirty="0" err="1"/>
              <a:t>어텐션</a:t>
            </a:r>
            <a:r>
              <a:rPr kumimoji="1" lang="ko-KR" altLang="en-US" dirty="0"/>
              <a:t> </a:t>
            </a:r>
            <a:r>
              <a:rPr kumimoji="1" lang="ko-KR" altLang="en-US" dirty="0" err="1"/>
              <a:t>부터</a:t>
            </a:r>
            <a:r>
              <a:rPr kumimoji="1" lang="ko-KR" altLang="en-US" dirty="0"/>
              <a:t> 포지션 </a:t>
            </a:r>
            <a:r>
              <a:rPr kumimoji="1" lang="ko-KR" altLang="en-US" dirty="0" err="1"/>
              <a:t>와이즈</a:t>
            </a:r>
            <a:r>
              <a:rPr kumimoji="1" lang="ko-KR" altLang="en-US" dirty="0"/>
              <a:t> </a:t>
            </a:r>
            <a:r>
              <a:rPr kumimoji="1" lang="ko-KR" altLang="en-US" dirty="0" err="1"/>
              <a:t>넌리니어</a:t>
            </a:r>
            <a:r>
              <a:rPr kumimoji="1" lang="ko-KR" altLang="en-US" dirty="0"/>
              <a:t> 네트워크 까지를 </a:t>
            </a:r>
            <a:r>
              <a:rPr kumimoji="1" lang="en-US" altLang="ko-KR" dirty="0"/>
              <a:t>N</a:t>
            </a:r>
            <a:r>
              <a:rPr kumimoji="1" lang="ko-KR" altLang="en-US" dirty="0"/>
              <a:t>번 쌓는 구조를 </a:t>
            </a:r>
            <a:r>
              <a:rPr kumimoji="1" lang="ko-KR" altLang="en-US" dirty="0" err="1"/>
              <a:t>갖고있습니다</a:t>
            </a:r>
            <a:r>
              <a:rPr kumimoji="1" lang="en-US" altLang="ko-KR" dirty="0"/>
              <a:t>.</a:t>
            </a:r>
          </a:p>
          <a:p>
            <a:endParaRPr kumimoji="1" lang="en-US" altLang="ko-KR" dirty="0"/>
          </a:p>
          <a:p>
            <a:r>
              <a:rPr kumimoji="1" lang="ko-KR" altLang="en-US" dirty="0"/>
              <a:t>클래식 하게는 </a:t>
            </a:r>
            <a:r>
              <a:rPr kumimoji="1" lang="en-US" altLang="ko-KR" dirty="0"/>
              <a:t>6</a:t>
            </a:r>
            <a:r>
              <a:rPr kumimoji="1" lang="ko-KR" altLang="en-US" dirty="0"/>
              <a:t>번을 쌓고</a:t>
            </a:r>
            <a:r>
              <a:rPr kumimoji="1" lang="en-US" altLang="ko-KR" dirty="0"/>
              <a:t>,</a:t>
            </a:r>
            <a:r>
              <a:rPr kumimoji="1" lang="ko-KR" altLang="en-US" dirty="0"/>
              <a:t> 셀프 </a:t>
            </a:r>
            <a:r>
              <a:rPr kumimoji="1" lang="ko-KR" altLang="en-US" dirty="0" err="1"/>
              <a:t>어텐션</a:t>
            </a:r>
            <a:r>
              <a:rPr kumimoji="1" lang="ko-KR" altLang="en-US" dirty="0"/>
              <a:t> 레이어에는 </a:t>
            </a:r>
            <a:r>
              <a:rPr kumimoji="1" lang="en-US" altLang="ko-KR" dirty="0"/>
              <a:t>8</a:t>
            </a:r>
            <a:r>
              <a:rPr kumimoji="1" lang="ko-KR" altLang="en-US" dirty="0"/>
              <a:t>개의 헤드가 들어간다고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28</a:t>
            </a:fld>
            <a:endParaRPr kumimoji="1" lang="ko-KR" altLang="en-US"/>
          </a:p>
        </p:txBody>
      </p:sp>
    </p:spTree>
    <p:extLst>
      <p:ext uri="{BB962C8B-B14F-4D97-AF65-F5344CB8AC3E}">
        <p14:creationId xmlns:p14="http://schemas.microsoft.com/office/powerpoint/2010/main" val="1163758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크로스 </a:t>
            </a:r>
            <a:r>
              <a:rPr kumimoji="1" lang="ko-KR" altLang="en-US" dirty="0" err="1"/>
              <a:t>어텐션</a:t>
            </a:r>
            <a:r>
              <a:rPr kumimoji="1" lang="ko-KR" altLang="en-US" dirty="0"/>
              <a:t> 레이어의 입력으로 들어가는 쿼리는 </a:t>
            </a:r>
            <a:r>
              <a:rPr kumimoji="1" lang="ko-KR" altLang="en-US" dirty="0" err="1"/>
              <a:t>디코더의</a:t>
            </a:r>
            <a:r>
              <a:rPr kumimoji="1" lang="ko-KR" altLang="en-US" dirty="0"/>
              <a:t> </a:t>
            </a:r>
            <a:r>
              <a:rPr kumimoji="1" lang="ko-KR" altLang="en-US" dirty="0" err="1"/>
              <a:t>넌리니어</a:t>
            </a:r>
            <a:r>
              <a:rPr kumimoji="1" lang="ko-KR" altLang="en-US" dirty="0"/>
              <a:t> 네트워크의 출력이고</a:t>
            </a:r>
            <a:endParaRPr kumimoji="1" lang="en-US" altLang="ko-KR" dirty="0"/>
          </a:p>
          <a:p>
            <a:endParaRPr kumimoji="1" lang="en-US" altLang="ko-KR" dirty="0"/>
          </a:p>
          <a:p>
            <a:r>
              <a:rPr kumimoji="1" lang="ko-KR" altLang="en-US" dirty="0"/>
              <a:t>키와 </a:t>
            </a:r>
            <a:r>
              <a:rPr kumimoji="1" lang="ko-KR" altLang="en-US" dirty="0" err="1"/>
              <a:t>밸류는</a:t>
            </a:r>
            <a:r>
              <a:rPr kumimoji="1" lang="ko-KR" altLang="en-US" dirty="0"/>
              <a:t> 인코더의 </a:t>
            </a:r>
            <a:r>
              <a:rPr kumimoji="1" lang="ko-KR" altLang="en-US" dirty="0" err="1"/>
              <a:t>넌리니어</a:t>
            </a:r>
            <a:r>
              <a:rPr kumimoji="1" lang="ko-KR" altLang="en-US" dirty="0"/>
              <a:t> 네트워크의 출력 값이 됩니다</a:t>
            </a:r>
            <a:r>
              <a:rPr kumimoji="1" lang="en-US" altLang="ko-KR" dirty="0"/>
              <a:t>.</a:t>
            </a:r>
            <a:r>
              <a:rPr kumimoji="1" lang="ko-KR" altLang="en-US" dirty="0"/>
              <a:t> 이때</a:t>
            </a:r>
            <a:r>
              <a:rPr kumimoji="1" lang="en-US" altLang="ko-KR" dirty="0"/>
              <a:t>,</a:t>
            </a:r>
            <a:r>
              <a:rPr kumimoji="1" lang="ko-KR" altLang="en-US" dirty="0"/>
              <a:t> 레이어와 타임스텝은 동일합니다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이전까지 </a:t>
            </a:r>
            <a:r>
              <a:rPr kumimoji="1" lang="en-US" altLang="ko-KR" dirty="0"/>
              <a:t>l </a:t>
            </a:r>
            <a:r>
              <a:rPr kumimoji="1" lang="ko-KR" altLang="en-US" dirty="0"/>
              <a:t>은 </a:t>
            </a:r>
            <a:r>
              <a:rPr kumimoji="1" lang="ko-KR" altLang="en-US" dirty="0" err="1"/>
              <a:t>어텐션</a:t>
            </a:r>
            <a:r>
              <a:rPr kumimoji="1" lang="ko-KR" altLang="en-US" dirty="0"/>
              <a:t> 할 타임스텝에 대한 </a:t>
            </a:r>
            <a:r>
              <a:rPr kumimoji="1" lang="en-US" altLang="ko-KR" dirty="0"/>
              <a:t>l</a:t>
            </a:r>
            <a:r>
              <a:rPr kumimoji="1" lang="ko-KR" altLang="en-US" dirty="0"/>
              <a:t> 이었다면</a:t>
            </a:r>
            <a:r>
              <a:rPr kumimoji="1" lang="en-US" altLang="ko-KR" dirty="0"/>
              <a:t>,</a:t>
            </a:r>
            <a:r>
              <a:rPr kumimoji="1" lang="ko-KR" altLang="en-US" dirty="0"/>
              <a:t> 이 페이지에서 </a:t>
            </a:r>
            <a:r>
              <a:rPr kumimoji="1" lang="en-US" altLang="ko-KR" dirty="0"/>
              <a:t>l</a:t>
            </a:r>
            <a:r>
              <a:rPr kumimoji="1" lang="ko-KR" altLang="en-US" dirty="0"/>
              <a:t> 은 레이어를 의미합니다</a:t>
            </a:r>
            <a:r>
              <a:rPr kumimoji="1" lang="en-US" altLang="ko-KR" dirty="0"/>
              <a:t>.</a:t>
            </a:r>
            <a:r>
              <a:rPr kumimoji="1" lang="ko-KR" altLang="en-US" dirty="0"/>
              <a:t> 혼동 없으시기 바라며</a:t>
            </a:r>
            <a:r>
              <a:rPr kumimoji="1" lang="en-US" altLang="ko-KR" dirty="0"/>
              <a:t>,</a:t>
            </a:r>
          </a:p>
          <a:p>
            <a:endParaRPr kumimoji="1" lang="en-US" altLang="ko-KR" dirty="0"/>
          </a:p>
          <a:p>
            <a:r>
              <a:rPr kumimoji="1" lang="ko-KR" altLang="en-US" dirty="0"/>
              <a:t>크로스 </a:t>
            </a:r>
            <a:r>
              <a:rPr kumimoji="1" lang="ko-KR" altLang="en-US" dirty="0" err="1"/>
              <a:t>어텐션의</a:t>
            </a:r>
            <a:r>
              <a:rPr kumimoji="1" lang="ko-KR" altLang="en-US" dirty="0"/>
              <a:t> </a:t>
            </a:r>
            <a:r>
              <a:rPr kumimoji="1" lang="ko-KR" altLang="en-US" dirty="0" err="1"/>
              <a:t>어텐션</a:t>
            </a:r>
            <a:r>
              <a:rPr kumimoji="1" lang="ko-KR" altLang="en-US" dirty="0"/>
              <a:t> 스코어를 계산하는 식은 </a:t>
            </a:r>
            <a:r>
              <a:rPr kumimoji="1" lang="ko-KR" altLang="en-US" dirty="0" err="1"/>
              <a:t>디코더의</a:t>
            </a:r>
            <a:r>
              <a:rPr kumimoji="1" lang="ko-KR" altLang="en-US" dirty="0"/>
              <a:t> 쿼리와 인코더의 키 값을 통해 계산하고</a:t>
            </a:r>
            <a:endParaRPr kumimoji="1" lang="en-US" altLang="ko-KR" dirty="0"/>
          </a:p>
          <a:p>
            <a:endParaRPr kumimoji="1" lang="en-US" altLang="ko-KR" dirty="0"/>
          </a:p>
          <a:p>
            <a:r>
              <a:rPr kumimoji="1" lang="ko-KR" altLang="en-US" dirty="0"/>
              <a:t>이를 </a:t>
            </a:r>
            <a:r>
              <a:rPr kumimoji="1" lang="ko-KR" altLang="en-US" dirty="0" err="1"/>
              <a:t>소프트맥스</a:t>
            </a:r>
            <a:r>
              <a:rPr kumimoji="1" lang="ko-KR" altLang="en-US" dirty="0"/>
              <a:t> 함수를 거쳐 알파 값을 계산 한 뒤</a:t>
            </a:r>
            <a:r>
              <a:rPr kumimoji="1" lang="en-US" altLang="ko-KR" dirty="0"/>
              <a:t>,</a:t>
            </a:r>
            <a:r>
              <a:rPr kumimoji="1" lang="ko-KR" altLang="en-US" dirty="0"/>
              <a:t> 크로스 </a:t>
            </a:r>
            <a:r>
              <a:rPr kumimoji="1" lang="ko-KR" altLang="en-US" dirty="0" err="1"/>
              <a:t>어텐션</a:t>
            </a:r>
            <a:r>
              <a:rPr kumimoji="1" lang="ko-KR" altLang="en-US" dirty="0"/>
              <a:t> 아웃풋을 구할 수 있습니다</a:t>
            </a:r>
            <a:r>
              <a:rPr kumimoji="1" lang="en-US" altLang="ko-KR" dirty="0"/>
              <a:t>.</a:t>
            </a:r>
          </a:p>
          <a:p>
            <a:endParaRPr kumimoji="1" lang="en-US" altLang="ko-KR" dirty="0"/>
          </a:p>
          <a:p>
            <a:r>
              <a:rPr kumimoji="1" lang="ko-KR" altLang="en-US" dirty="0"/>
              <a:t>실제로는 이 크로스 </a:t>
            </a:r>
            <a:r>
              <a:rPr kumimoji="1" lang="ko-KR" altLang="en-US" dirty="0" err="1"/>
              <a:t>어텐션</a:t>
            </a:r>
            <a:r>
              <a:rPr kumimoji="1" lang="ko-KR" altLang="en-US" dirty="0"/>
              <a:t> 레이어 또한 멀티 헤드 </a:t>
            </a:r>
            <a:r>
              <a:rPr kumimoji="1" lang="ko-KR" altLang="en-US" dirty="0" err="1"/>
              <a:t>어텐션의</a:t>
            </a:r>
            <a:r>
              <a:rPr kumimoji="1" lang="ko-KR" altLang="en-US" dirty="0"/>
              <a:t> 구조를 따른다고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29</a:t>
            </a:fld>
            <a:endParaRPr kumimoji="1" lang="ko-KR" altLang="en-US"/>
          </a:p>
        </p:txBody>
      </p:sp>
    </p:spTree>
    <p:extLst>
      <p:ext uri="{BB962C8B-B14F-4D97-AF65-F5344CB8AC3E}">
        <p14:creationId xmlns:p14="http://schemas.microsoft.com/office/powerpoint/2010/main" val="2760027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a:rPr>
              <a:t>배치 정규화는 매우 유용하지만 시퀀스 모델과 함께 사용하기는 어렵습니다</a:t>
            </a:r>
            <a:r>
              <a:rPr lang="en-US" altLang="ko-KR" b="0" i="0" dirty="0">
                <a:solidFill>
                  <a:srgbClr val="000000"/>
                </a:solidFill>
                <a:effectLst/>
                <a:latin typeface="noto"/>
              </a:rPr>
              <a:t>. </a:t>
            </a:r>
            <a:r>
              <a:rPr lang="ko-KR" altLang="en-US" b="0" i="0" dirty="0">
                <a:solidFill>
                  <a:srgbClr val="000000"/>
                </a:solidFill>
                <a:effectLst/>
                <a:latin typeface="noto"/>
              </a:rPr>
              <a:t>시퀀스의 길이가 다르므로 배치 전체를 </a:t>
            </a:r>
            <a:r>
              <a:rPr lang="ko-KR" altLang="en-US" b="0" i="0" dirty="0" err="1">
                <a:solidFill>
                  <a:srgbClr val="000000"/>
                </a:solidFill>
                <a:effectLst/>
                <a:latin typeface="noto"/>
              </a:rPr>
              <a:t>정규화하는</a:t>
            </a:r>
            <a:r>
              <a:rPr lang="ko-KR" altLang="en-US" b="0" i="0" dirty="0">
                <a:solidFill>
                  <a:srgbClr val="000000"/>
                </a:solidFill>
                <a:effectLst/>
                <a:latin typeface="noto"/>
              </a:rPr>
              <a:t> 것이 어렵습니다</a:t>
            </a:r>
            <a:r>
              <a:rPr lang="en-US" altLang="ko-KR" b="0" i="0" dirty="0">
                <a:solidFill>
                  <a:srgbClr val="000000"/>
                </a:solidFill>
                <a:effectLst/>
                <a:latin typeface="noto"/>
              </a:rPr>
              <a:t>.</a:t>
            </a:r>
            <a:br>
              <a:rPr lang="ko-KR" altLang="en-US" dirty="0"/>
            </a:br>
            <a:r>
              <a:rPr lang="ko-KR" altLang="en-US" b="0" i="0" dirty="0">
                <a:solidFill>
                  <a:srgbClr val="000000"/>
                </a:solidFill>
                <a:effectLst/>
                <a:latin typeface="noto"/>
              </a:rPr>
              <a:t>시퀀스가 매우 길 수 있기 때문에 작은 배치가 있는 경우가 있습니다</a:t>
            </a:r>
            <a:endParaRPr lang="en-US" altLang="ko-KR" b="0" i="0" dirty="0">
              <a:solidFill>
                <a:srgbClr val="000000"/>
              </a:solidFill>
              <a:effectLst/>
              <a:latin typeface="noto"/>
            </a:endParaRPr>
          </a:p>
          <a:p>
            <a:r>
              <a:rPr kumimoji="1" lang="ko-KR" altLang="en-US" dirty="0"/>
              <a:t>배치 </a:t>
            </a:r>
            <a:r>
              <a:rPr kumimoji="1" lang="ko-KR" altLang="en-US" dirty="0" err="1"/>
              <a:t>노멀라이제이션</a:t>
            </a:r>
            <a:r>
              <a:rPr kumimoji="1" lang="ko-KR" altLang="en-US" dirty="0"/>
              <a:t> 레이어와 같지만 배치에 걸쳐 있지는 않습니다</a:t>
            </a:r>
            <a:r>
              <a:rPr kumimoji="1" lang="en-US" altLang="ko-KR" dirty="0"/>
              <a:t>. </a:t>
            </a:r>
          </a:p>
          <a:p>
            <a:r>
              <a:rPr kumimoji="1" lang="ko-KR" altLang="en-US" dirty="0"/>
              <a:t>배치의 다른 샘플이 아니라 레이어의 다른 </a:t>
            </a:r>
            <a:r>
              <a:rPr kumimoji="1" lang="ko-KR" altLang="en-US" dirty="0" err="1"/>
              <a:t>액티베이션에</a:t>
            </a:r>
            <a:r>
              <a:rPr kumimoji="1" lang="ko-KR" altLang="en-US" dirty="0"/>
              <a:t> 걸쳐 있습니다</a:t>
            </a:r>
            <a:r>
              <a:rPr kumimoji="1" lang="en-US" altLang="ko-KR" dirty="0"/>
              <a:t>.</a:t>
            </a:r>
          </a:p>
          <a:p>
            <a:endParaRPr kumimoji="1" lang="en-US" altLang="ko-KR" dirty="0"/>
          </a:p>
          <a:p>
            <a:r>
              <a:rPr kumimoji="1" lang="en-US" altLang="ko-KR" dirty="0"/>
              <a:t>Standard batch-norm </a:t>
            </a:r>
          </a:p>
          <a:p>
            <a:r>
              <a:rPr kumimoji="1" lang="ko-KR" altLang="en-US" dirty="0"/>
              <a:t>에 대해 간단히 말하고 넘어가자면</a:t>
            </a:r>
            <a:r>
              <a:rPr kumimoji="1" lang="en-US" altLang="ko-KR" dirty="0"/>
              <a:t>,</a:t>
            </a:r>
            <a:r>
              <a:rPr kumimoji="1" lang="ko-KR" altLang="en-US" dirty="0"/>
              <a:t> </a:t>
            </a:r>
            <a:endParaRPr kumimoji="1" lang="en-US" altLang="ko-KR" dirty="0"/>
          </a:p>
          <a:p>
            <a:endParaRPr kumimoji="1" lang="en-US" altLang="ko-KR" dirty="0"/>
          </a:p>
          <a:p>
            <a:r>
              <a:rPr kumimoji="1" lang="ko-KR" altLang="en-US" dirty="0"/>
              <a:t>모든 계층의 표준 배치 표준에서는 모든 입력에서 하나의 활성화 벡터가 있습니다</a:t>
            </a:r>
            <a:r>
              <a:rPr kumimoji="1" lang="en-US" altLang="ko-KR" dirty="0"/>
              <a:t>.</a:t>
            </a:r>
          </a:p>
          <a:p>
            <a:endParaRPr kumimoji="1" lang="en-US" altLang="ko-KR" dirty="0"/>
          </a:p>
          <a:p>
            <a:r>
              <a:rPr kumimoji="1" lang="ko-KR" altLang="en-US" dirty="0"/>
              <a:t>그리고 일부 층의 각 층에 대해 다른 활성화 벡터를 계산하므로 이들 각각은 </a:t>
            </a:r>
            <a:r>
              <a:rPr kumimoji="1" lang="en-US" altLang="ko-KR" dirty="0"/>
              <a:t>a_1, a_2,...</a:t>
            </a:r>
            <a:r>
              <a:rPr kumimoji="1" lang="en-US" altLang="ko-KR" dirty="0" err="1"/>
              <a:t>a_B</a:t>
            </a:r>
            <a:r>
              <a:rPr kumimoji="1" lang="ko-KR" altLang="en-US" dirty="0"/>
              <a:t>는 </a:t>
            </a:r>
            <a:r>
              <a:rPr kumimoji="1" lang="en-US" altLang="ko-KR" dirty="0"/>
              <a:t>d -dim </a:t>
            </a:r>
            <a:r>
              <a:rPr kumimoji="1" lang="ko-KR" altLang="en-US" dirty="0"/>
              <a:t>벡터이며</a:t>
            </a:r>
            <a:r>
              <a:rPr kumimoji="1" lang="en-US" altLang="ko-KR" dirty="0"/>
              <a:t>, </a:t>
            </a:r>
            <a:r>
              <a:rPr kumimoji="1" lang="ko-KR" altLang="en-US" dirty="0"/>
              <a:t>여기서 </a:t>
            </a:r>
            <a:r>
              <a:rPr kumimoji="1" lang="en-US" altLang="ko-KR" dirty="0"/>
              <a:t>d</a:t>
            </a:r>
            <a:r>
              <a:rPr kumimoji="1" lang="ko-KR" altLang="en-US" dirty="0"/>
              <a:t>는 해당 층의 차원수입니다</a:t>
            </a:r>
          </a:p>
          <a:p>
            <a:endParaRPr kumimoji="1" lang="ko-KR" altLang="en-US" dirty="0"/>
          </a:p>
          <a:p>
            <a:r>
              <a:rPr kumimoji="1" lang="ko-KR" altLang="en-US" dirty="0"/>
              <a:t>배치 표준은 해당 배치의 모든 점</a:t>
            </a:r>
            <a:r>
              <a:rPr kumimoji="1" lang="en-US" altLang="ko-KR" dirty="0"/>
              <a:t>(</a:t>
            </a:r>
            <a:r>
              <a:rPr kumimoji="1" lang="ko-KR" altLang="en-US" dirty="0"/>
              <a:t>입력</a:t>
            </a:r>
            <a:r>
              <a:rPr kumimoji="1" lang="en-US" altLang="ko-KR" dirty="0"/>
              <a:t>)</a:t>
            </a:r>
            <a:r>
              <a:rPr kumimoji="1" lang="ko-KR" altLang="en-US" dirty="0"/>
              <a:t>에 대해 평균과 표준 편차를 계산할 수 있습니다</a:t>
            </a:r>
          </a:p>
          <a:p>
            <a:r>
              <a:rPr kumimoji="1" lang="ko-KR" altLang="en-US" dirty="0"/>
              <a:t>그래서 </a:t>
            </a:r>
            <a:r>
              <a:rPr kumimoji="1" lang="en-US" altLang="ko-KR" dirty="0"/>
              <a:t>mu</a:t>
            </a:r>
            <a:r>
              <a:rPr kumimoji="1" lang="ko-KR" altLang="en-US" dirty="0"/>
              <a:t>와 </a:t>
            </a:r>
            <a:r>
              <a:rPr kumimoji="1" lang="en-US" altLang="ko-KR" dirty="0"/>
              <a:t>sigma</a:t>
            </a:r>
            <a:r>
              <a:rPr kumimoji="1" lang="ko-KR" altLang="en-US" dirty="0"/>
              <a:t>는 </a:t>
            </a:r>
            <a:r>
              <a:rPr kumimoji="1" lang="en-US" altLang="ko-KR" dirty="0"/>
              <a:t>d</a:t>
            </a:r>
            <a:r>
              <a:rPr kumimoji="1" lang="ko-KR" altLang="en-US" dirty="0"/>
              <a:t>차원 벡터이고 이것들은 모두 </a:t>
            </a:r>
            <a:r>
              <a:rPr kumimoji="1" lang="ko-KR" altLang="en-US" dirty="0" err="1"/>
              <a:t>엘리먼트</a:t>
            </a:r>
            <a:r>
              <a:rPr kumimoji="1" lang="ko-KR" altLang="en-US" dirty="0"/>
              <a:t> 별 연산입니다 </a:t>
            </a:r>
          </a:p>
          <a:p>
            <a:r>
              <a:rPr kumimoji="1" lang="ko-KR" altLang="en-US" dirty="0"/>
              <a:t>그리고 만약 당신의 </a:t>
            </a:r>
            <a:r>
              <a:rPr kumimoji="1" lang="ko-KR" altLang="en-US" dirty="0" err="1"/>
              <a:t>액티베이션이</a:t>
            </a:r>
            <a:r>
              <a:rPr kumimoji="1" lang="ko-KR" altLang="en-US" dirty="0"/>
              <a:t> </a:t>
            </a:r>
            <a:r>
              <a:rPr kumimoji="1" lang="en-US" altLang="ko-KR" dirty="0"/>
              <a:t>d</a:t>
            </a:r>
            <a:r>
              <a:rPr kumimoji="1" lang="ko-KR" altLang="en-US" dirty="0"/>
              <a:t>차원이면</a:t>
            </a:r>
            <a:r>
              <a:rPr kumimoji="1" lang="en-US" altLang="ko-KR" dirty="0"/>
              <a:t>, </a:t>
            </a:r>
            <a:r>
              <a:rPr kumimoji="1" lang="ko-KR" altLang="en-US" dirty="0"/>
              <a:t>뮤와 시그마도 </a:t>
            </a:r>
            <a:r>
              <a:rPr kumimoji="1" lang="en-US" altLang="ko-KR" dirty="0"/>
              <a:t>d</a:t>
            </a:r>
            <a:r>
              <a:rPr kumimoji="1" lang="ko-KR" altLang="en-US" dirty="0"/>
              <a:t>차원입니다</a:t>
            </a:r>
            <a:r>
              <a:rPr kumimoji="1" lang="en-US" altLang="ko-KR" dirty="0"/>
              <a:t>.</a:t>
            </a:r>
          </a:p>
          <a:p>
            <a:endParaRPr kumimoji="1" lang="en-US" altLang="ko-KR" dirty="0"/>
          </a:p>
          <a:p>
            <a:r>
              <a:rPr kumimoji="1" lang="ko-KR" altLang="en-US" dirty="0"/>
              <a:t>배치 표준을 사용하여 변환하면 모든 것이 </a:t>
            </a:r>
            <a:r>
              <a:rPr kumimoji="1" lang="ko-KR" altLang="en-US" dirty="0" err="1"/>
              <a:t>엘리먼트별로</a:t>
            </a:r>
            <a:r>
              <a:rPr kumimoji="1" lang="ko-KR" altLang="en-US" dirty="0"/>
              <a:t> 변환됩니다</a:t>
            </a:r>
            <a:endParaRPr kumimoji="1" lang="en-US" altLang="ko-KR" dirty="0"/>
          </a:p>
          <a:p>
            <a:r>
              <a:rPr kumimoji="1" lang="ko-KR" altLang="en-US" dirty="0"/>
              <a:t>최종 식은 이렇게 </a:t>
            </a:r>
            <a:r>
              <a:rPr kumimoji="1" lang="ko-KR" altLang="en-US" dirty="0" err="1"/>
              <a:t>나오구요</a:t>
            </a:r>
            <a:r>
              <a:rPr kumimoji="1" lang="en-US" altLang="ko-KR" dirty="0"/>
              <a:t>,</a:t>
            </a:r>
            <a:r>
              <a:rPr kumimoji="1" lang="ko-KR" altLang="en-US" dirty="0"/>
              <a:t> 여기서 보시면</a:t>
            </a:r>
            <a:r>
              <a:rPr kumimoji="1" lang="en-US" altLang="ko-KR" dirty="0"/>
              <a:t>,</a:t>
            </a:r>
            <a:r>
              <a:rPr kumimoji="1" lang="ko-KR" altLang="en-US" dirty="0"/>
              <a:t> 모든 </a:t>
            </a:r>
            <a:r>
              <a:rPr kumimoji="1" lang="en-US" altLang="ko-KR" dirty="0" err="1"/>
              <a:t>a_i</a:t>
            </a:r>
            <a:r>
              <a:rPr kumimoji="1" lang="en-US" altLang="ko-KR" dirty="0"/>
              <a:t> </a:t>
            </a:r>
            <a:r>
              <a:rPr kumimoji="1" lang="ko-KR" altLang="en-US" dirty="0"/>
              <a:t>에 대해 </a:t>
            </a:r>
            <a:r>
              <a:rPr kumimoji="1" lang="en-US" altLang="ko-KR" dirty="0"/>
              <a:t>corresponding element </a:t>
            </a:r>
            <a:r>
              <a:rPr kumimoji="1" lang="ko-KR" altLang="en-US" dirty="0"/>
              <a:t>인 뮤</a:t>
            </a:r>
            <a:r>
              <a:rPr kumimoji="1" lang="en-US" altLang="ko-KR" dirty="0"/>
              <a:t>,</a:t>
            </a:r>
            <a:r>
              <a:rPr kumimoji="1" lang="ko-KR" altLang="en-US" dirty="0"/>
              <a:t> 감마</a:t>
            </a:r>
            <a:r>
              <a:rPr kumimoji="1" lang="en-US" altLang="ko-KR" dirty="0"/>
              <a:t>,</a:t>
            </a:r>
            <a:r>
              <a:rPr kumimoji="1" lang="ko-KR" altLang="en-US" dirty="0"/>
              <a:t> 베타</a:t>
            </a:r>
            <a:r>
              <a:rPr kumimoji="1" lang="en-US" altLang="ko-KR" dirty="0"/>
              <a:t>,</a:t>
            </a:r>
            <a:r>
              <a:rPr kumimoji="1" lang="ko-KR" altLang="en-US" dirty="0"/>
              <a:t> 시그마 에 대해서 연산하면 됩니다</a:t>
            </a:r>
            <a:r>
              <a:rPr kumimoji="1" lang="en-US" altLang="ko-KR" dirty="0"/>
              <a:t>.</a:t>
            </a:r>
          </a:p>
          <a:p>
            <a:r>
              <a:rPr kumimoji="1" lang="ko-KR" altLang="en-US" dirty="0"/>
              <a:t>여기서 감마는 학습된 </a:t>
            </a:r>
            <a:r>
              <a:rPr kumimoji="1" lang="ko-KR" altLang="en-US" dirty="0" err="1"/>
              <a:t>스켈링</a:t>
            </a:r>
            <a:r>
              <a:rPr kumimoji="1" lang="ko-KR" altLang="en-US" dirty="0"/>
              <a:t> 변수 입니다</a:t>
            </a:r>
            <a:r>
              <a:rPr kumimoji="1" lang="en-US" altLang="ko-KR" dirty="0"/>
              <a:t>.</a:t>
            </a:r>
          </a:p>
          <a:p>
            <a:endParaRPr kumimoji="1" lang="en-US" altLang="ko-KR" dirty="0"/>
          </a:p>
          <a:p>
            <a:r>
              <a:rPr kumimoji="1" lang="ko-KR" altLang="en-US" dirty="0"/>
              <a:t>모든 연산은 </a:t>
            </a:r>
            <a:r>
              <a:rPr kumimoji="1" lang="en-US" altLang="ko-KR" dirty="0"/>
              <a:t>per dimension </a:t>
            </a:r>
            <a:r>
              <a:rPr kumimoji="1" lang="ko-KR" altLang="en-US" dirty="0" err="1"/>
              <a:t>으로</a:t>
            </a:r>
            <a:r>
              <a:rPr kumimoji="1" lang="ko-KR" altLang="en-US" dirty="0"/>
              <a:t> 들어가게 됩니다</a:t>
            </a:r>
            <a:r>
              <a:rPr kumimoji="1" lang="en-US" altLang="ko-KR" dirty="0"/>
              <a:t>.</a:t>
            </a:r>
          </a:p>
          <a:p>
            <a:endParaRPr kumimoji="1" lang="en-US" altLang="ko-KR" dirty="0"/>
          </a:p>
          <a:p>
            <a:r>
              <a:rPr kumimoji="1" lang="ko-KR" altLang="en-US" dirty="0"/>
              <a:t>그러나</a:t>
            </a:r>
            <a:r>
              <a:rPr kumimoji="1" lang="en-US" altLang="ko-KR" dirty="0"/>
              <a:t>,</a:t>
            </a:r>
            <a:r>
              <a:rPr kumimoji="1" lang="ko-KR" altLang="en-US" dirty="0"/>
              <a:t> </a:t>
            </a:r>
            <a:r>
              <a:rPr kumimoji="1" lang="en-US" altLang="ko-KR" dirty="0"/>
              <a:t>layer norm </a:t>
            </a:r>
            <a:r>
              <a:rPr kumimoji="1" lang="ko-KR" altLang="en-US" dirty="0"/>
              <a:t>은</a:t>
            </a:r>
            <a:endParaRPr kumimoji="1" lang="en-US" altLang="ko-KR" dirty="0"/>
          </a:p>
          <a:p>
            <a:endParaRPr kumimoji="1" lang="en-US" altLang="ko-KR" dirty="0"/>
          </a:p>
          <a:p>
            <a:r>
              <a:rPr kumimoji="1" lang="ko-KR" altLang="en-US" dirty="0"/>
              <a:t>배치를 거쳐 연산하지 않고</a:t>
            </a:r>
            <a:r>
              <a:rPr kumimoji="1" lang="en-US" altLang="ko-KR" dirty="0"/>
              <a:t>,</a:t>
            </a:r>
            <a:r>
              <a:rPr kumimoji="1" lang="ko-KR" altLang="en-US" dirty="0"/>
              <a:t> 하나의 데이터 포인트에 대해서 연산을 진행함</a:t>
            </a:r>
            <a:endParaRPr kumimoji="1" lang="en-US" altLang="ko-KR" dirty="0"/>
          </a:p>
          <a:p>
            <a:endParaRPr kumimoji="1" lang="en-US" altLang="ko-KR" dirty="0"/>
          </a:p>
          <a:p>
            <a:r>
              <a:rPr kumimoji="1" lang="ko-KR" altLang="en-US" dirty="0"/>
              <a:t>하나의 포인트에서 </a:t>
            </a:r>
            <a:r>
              <a:rPr kumimoji="1" lang="en-US" altLang="ko-KR" dirty="0"/>
              <a:t>,</a:t>
            </a:r>
            <a:r>
              <a:rPr kumimoji="1" lang="ko-KR" altLang="en-US" dirty="0"/>
              <a:t> 모든 </a:t>
            </a:r>
            <a:r>
              <a:rPr kumimoji="1" lang="ko-KR" altLang="en-US" dirty="0" err="1"/>
              <a:t>디멘젼에</a:t>
            </a:r>
            <a:r>
              <a:rPr kumimoji="1" lang="ko-KR" altLang="en-US" dirty="0"/>
              <a:t> 대해 합을 구하고</a:t>
            </a:r>
            <a:r>
              <a:rPr kumimoji="1" lang="en-US" altLang="ko-KR" dirty="0"/>
              <a:t>,</a:t>
            </a:r>
            <a:r>
              <a:rPr kumimoji="1" lang="ko-KR" altLang="en-US" dirty="0"/>
              <a:t> 이를 </a:t>
            </a:r>
            <a:r>
              <a:rPr kumimoji="1" lang="en-US" altLang="ko-KR" dirty="0"/>
              <a:t>d </a:t>
            </a:r>
            <a:r>
              <a:rPr kumimoji="1" lang="ko-KR" altLang="en-US" dirty="0"/>
              <a:t>로 나눠준다</a:t>
            </a:r>
            <a:r>
              <a:rPr kumimoji="1" lang="en-US" altLang="ko-KR" dirty="0"/>
              <a:t>.</a:t>
            </a:r>
            <a:r>
              <a:rPr kumimoji="1" lang="ko-KR" altLang="en-US" dirty="0"/>
              <a:t> </a:t>
            </a:r>
            <a:endParaRPr kumimoji="1" lang="en-US" altLang="ko-KR" dirty="0"/>
          </a:p>
          <a:p>
            <a:endParaRPr kumimoji="1" lang="en-US" altLang="ko-KR" dirty="0"/>
          </a:p>
          <a:p>
            <a:r>
              <a:rPr kumimoji="1" lang="ko-KR" altLang="en-US" dirty="0" err="1"/>
              <a:t>액티베이션을</a:t>
            </a:r>
            <a:r>
              <a:rPr kumimoji="1" lang="ko-KR" altLang="en-US" dirty="0"/>
              <a:t> 벡터에 대해 평균으로 </a:t>
            </a:r>
            <a:r>
              <a:rPr kumimoji="1" lang="ko-KR" altLang="en-US" dirty="0" err="1"/>
              <a:t>나눠주는거랑</a:t>
            </a:r>
            <a:r>
              <a:rPr kumimoji="1" lang="ko-KR" altLang="en-US" dirty="0"/>
              <a:t> 비슷한데 </a:t>
            </a:r>
            <a:endParaRPr kumimoji="1" lang="en-US" altLang="ko-KR" dirty="0"/>
          </a:p>
          <a:p>
            <a:endParaRPr kumimoji="1" lang="en-US" altLang="ko-KR" dirty="0"/>
          </a:p>
          <a:p>
            <a:r>
              <a:rPr kumimoji="1" lang="ko-KR" altLang="en-US" dirty="0"/>
              <a:t>뮤는 </a:t>
            </a:r>
            <a:r>
              <a:rPr kumimoji="1" lang="en-US" altLang="ko-KR" dirty="0"/>
              <a:t>1</a:t>
            </a:r>
            <a:r>
              <a:rPr kumimoji="1" lang="ko-KR" altLang="en-US" dirty="0" err="1"/>
              <a:t>디멘져널</a:t>
            </a:r>
            <a:r>
              <a:rPr kumimoji="1" lang="ko-KR" altLang="en-US" dirty="0"/>
              <a:t> 이고</a:t>
            </a:r>
            <a:endParaRPr kumimoji="1" lang="en-US" altLang="ko-KR" dirty="0"/>
          </a:p>
          <a:p>
            <a:endParaRPr kumimoji="1" lang="en-US" altLang="ko-KR" dirty="0"/>
          </a:p>
          <a:p>
            <a:r>
              <a:rPr kumimoji="1" lang="ko-KR" altLang="en-US" dirty="0"/>
              <a:t>여기서 </a:t>
            </a:r>
            <a:r>
              <a:rPr kumimoji="1" lang="en-US" altLang="ko-KR" dirty="0"/>
              <a:t>mu </a:t>
            </a:r>
            <a:r>
              <a:rPr kumimoji="1" lang="ko-KR" altLang="en-US" dirty="0"/>
              <a:t>랑 시그마 모두 </a:t>
            </a:r>
            <a:r>
              <a:rPr kumimoji="1" lang="en-US" altLang="ko-KR" dirty="0"/>
              <a:t>scaler value </a:t>
            </a:r>
            <a:r>
              <a:rPr kumimoji="1" lang="ko-KR" altLang="en-US" dirty="0"/>
              <a:t>이다</a:t>
            </a:r>
            <a:r>
              <a:rPr kumimoji="1" lang="en-US" altLang="ko-KR" dirty="0"/>
              <a:t>.</a:t>
            </a:r>
          </a:p>
          <a:p>
            <a:endParaRPr kumimoji="1" lang="en-US" altLang="ko-KR" dirty="0"/>
          </a:p>
          <a:p>
            <a:r>
              <a:rPr kumimoji="1" lang="ko-KR" altLang="en-US" dirty="0"/>
              <a:t>이후 </a:t>
            </a:r>
            <a:r>
              <a:rPr kumimoji="1" lang="en-US" altLang="ko-KR" dirty="0"/>
              <a:t>element wise </a:t>
            </a:r>
            <a:r>
              <a:rPr kumimoji="1" lang="ko-KR" altLang="en-US" dirty="0"/>
              <a:t>하게 </a:t>
            </a:r>
            <a:r>
              <a:rPr kumimoji="1" lang="en-US" altLang="ko-KR" dirty="0"/>
              <a:t>gamma</a:t>
            </a:r>
            <a:r>
              <a:rPr kumimoji="1" lang="ko-KR" altLang="en-US" dirty="0"/>
              <a:t> 곱과</a:t>
            </a:r>
            <a:r>
              <a:rPr kumimoji="1" lang="en-US" altLang="ko-KR" dirty="0"/>
              <a:t> , element wise additional beta</a:t>
            </a:r>
            <a:r>
              <a:rPr kumimoji="1" lang="ko-KR" altLang="en-US" dirty="0"/>
              <a:t> 합 연산 진행하면 레이어 놈 수식입니다</a:t>
            </a:r>
            <a:r>
              <a:rPr kumimoji="1" lang="en-US" altLang="ko-KR" dirty="0"/>
              <a:t>.</a:t>
            </a:r>
          </a:p>
          <a:p>
            <a:endParaRPr kumimoji="1" lang="en-US" altLang="ko-KR" dirty="0"/>
          </a:p>
          <a:p>
            <a:r>
              <a:rPr kumimoji="1" lang="en-US" altLang="ko-KR" dirty="0"/>
              <a:t>---</a:t>
            </a:r>
          </a:p>
          <a:p>
            <a:endParaRPr kumimoji="1" lang="en-US" altLang="ko-KR" dirty="0"/>
          </a:p>
          <a:p>
            <a:endParaRPr kumimoji="1" lang="en-US" altLang="ko-KR" dirty="0"/>
          </a:p>
          <a:p>
            <a:r>
              <a:rPr kumimoji="1" lang="en-US" altLang="ko-KR" dirty="0"/>
              <a:t>In standard batch norm at every layer you have a bunch of activation vectors one from every inputs, capital B in the </a:t>
            </a:r>
          </a:p>
          <a:p>
            <a:r>
              <a:rPr kumimoji="1" lang="en-US" altLang="ko-KR" dirty="0"/>
              <a:t>And for each one in some layers you compute different activation vector so each of these a_1 , a_2 ,... Through </a:t>
            </a:r>
            <a:r>
              <a:rPr kumimoji="1" lang="en-US" altLang="ko-KR" dirty="0" err="1"/>
              <a:t>a_B</a:t>
            </a:r>
            <a:r>
              <a:rPr kumimoji="1" lang="en-US" altLang="ko-KR" dirty="0"/>
              <a:t> Is the d –dim vector where d is the dimensionality of that layer</a:t>
            </a:r>
          </a:p>
          <a:p>
            <a:endParaRPr kumimoji="1" lang="en-US" altLang="ko-KR" dirty="0"/>
          </a:p>
          <a:p>
            <a:r>
              <a:rPr kumimoji="1" lang="en-US" altLang="ko-KR" dirty="0"/>
              <a:t>And batch norm can compute the mean, and standard deviation over all of these points(inputs) in that batch</a:t>
            </a:r>
          </a:p>
          <a:p>
            <a:r>
              <a:rPr kumimoji="1" lang="en-US" altLang="ko-KR" dirty="0"/>
              <a:t>So mu and sigma here are d-dimensional vector these are all per element operations </a:t>
            </a:r>
          </a:p>
          <a:p>
            <a:r>
              <a:rPr kumimoji="1" lang="en-US" altLang="ko-KR" dirty="0"/>
              <a:t>And if your activations have d-dimensions mu and sigma also have d-dimension</a:t>
            </a:r>
          </a:p>
          <a:p>
            <a:endParaRPr kumimoji="1" lang="en-US" altLang="ko-KR" dirty="0"/>
          </a:p>
          <a:p>
            <a:r>
              <a:rPr kumimoji="1" lang="en-US" altLang="ko-KR" dirty="0"/>
              <a:t>And then, when you transform them with batch norm every thing is per element</a:t>
            </a:r>
          </a:p>
          <a:p>
            <a:r>
              <a:rPr kumimoji="1" lang="en-US" altLang="ko-KR" dirty="0"/>
              <a:t>So for every element of every samples activation </a:t>
            </a:r>
            <a:r>
              <a:rPr kumimoji="1" lang="en-US" altLang="ko-KR" dirty="0" err="1"/>
              <a:t>a_i</a:t>
            </a:r>
            <a:r>
              <a:rPr kumimoji="1" lang="en-US" altLang="ko-KR" dirty="0"/>
              <a:t> subtract mu divide by corresponding element sigma</a:t>
            </a:r>
          </a:p>
          <a:p>
            <a:endParaRPr kumimoji="1" lang="en-US" altLang="ko-KR" dirty="0"/>
          </a:p>
          <a:p>
            <a:endParaRPr kumimoji="1" lang="en-US" altLang="ko-KR" dirty="0"/>
          </a:p>
          <a:p>
            <a:endParaRPr kumimoji="1" lang="en-US" altLang="ko-KR" dirty="0"/>
          </a:p>
          <a:p>
            <a:endParaRPr kumimoji="1" lang="en-US" altLang="ko-KR" dirty="0"/>
          </a:p>
          <a:p>
            <a:r>
              <a:rPr kumimoji="1" lang="en-US" altLang="ko-KR" dirty="0"/>
              <a:t>layer-norm</a:t>
            </a:r>
            <a:r>
              <a:rPr kumimoji="1" lang="ko-KR" altLang="en-US" dirty="0"/>
              <a:t>은 배치 전체에 걸쳐 어떤 정보도 사용하지 않습니다</a:t>
            </a:r>
            <a:r>
              <a:rPr kumimoji="1" lang="en-US" altLang="ko-KR" dirty="0"/>
              <a:t>. </a:t>
            </a:r>
          </a:p>
          <a:p>
            <a:r>
              <a:rPr lang="en-US" altLang="ko-KR" b="0" i="0" dirty="0">
                <a:solidFill>
                  <a:srgbClr val="000000"/>
                </a:solidFill>
                <a:effectLst/>
                <a:latin typeface="noto"/>
              </a:rPr>
              <a:t>(</a:t>
            </a:r>
            <a:r>
              <a:rPr lang="ko-KR" altLang="en-US" b="0" i="0" dirty="0">
                <a:solidFill>
                  <a:srgbClr val="000000"/>
                </a:solidFill>
                <a:effectLst/>
                <a:latin typeface="noto"/>
              </a:rPr>
              <a:t>배치 </a:t>
            </a:r>
            <a:r>
              <a:rPr lang="ko-KR" altLang="en-US" b="0" i="0" dirty="0" err="1">
                <a:solidFill>
                  <a:srgbClr val="000000"/>
                </a:solidFill>
                <a:effectLst/>
                <a:latin typeface="noto"/>
              </a:rPr>
              <a:t>노멀라이즈에서</a:t>
            </a:r>
            <a:r>
              <a:rPr lang="ko-KR" altLang="en-US" b="0" i="0" dirty="0">
                <a:solidFill>
                  <a:srgbClr val="000000"/>
                </a:solidFill>
                <a:effectLst/>
                <a:latin typeface="noto"/>
              </a:rPr>
              <a:t> 한 것처럼</a:t>
            </a:r>
            <a:r>
              <a:rPr lang="en-US" altLang="ko-KR" b="0" i="0" dirty="0">
                <a:solidFill>
                  <a:srgbClr val="000000"/>
                </a:solidFill>
                <a:effectLst/>
                <a:latin typeface="noto"/>
              </a:rPr>
              <a:t>) </a:t>
            </a:r>
            <a:r>
              <a:rPr lang="ko-KR" altLang="en-US" b="0" i="0" dirty="0">
                <a:solidFill>
                  <a:srgbClr val="000000"/>
                </a:solidFill>
                <a:effectLst/>
                <a:latin typeface="noto"/>
              </a:rPr>
              <a:t>배치의 다른 </a:t>
            </a:r>
            <a:r>
              <a:rPr lang="en" altLang="ko-KR" b="0" i="0" dirty="0">
                <a:solidFill>
                  <a:srgbClr val="000000"/>
                </a:solidFill>
                <a:effectLst/>
                <a:latin typeface="noto"/>
              </a:rPr>
              <a:t>d</a:t>
            </a:r>
            <a:r>
              <a:rPr lang="ko-KR" altLang="en-US" b="0" i="0" dirty="0">
                <a:solidFill>
                  <a:srgbClr val="000000"/>
                </a:solidFill>
                <a:effectLst/>
                <a:latin typeface="noto"/>
              </a:rPr>
              <a:t>차원 벡터들에 대해 평균을 계산하는 대신</a:t>
            </a:r>
            <a:r>
              <a:rPr lang="en-US" altLang="ko-KR" b="0" i="0" dirty="0">
                <a:solidFill>
                  <a:srgbClr val="000000"/>
                </a:solidFill>
                <a:effectLst/>
                <a:latin typeface="noto"/>
              </a:rPr>
              <a:t>, </a:t>
            </a:r>
            <a:r>
              <a:rPr lang="ko-KR" altLang="en-US" b="0" i="0" dirty="0">
                <a:solidFill>
                  <a:srgbClr val="000000"/>
                </a:solidFill>
                <a:effectLst/>
                <a:latin typeface="noto"/>
              </a:rPr>
              <a:t>레이어 놈은 </a:t>
            </a:r>
            <a:r>
              <a:rPr lang="en-US" altLang="ko-KR" b="0" i="0" dirty="0">
                <a:solidFill>
                  <a:srgbClr val="000000"/>
                </a:solidFill>
                <a:effectLst/>
                <a:latin typeface="noto"/>
              </a:rPr>
              <a:t>＇</a:t>
            </a:r>
            <a:r>
              <a:rPr lang="en" altLang="ko-KR" b="0" i="0" dirty="0">
                <a:solidFill>
                  <a:srgbClr val="000000"/>
                </a:solidFill>
                <a:effectLst/>
                <a:latin typeface="noto"/>
              </a:rPr>
              <a:t>a＇</a:t>
            </a:r>
            <a:r>
              <a:rPr lang="ko-KR" altLang="en-US" b="0" i="0" dirty="0">
                <a:solidFill>
                  <a:srgbClr val="000000"/>
                </a:solidFill>
                <a:effectLst/>
                <a:latin typeface="noto"/>
              </a:rPr>
              <a:t>로 불리는</a:t>
            </a:r>
            <a:r>
              <a:rPr lang="en-US" altLang="ko-KR" b="0" i="0" dirty="0">
                <a:solidFill>
                  <a:srgbClr val="000000"/>
                </a:solidFill>
                <a:effectLst/>
                <a:latin typeface="noto"/>
              </a:rPr>
              <a:t>(</a:t>
            </a:r>
            <a:r>
              <a:rPr lang="ko-KR" altLang="en-US" b="0" i="0" dirty="0">
                <a:solidFill>
                  <a:srgbClr val="000000"/>
                </a:solidFill>
                <a:effectLst/>
                <a:latin typeface="noto"/>
              </a:rPr>
              <a:t>말하는</a:t>
            </a:r>
            <a:r>
              <a:rPr lang="en-US" altLang="ko-KR" b="0" i="0" dirty="0">
                <a:solidFill>
                  <a:srgbClr val="000000"/>
                </a:solidFill>
                <a:effectLst/>
                <a:latin typeface="noto"/>
              </a:rPr>
              <a:t>)</a:t>
            </a:r>
            <a:r>
              <a:rPr lang="ko-KR" altLang="en-US" b="0" i="0" dirty="0">
                <a:solidFill>
                  <a:srgbClr val="000000"/>
                </a:solidFill>
                <a:effectLst/>
                <a:latin typeface="noto"/>
              </a:rPr>
              <a:t> </a:t>
            </a:r>
            <a:r>
              <a:rPr lang="en-US" altLang="ko-KR" b="0" i="0" dirty="0">
                <a:solidFill>
                  <a:srgbClr val="000000"/>
                </a:solidFill>
                <a:effectLst/>
                <a:latin typeface="noto"/>
              </a:rPr>
              <a:t>d</a:t>
            </a:r>
            <a:r>
              <a:rPr lang="ko-KR" altLang="en-US" b="0" i="0" dirty="0">
                <a:solidFill>
                  <a:srgbClr val="000000"/>
                </a:solidFill>
                <a:effectLst/>
                <a:latin typeface="noto"/>
              </a:rPr>
              <a:t>차원 벡터의 모든 차원에 대한 활성들을 함께 </a:t>
            </a:r>
            <a:r>
              <a:rPr lang="ko-KR" altLang="en-US" b="0" i="0" dirty="0" err="1">
                <a:solidFill>
                  <a:srgbClr val="000000"/>
                </a:solidFill>
                <a:effectLst/>
                <a:latin typeface="noto"/>
              </a:rPr>
              <a:t>평균화함으로써</a:t>
            </a:r>
            <a:r>
              <a:rPr lang="ko-KR" altLang="en-US" b="0" i="0" dirty="0">
                <a:solidFill>
                  <a:srgbClr val="000000"/>
                </a:solidFill>
                <a:effectLst/>
                <a:latin typeface="noto"/>
              </a:rPr>
              <a:t> 단일 수</a:t>
            </a:r>
            <a:r>
              <a:rPr lang="en-US" altLang="ko-KR" b="0" i="0" dirty="0">
                <a:solidFill>
                  <a:srgbClr val="000000"/>
                </a:solidFill>
                <a:effectLst/>
                <a:latin typeface="noto"/>
              </a:rPr>
              <a:t>(1-</a:t>
            </a:r>
            <a:r>
              <a:rPr lang="en" altLang="ko-KR" b="0" i="0" dirty="0">
                <a:solidFill>
                  <a:srgbClr val="000000"/>
                </a:solidFill>
                <a:effectLst/>
                <a:latin typeface="noto"/>
              </a:rPr>
              <a:t>d </a:t>
            </a:r>
            <a:r>
              <a:rPr lang="ko-KR" altLang="en-US" b="0" i="0" dirty="0">
                <a:solidFill>
                  <a:srgbClr val="000000"/>
                </a:solidFill>
                <a:effectLst/>
                <a:latin typeface="noto"/>
              </a:rPr>
              <a:t>수량</a:t>
            </a:r>
            <a:r>
              <a:rPr lang="en-US" altLang="ko-KR" b="0" i="0" dirty="0">
                <a:solidFill>
                  <a:srgbClr val="000000"/>
                </a:solidFill>
                <a:effectLst/>
                <a:latin typeface="noto"/>
              </a:rPr>
              <a:t>)</a:t>
            </a:r>
            <a:r>
              <a:rPr lang="ko-KR" altLang="en-US" b="0" i="0" dirty="0" err="1">
                <a:solidFill>
                  <a:srgbClr val="000000"/>
                </a:solidFill>
                <a:effectLst/>
                <a:latin typeface="noto"/>
              </a:rPr>
              <a:t>를</a:t>
            </a:r>
            <a:r>
              <a:rPr lang="ko-KR" altLang="en-US" b="0" i="0" dirty="0">
                <a:solidFill>
                  <a:srgbClr val="000000"/>
                </a:solidFill>
                <a:effectLst/>
                <a:latin typeface="noto"/>
              </a:rPr>
              <a:t> 계산합니다</a:t>
            </a:r>
            <a:endParaRPr lang="en-US" altLang="ko-KR" b="0" i="0" dirty="0">
              <a:solidFill>
                <a:srgbClr val="000000"/>
              </a:solidFill>
              <a:effectLst/>
              <a:latin typeface="noto"/>
            </a:endParaRPr>
          </a:p>
          <a:p>
            <a:endParaRPr kumimoji="1" lang="en-US" altLang="ko-KR" b="0" i="0" dirty="0">
              <a:solidFill>
                <a:srgbClr val="000000"/>
              </a:solidFill>
              <a:effectLst/>
              <a:latin typeface="noto"/>
            </a:endParaRPr>
          </a:p>
          <a:p>
            <a:r>
              <a:rPr kumimoji="1" lang="ko-KR" altLang="en-US" dirty="0"/>
              <a:t>비슷하게</a:t>
            </a:r>
            <a:r>
              <a:rPr kumimoji="1" lang="en-US" altLang="ko-KR" dirty="0"/>
              <a:t>, </a:t>
            </a:r>
            <a:r>
              <a:rPr kumimoji="1" lang="ko-KR" altLang="en-US" dirty="0"/>
              <a:t>표준 편차는 배치에서 다른 벡터 대신 벡터의 차원</a:t>
            </a:r>
            <a:r>
              <a:rPr kumimoji="1" lang="en-US" altLang="ko-KR" dirty="0"/>
              <a:t>(</a:t>
            </a:r>
            <a:r>
              <a:rPr kumimoji="1" lang="en" altLang="ko-KR" dirty="0"/>
              <a:t>d)</a:t>
            </a:r>
            <a:r>
              <a:rPr kumimoji="1" lang="ko-KR" altLang="en-US" dirty="0"/>
              <a:t>에 대한 합입니다</a:t>
            </a:r>
            <a:endParaRPr kumimoji="1" lang="en-US" altLang="ko-KR" dirty="0"/>
          </a:p>
          <a:p>
            <a:endParaRPr kumimoji="1" lang="en-US" altLang="ko-KR" dirty="0"/>
          </a:p>
          <a:p>
            <a:r>
              <a:rPr kumimoji="1" lang="ko-KR" altLang="en-US" dirty="0" err="1"/>
              <a:t>액티베이션은</a:t>
            </a:r>
            <a:r>
              <a:rPr kumimoji="1" lang="ko-KR" altLang="en-US" dirty="0"/>
              <a:t> 배치 놈에서 한 것과 같이 변환되며</a:t>
            </a:r>
            <a:r>
              <a:rPr kumimoji="1" lang="en-US" altLang="ko-KR" dirty="0"/>
              <a:t>, </a:t>
            </a:r>
            <a:r>
              <a:rPr kumimoji="1" lang="ko-KR" altLang="en-US" dirty="0"/>
              <a:t>평균에서 차감되고 표준 편차로 나뉘지만 요소별 곱셈은 감마와 베타로 변환됩니다</a:t>
            </a:r>
            <a:r>
              <a:rPr kumimoji="1" lang="en-US" altLang="ko-KR" dirty="0"/>
              <a:t>. (</a:t>
            </a:r>
            <a:r>
              <a:rPr kumimoji="1" lang="ko-KR" altLang="en-US" dirty="0"/>
              <a:t>평균과 표준 편차는 </a:t>
            </a:r>
            <a:r>
              <a:rPr kumimoji="1" lang="ko-KR" altLang="en-US" dirty="0" err="1"/>
              <a:t>스케일러입니다</a:t>
            </a:r>
            <a:r>
              <a:rPr kumimoji="1" lang="en-US" altLang="ko-KR" dirty="0"/>
              <a:t>.) </a:t>
            </a:r>
            <a:r>
              <a:rPr kumimoji="1" lang="ko-KR" altLang="en-US" dirty="0"/>
              <a:t>배치 표준화 계층의 활성화와는 달리 배치 전체에서 어떤 정보도 공유하지 않습니다</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30</a:t>
            </a:fld>
            <a:endParaRPr kumimoji="1" lang="ko-KR" altLang="en-US"/>
          </a:p>
        </p:txBody>
      </p:sp>
    </p:spTree>
    <p:extLst>
      <p:ext uri="{BB962C8B-B14F-4D97-AF65-F5344CB8AC3E}">
        <p14:creationId xmlns:p14="http://schemas.microsoft.com/office/powerpoint/2010/main" val="96342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그래서 다 하나의 그림에 표현하면 다음과 같아집니다</a:t>
            </a:r>
            <a:r>
              <a:rPr kumimoji="1" lang="en-US" altLang="ko-KR" dirty="0"/>
              <a:t>.</a:t>
            </a:r>
          </a:p>
          <a:p>
            <a:endParaRPr kumimoji="1" lang="en-US" altLang="ko-KR" dirty="0"/>
          </a:p>
          <a:p>
            <a:r>
              <a:rPr kumimoji="1" lang="ko-KR" altLang="en-US" dirty="0" err="1"/>
              <a:t>디코더는</a:t>
            </a:r>
            <a:r>
              <a:rPr kumimoji="1" lang="ko-KR" altLang="en-US" dirty="0"/>
              <a:t> 하나의 포지션에 대해 디코딩 합니다</a:t>
            </a:r>
            <a:r>
              <a:rPr kumimoji="1" lang="en-US" altLang="ko-KR" dirty="0"/>
              <a:t>.</a:t>
            </a:r>
          </a:p>
          <a:p>
            <a:endParaRPr kumimoji="1" lang="en-US" altLang="ko-KR" dirty="0"/>
          </a:p>
          <a:p>
            <a:r>
              <a:rPr kumimoji="1" lang="ko-KR" altLang="en-US" dirty="0"/>
              <a:t>멀티헤드 </a:t>
            </a:r>
            <a:r>
              <a:rPr kumimoji="1" lang="ko-KR" altLang="en-US" dirty="0" err="1"/>
              <a:t>어텐션</a:t>
            </a:r>
            <a:r>
              <a:rPr kumimoji="1" lang="ko-KR" altLang="en-US" dirty="0"/>
              <a:t> 에서</a:t>
            </a:r>
            <a:r>
              <a:rPr kumimoji="1" lang="en-US" altLang="ko-KR" dirty="0"/>
              <a:t>,</a:t>
            </a:r>
            <a:r>
              <a:rPr kumimoji="1" lang="ko-KR" altLang="en-US" dirty="0"/>
              <a:t> 모든 헤드의 </a:t>
            </a:r>
            <a:r>
              <a:rPr kumimoji="1" lang="ko-KR" altLang="en-US" dirty="0" err="1"/>
              <a:t>어텐션을</a:t>
            </a:r>
            <a:r>
              <a:rPr kumimoji="1" lang="ko-KR" altLang="en-US" dirty="0"/>
              <a:t> </a:t>
            </a:r>
            <a:r>
              <a:rPr kumimoji="1" lang="ko-KR" altLang="en-US" dirty="0" err="1"/>
              <a:t>컨캩</a:t>
            </a:r>
            <a:r>
              <a:rPr kumimoji="1" lang="ko-KR" altLang="en-US" dirty="0"/>
              <a:t> 하고</a:t>
            </a:r>
            <a:r>
              <a:rPr kumimoji="1" lang="en-US" altLang="ko-KR" dirty="0"/>
              <a:t>?</a:t>
            </a:r>
            <a:r>
              <a:rPr kumimoji="1" lang="ko-KR" altLang="en-US" dirty="0"/>
              <a:t> 이후 레이어 </a:t>
            </a:r>
            <a:r>
              <a:rPr kumimoji="1" lang="ko-KR" altLang="en-US" dirty="0" err="1"/>
              <a:t>노멀라이제이션</a:t>
            </a:r>
            <a:r>
              <a:rPr kumimoji="1" lang="ko-KR" altLang="en-US" dirty="0"/>
              <a:t> 과정 거치고</a:t>
            </a:r>
            <a:endParaRPr kumimoji="1" lang="en-US" altLang="ko-KR" dirty="0"/>
          </a:p>
          <a:p>
            <a:endParaRPr kumimoji="1" lang="en-US" altLang="ko-KR" dirty="0"/>
          </a:p>
          <a:p>
            <a:r>
              <a:rPr kumimoji="1" lang="ko-KR" altLang="en-US" dirty="0" err="1"/>
              <a:t>그다음에</a:t>
            </a:r>
            <a:r>
              <a:rPr kumimoji="1" lang="ko-KR" altLang="en-US" dirty="0"/>
              <a:t> </a:t>
            </a:r>
            <a:r>
              <a:rPr kumimoji="1" lang="ko-KR" altLang="en-US" dirty="0" err="1"/>
              <a:t>논리니어리티를</a:t>
            </a:r>
            <a:r>
              <a:rPr kumimoji="1" lang="ko-KR" altLang="en-US" dirty="0"/>
              <a:t> 위해서 </a:t>
            </a:r>
            <a:r>
              <a:rPr kumimoji="1" lang="en-US" altLang="ko-KR" dirty="0"/>
              <a:t>FFN </a:t>
            </a:r>
            <a:r>
              <a:rPr kumimoji="1" lang="ko-KR" altLang="en-US" dirty="0" err="1"/>
              <a:t>거친다음에</a:t>
            </a:r>
            <a:r>
              <a:rPr kumimoji="1" lang="ko-KR" altLang="en-US" dirty="0"/>
              <a:t> 레이어 </a:t>
            </a:r>
            <a:r>
              <a:rPr kumimoji="1" lang="ko-KR" altLang="en-US" dirty="0" err="1"/>
              <a:t>노멀라이제이션</a:t>
            </a:r>
            <a:r>
              <a:rPr kumimoji="1" lang="ko-KR" altLang="en-US" dirty="0"/>
              <a:t> 한번 더 거쳐서</a:t>
            </a:r>
            <a:r>
              <a:rPr kumimoji="1" lang="en-US" altLang="ko-KR" dirty="0"/>
              <a:t>,</a:t>
            </a:r>
            <a:r>
              <a:rPr kumimoji="1" lang="ko-KR" altLang="en-US" dirty="0"/>
              <a:t> </a:t>
            </a:r>
            <a:r>
              <a:rPr kumimoji="1" lang="ko-KR" altLang="en-US" dirty="0" err="1"/>
              <a:t>디코더의</a:t>
            </a:r>
            <a:r>
              <a:rPr kumimoji="1" lang="ko-KR" altLang="en-US" dirty="0"/>
              <a:t> 키와 </a:t>
            </a:r>
            <a:r>
              <a:rPr kumimoji="1" lang="ko-KR" altLang="en-US" dirty="0" err="1"/>
              <a:t>밸류로</a:t>
            </a:r>
            <a:r>
              <a:rPr kumimoji="1" lang="ko-KR" altLang="en-US" dirty="0"/>
              <a:t> 사용되는 값 넣어주고</a:t>
            </a:r>
            <a:endParaRPr kumimoji="1" lang="en-US" altLang="ko-KR" dirty="0"/>
          </a:p>
          <a:p>
            <a:endParaRPr kumimoji="1" lang="en-US" altLang="ko-KR" dirty="0"/>
          </a:p>
          <a:p>
            <a:r>
              <a:rPr kumimoji="1" lang="ko-KR" altLang="en-US" dirty="0" err="1"/>
              <a:t>디코더를</a:t>
            </a:r>
            <a:r>
              <a:rPr kumimoji="1" lang="ko-KR" altLang="en-US" dirty="0"/>
              <a:t> 찬찬히 보면</a:t>
            </a:r>
            <a:r>
              <a:rPr kumimoji="1" lang="en-US" altLang="ko-KR" dirty="0"/>
              <a:t>,</a:t>
            </a:r>
            <a:r>
              <a:rPr kumimoji="1" lang="ko-KR" altLang="en-US" dirty="0"/>
              <a:t> </a:t>
            </a:r>
            <a:r>
              <a:rPr kumimoji="1" lang="ko-KR" altLang="en-US" dirty="0" err="1"/>
              <a:t>인코더랑</a:t>
            </a:r>
            <a:r>
              <a:rPr kumimoji="1" lang="ko-KR" altLang="en-US" dirty="0"/>
              <a:t> 같은데 앞서 </a:t>
            </a:r>
            <a:r>
              <a:rPr kumimoji="1" lang="ko-KR" altLang="en-US" dirty="0" err="1"/>
              <a:t>설명드린</a:t>
            </a:r>
            <a:r>
              <a:rPr kumimoji="1" lang="ko-KR" altLang="en-US" dirty="0"/>
              <a:t> </a:t>
            </a:r>
            <a:r>
              <a:rPr kumimoji="1" lang="ko-KR" altLang="en-US" dirty="0" err="1"/>
              <a:t>마스크드</a:t>
            </a:r>
            <a:r>
              <a:rPr kumimoji="1" lang="ko-KR" altLang="en-US" dirty="0"/>
              <a:t> 방법 적용한 멀티헤드 </a:t>
            </a:r>
            <a:r>
              <a:rPr kumimoji="1" lang="ko-KR" altLang="en-US" dirty="0" err="1"/>
              <a:t>어텐션</a:t>
            </a:r>
            <a:r>
              <a:rPr kumimoji="1" lang="ko-KR" altLang="en-US" dirty="0"/>
              <a:t> 레이어 이후 레이어 </a:t>
            </a:r>
            <a:r>
              <a:rPr kumimoji="1" lang="ko-KR" altLang="en-US" dirty="0" err="1"/>
              <a:t>노멀라이제이션</a:t>
            </a:r>
            <a:r>
              <a:rPr kumimoji="1" lang="ko-KR" altLang="en-US" dirty="0"/>
              <a:t> 과정 이후 크로스 멀티헤드 </a:t>
            </a:r>
            <a:r>
              <a:rPr kumimoji="1" lang="ko-KR" altLang="en-US" dirty="0" err="1"/>
              <a:t>어텐션에</a:t>
            </a:r>
            <a:r>
              <a:rPr kumimoji="1" lang="ko-KR" altLang="en-US" dirty="0"/>
              <a:t> </a:t>
            </a:r>
            <a:r>
              <a:rPr kumimoji="1" lang="ko-KR" altLang="en-US" dirty="0" err="1"/>
              <a:t>쿼리값으로</a:t>
            </a:r>
            <a:r>
              <a:rPr kumimoji="1" lang="ko-KR" altLang="en-US" dirty="0"/>
              <a:t> </a:t>
            </a:r>
            <a:r>
              <a:rPr kumimoji="1" lang="ko-KR" altLang="en-US" dirty="0" err="1"/>
              <a:t>쓰일거</a:t>
            </a:r>
            <a:r>
              <a:rPr kumimoji="1" lang="ko-KR" altLang="en-US" dirty="0"/>
              <a:t> 넣어주고</a:t>
            </a:r>
            <a:r>
              <a:rPr kumimoji="1" lang="en-US" altLang="ko-KR" dirty="0"/>
              <a:t>,</a:t>
            </a:r>
            <a:r>
              <a:rPr kumimoji="1" lang="ko-KR" altLang="en-US" dirty="0"/>
              <a:t> 레이어 </a:t>
            </a:r>
            <a:r>
              <a:rPr kumimoji="1" lang="ko-KR" altLang="en-US" dirty="0" err="1"/>
              <a:t>노멀라이제이션</a:t>
            </a:r>
            <a:r>
              <a:rPr kumimoji="1" lang="ko-KR" altLang="en-US" dirty="0"/>
              <a:t> 과정 이후에</a:t>
            </a:r>
            <a:r>
              <a:rPr kumimoji="1" lang="en-US" altLang="ko-KR" dirty="0"/>
              <a:t>,</a:t>
            </a:r>
            <a:r>
              <a:rPr kumimoji="1" lang="ko-KR" altLang="en-US" dirty="0"/>
              <a:t> </a:t>
            </a:r>
            <a:r>
              <a:rPr kumimoji="1" lang="en-US" altLang="ko-KR" dirty="0"/>
              <a:t>FFN </a:t>
            </a:r>
            <a:r>
              <a:rPr kumimoji="1" lang="ko-KR" altLang="en-US" dirty="0"/>
              <a:t>레이어 </a:t>
            </a:r>
            <a:r>
              <a:rPr kumimoji="1" lang="ko-KR" altLang="en-US" dirty="0" err="1"/>
              <a:t>노멀라이제이션</a:t>
            </a:r>
            <a:r>
              <a:rPr kumimoji="1" lang="ko-KR" altLang="en-US" dirty="0"/>
              <a:t> 또 지나서 리니어 레이어와 </a:t>
            </a:r>
            <a:r>
              <a:rPr kumimoji="1" lang="ko-KR" altLang="en-US" dirty="0" err="1"/>
              <a:t>소프트맥스</a:t>
            </a:r>
            <a:r>
              <a:rPr kumimoji="1" lang="ko-KR" altLang="en-US" dirty="0"/>
              <a:t> 거쳐서 결과가 나오게 된다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인코더의 첫번째 멀티헤드 </a:t>
            </a:r>
            <a:r>
              <a:rPr kumimoji="1" lang="ko-KR" altLang="en-US" dirty="0" err="1"/>
              <a:t>어텐션에</a:t>
            </a:r>
            <a:r>
              <a:rPr kumimoji="1" lang="ko-KR" altLang="en-US" dirty="0"/>
              <a:t> 사용된 인풋 </a:t>
            </a:r>
            <a:r>
              <a:rPr kumimoji="1" lang="ko-KR" altLang="en-US" dirty="0" err="1"/>
              <a:t>밸류가</a:t>
            </a:r>
            <a:r>
              <a:rPr kumimoji="1" lang="en-US" altLang="ko-KR" dirty="0"/>
              <a:t>,</a:t>
            </a:r>
            <a:r>
              <a:rPr kumimoji="1" lang="ko-KR" altLang="en-US" dirty="0"/>
              <a:t> 그 뒤 레이어 </a:t>
            </a:r>
            <a:r>
              <a:rPr kumimoji="1" lang="ko-KR" altLang="en-US" dirty="0" err="1"/>
              <a:t>노멀라이제이션에</a:t>
            </a:r>
            <a:r>
              <a:rPr kumimoji="1" lang="ko-KR" altLang="en-US" dirty="0"/>
              <a:t> 똑같이 </a:t>
            </a:r>
            <a:r>
              <a:rPr kumimoji="1" lang="ko-KR" altLang="en-US" dirty="0" err="1"/>
              <a:t>들어가있는데</a:t>
            </a:r>
            <a:r>
              <a:rPr kumimoji="1" lang="en-US" altLang="ko-KR" dirty="0"/>
              <a:t>,</a:t>
            </a:r>
            <a:r>
              <a:rPr kumimoji="1" lang="ko-KR" altLang="en-US" dirty="0"/>
              <a:t> 그림에도 </a:t>
            </a:r>
            <a:r>
              <a:rPr kumimoji="1" lang="ko-KR" altLang="en-US" dirty="0" err="1"/>
              <a:t>나와있듯</a:t>
            </a:r>
            <a:endParaRPr kumimoji="1" lang="en-US" altLang="ko-KR" dirty="0"/>
          </a:p>
          <a:p>
            <a:pPr algn="l">
              <a:buFont typeface="Arial" panose="020B0604020202020204" pitchFamily="34" charset="0"/>
              <a:buChar char="•"/>
            </a:pPr>
            <a:r>
              <a:rPr lang="ko-KR" altLang="en-US" b="0" i="0" dirty="0">
                <a:solidFill>
                  <a:srgbClr val="CCCCCC"/>
                </a:solidFill>
                <a:effectLst/>
                <a:latin typeface="-apple-system"/>
              </a:rPr>
              <a:t>깊은 신경망을 학습시키기 위한 방법인 </a:t>
            </a:r>
            <a:r>
              <a:rPr lang="en-US" altLang="ko-KR" b="0" i="0" dirty="0">
                <a:solidFill>
                  <a:srgbClr val="CCCCCC"/>
                </a:solidFill>
                <a:effectLst/>
                <a:latin typeface="-apple-system"/>
              </a:rPr>
              <a:t>residual connection </a:t>
            </a:r>
            <a:r>
              <a:rPr lang="ko-KR" altLang="en-US" b="0" i="0" dirty="0">
                <a:solidFill>
                  <a:srgbClr val="CCCCCC"/>
                </a:solidFill>
                <a:effectLst/>
                <a:latin typeface="-apple-system"/>
              </a:rPr>
              <a:t>을 적용 한 것 입니다</a:t>
            </a:r>
            <a:r>
              <a:rPr lang="en-US" altLang="ko-KR" b="0" i="0" dirty="0">
                <a:solidFill>
                  <a:srgbClr val="CCCCCC"/>
                </a:solidFill>
                <a:effectLst/>
                <a:latin typeface="-apple-system"/>
              </a:rPr>
              <a:t>.</a:t>
            </a:r>
            <a:endParaRPr lang="ko-KR" altLang="en-US" b="0" i="0" dirty="0">
              <a:solidFill>
                <a:srgbClr val="CCCCCC"/>
              </a:solidFill>
              <a:effectLst/>
              <a:latin typeface="-apple-system"/>
            </a:endParaRPr>
          </a:p>
          <a:p>
            <a:pPr algn="l">
              <a:buFont typeface="Arial" panose="020B0604020202020204" pitchFamily="34" charset="0"/>
              <a:buChar char="•"/>
            </a:pPr>
            <a:r>
              <a:rPr lang="ko-KR" altLang="en-US" b="1" i="1" dirty="0">
                <a:solidFill>
                  <a:srgbClr val="CCCCCC"/>
                </a:solidFill>
                <a:effectLst/>
                <a:latin typeface="-apple-system"/>
              </a:rPr>
              <a:t>일부 레이어를 건너뛰어 데이터가 신경망 구조의 후반부에 도달하는 또 다른 경로를 제공</a:t>
            </a:r>
            <a:r>
              <a:rPr lang="ko-KR" altLang="en-US" b="0" i="0" dirty="0">
                <a:solidFill>
                  <a:srgbClr val="CCCCCC"/>
                </a:solidFill>
                <a:effectLst/>
                <a:latin typeface="-apple-system"/>
              </a:rPr>
              <a:t> 이를 통해 </a:t>
            </a:r>
            <a:r>
              <a:rPr lang="en" altLang="ko-KR" b="0" i="0" dirty="0">
                <a:solidFill>
                  <a:srgbClr val="CCCCCC"/>
                </a:solidFill>
                <a:effectLst/>
                <a:latin typeface="-apple-system"/>
              </a:rPr>
              <a:t>gradient</a:t>
            </a:r>
            <a:r>
              <a:rPr lang="ko-KR" altLang="en-US" b="0" i="0" dirty="0">
                <a:solidFill>
                  <a:srgbClr val="CCCCCC"/>
                </a:solidFill>
                <a:effectLst/>
                <a:latin typeface="-apple-system"/>
              </a:rPr>
              <a:t>가 계속 커지거나 작아지는 문제를 해결</a:t>
            </a:r>
          </a:p>
          <a:p>
            <a:endParaRPr kumimoji="1" lang="en-US" altLang="ko-KR" dirty="0"/>
          </a:p>
          <a:p>
            <a:r>
              <a:rPr kumimoji="1" lang="ko-KR" altLang="en-US" dirty="0"/>
              <a:t>이런 구조를 </a:t>
            </a:r>
            <a:r>
              <a:rPr kumimoji="1" lang="ko-KR" altLang="en-US" dirty="0" err="1"/>
              <a:t>갖고있습니다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31</a:t>
            </a:fld>
            <a:endParaRPr kumimoji="1" lang="ko-KR" altLang="en-US"/>
          </a:p>
        </p:txBody>
      </p:sp>
    </p:spTree>
    <p:extLst>
      <p:ext uri="{BB962C8B-B14F-4D97-AF65-F5344CB8AC3E}">
        <p14:creationId xmlns:p14="http://schemas.microsoft.com/office/powerpoint/2010/main" val="1846729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단점</a:t>
            </a:r>
            <a:r>
              <a:rPr kumimoji="1" lang="en-US" altLang="ko-KR" dirty="0"/>
              <a:t>:</a:t>
            </a:r>
          </a:p>
          <a:p>
            <a:r>
              <a:rPr kumimoji="1" lang="ko-KR" altLang="en-US" dirty="0"/>
              <a:t>주의력 계산은 기술적으로 </a:t>
            </a:r>
            <a:r>
              <a:rPr kumimoji="1" lang="en" altLang="ko-KR" dirty="0"/>
              <a:t>O(n2)</a:t>
            </a:r>
            <a:r>
              <a:rPr kumimoji="1" lang="ko-KR" altLang="en-US" dirty="0"/>
              <a:t>입니다</a:t>
            </a:r>
          </a:p>
          <a:p>
            <a:r>
              <a:rPr kumimoji="1" lang="ko-KR" altLang="en-US" dirty="0"/>
              <a:t>구현이 다소 복잡함</a:t>
            </a:r>
            <a:r>
              <a:rPr kumimoji="1" lang="en-US" altLang="ko-KR" dirty="0"/>
              <a:t>(</a:t>
            </a:r>
            <a:r>
              <a:rPr kumimoji="1" lang="ko-KR" altLang="en-US" dirty="0"/>
              <a:t>위치 부호화 등</a:t>
            </a:r>
            <a:r>
              <a:rPr kumimoji="1" lang="en-US" altLang="ko-KR" dirty="0"/>
              <a:t>)</a:t>
            </a:r>
          </a:p>
          <a:p>
            <a:endParaRPr kumimoji="1" lang="en-US" altLang="ko-KR" dirty="0"/>
          </a:p>
          <a:p>
            <a:r>
              <a:rPr kumimoji="1" lang="ko-KR" altLang="en-US" dirty="0"/>
              <a:t>이점</a:t>
            </a:r>
            <a:r>
              <a:rPr kumimoji="1" lang="en-US" altLang="ko-KR" dirty="0"/>
              <a:t>:</a:t>
            </a:r>
          </a:p>
          <a:p>
            <a:r>
              <a:rPr kumimoji="1" lang="en-US" altLang="ko-KR" dirty="0"/>
              <a:t>+ </a:t>
            </a:r>
            <a:r>
              <a:rPr kumimoji="1" lang="ko-KR" altLang="en-US" dirty="0"/>
              <a:t>훨씬 더 나은 장거리 연결</a:t>
            </a:r>
          </a:p>
          <a:p>
            <a:r>
              <a:rPr kumimoji="1" lang="en-US" altLang="ko-KR" dirty="0"/>
              <a:t>+ </a:t>
            </a:r>
            <a:r>
              <a:rPr kumimoji="1" lang="ko-KR" altLang="en-US" dirty="0"/>
              <a:t>병렬화가 훨씬 쉬워졌습니다</a:t>
            </a:r>
          </a:p>
          <a:p>
            <a:r>
              <a:rPr kumimoji="1" lang="en-US" altLang="ko-KR" dirty="0"/>
              <a:t>+ </a:t>
            </a:r>
            <a:r>
              <a:rPr kumimoji="1" lang="ko-KR" altLang="en-US" dirty="0"/>
              <a:t>실제로는 </a:t>
            </a:r>
            <a:r>
              <a:rPr kumimoji="1" lang="en" altLang="ko-KR" dirty="0"/>
              <a:t>RNN</a:t>
            </a:r>
            <a:r>
              <a:rPr kumimoji="1" lang="ko-KR" altLang="en-US" dirty="0"/>
              <a:t>보다 훨씬 더 심층적</a:t>
            </a:r>
            <a:r>
              <a:rPr kumimoji="1" lang="en-US" altLang="ko-KR" dirty="0"/>
              <a:t>(</a:t>
            </a:r>
            <a:r>
              <a:rPr kumimoji="1" lang="ko-KR" altLang="en-US" dirty="0"/>
              <a:t>더 많은 레이어</a:t>
            </a:r>
            <a:r>
              <a:rPr kumimoji="1" lang="en-US" altLang="ko-KR" dirty="0"/>
              <a:t>)</a:t>
            </a:r>
            <a:r>
              <a:rPr kumimoji="1" lang="ko-KR" altLang="en-US" dirty="0" err="1"/>
              <a:t>으로</a:t>
            </a:r>
            <a:r>
              <a:rPr kumimoji="1" lang="ko-KR" altLang="en-US" dirty="0"/>
              <a:t> 만들 수 있습니다</a:t>
            </a:r>
            <a:endParaRPr kumimoji="1" lang="en-US" altLang="ko-KR" dirty="0"/>
          </a:p>
          <a:p>
            <a:endParaRPr kumimoji="1" lang="en-US" altLang="ko-KR" dirty="0"/>
          </a:p>
          <a:p>
            <a:r>
              <a:rPr kumimoji="1" lang="ko-KR" altLang="en-US" dirty="0"/>
              <a:t>이점이 단점을 크게 상회하는 것으로 보이며</a:t>
            </a:r>
            <a:r>
              <a:rPr kumimoji="1" lang="en-US" altLang="ko-KR" dirty="0"/>
              <a:t>, </a:t>
            </a:r>
            <a:r>
              <a:rPr kumimoji="1" lang="ko-KR" altLang="en-US" dirty="0"/>
              <a:t>많은 경우 </a:t>
            </a:r>
            <a:r>
              <a:rPr kumimoji="1" lang="en-US" altLang="ko-KR" dirty="0"/>
              <a:t>RNN(</a:t>
            </a:r>
            <a:r>
              <a:rPr kumimoji="1" lang="ko-KR" altLang="en-US" dirty="0"/>
              <a:t>및 </a:t>
            </a:r>
            <a:r>
              <a:rPr kumimoji="1" lang="en-US" altLang="ko-KR" dirty="0"/>
              <a:t>LSTM)</a:t>
            </a:r>
            <a:r>
              <a:rPr kumimoji="1" lang="ko-KR" altLang="en-US" dirty="0"/>
              <a:t>보다 트랜스포머가 훨씬 더 잘 작동합니다</a:t>
            </a:r>
            <a:endParaRPr kumimoji="1" lang="en-US" altLang="ko-KR" dirty="0"/>
          </a:p>
          <a:p>
            <a:endParaRPr kumimoji="1" lang="en-US" altLang="ko-KR" dirty="0"/>
          </a:p>
          <a:p>
            <a:r>
              <a:rPr kumimoji="1" lang="ko-KR" altLang="en-US" dirty="0"/>
              <a:t>지난 </a:t>
            </a:r>
            <a:r>
              <a:rPr kumimoji="1" lang="en-US" altLang="ko-KR" dirty="0"/>
              <a:t>10</a:t>
            </a:r>
            <a:r>
              <a:rPr kumimoji="1" lang="ko-KR" altLang="en-US" dirty="0"/>
              <a:t>년 동안의 가장 중요한 시퀀스 모델링 개선 사항 중 하나임에 틀림없습니다</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32</a:t>
            </a:fld>
            <a:endParaRPr kumimoji="1" lang="ko-KR" altLang="en-US"/>
          </a:p>
        </p:txBody>
      </p:sp>
    </p:spTree>
    <p:extLst>
      <p:ext uri="{BB962C8B-B14F-4D97-AF65-F5344CB8AC3E}">
        <p14:creationId xmlns:p14="http://schemas.microsoft.com/office/powerpoint/2010/main" val="239447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 과정은 셀프 </a:t>
            </a:r>
            <a:r>
              <a:rPr kumimoji="1" lang="ko-KR" altLang="en-US" dirty="0" err="1"/>
              <a:t>어텐션에</a:t>
            </a:r>
            <a:r>
              <a:rPr kumimoji="1" lang="ko-KR" altLang="en-US" dirty="0"/>
              <a:t> 대한 설명인데요</a:t>
            </a:r>
            <a:endParaRPr kumimoji="1" lang="en-US" altLang="ko-KR" dirty="0"/>
          </a:p>
          <a:p>
            <a:endParaRPr kumimoji="1" lang="en-US" altLang="ko-KR" dirty="0"/>
          </a:p>
          <a:p>
            <a:r>
              <a:rPr kumimoji="1" lang="ko-KR" altLang="en-US" dirty="0"/>
              <a:t>아래 셀프 </a:t>
            </a:r>
            <a:r>
              <a:rPr kumimoji="1" lang="ko-KR" altLang="en-US" dirty="0" err="1"/>
              <a:t>어텐션을</a:t>
            </a:r>
            <a:r>
              <a:rPr kumimoji="1" lang="ko-KR" altLang="en-US" dirty="0"/>
              <a:t> 위한 타임스텝 </a:t>
            </a:r>
            <a:r>
              <a:rPr kumimoji="1" lang="en-US" altLang="ko-KR" dirty="0"/>
              <a:t>1</a:t>
            </a:r>
            <a:r>
              <a:rPr kumimoji="1" lang="ko-KR" altLang="en-US" dirty="0"/>
              <a:t>의 다른 타임스텝의 </a:t>
            </a:r>
            <a:r>
              <a:rPr kumimoji="1" lang="ko-KR" altLang="en-US" dirty="0" err="1"/>
              <a:t>키값과의</a:t>
            </a:r>
            <a:r>
              <a:rPr kumimoji="1" lang="ko-KR" altLang="en-US" dirty="0"/>
              <a:t> 상호작용 과정부터 확인하겠습니다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4</a:t>
            </a:fld>
            <a:endParaRPr kumimoji="1" lang="ko-KR" altLang="en-US"/>
          </a:p>
        </p:txBody>
      </p:sp>
    </p:spTree>
    <p:extLst>
      <p:ext uri="{BB962C8B-B14F-4D97-AF65-F5344CB8AC3E}">
        <p14:creationId xmlns:p14="http://schemas.microsoft.com/office/powerpoint/2010/main" val="315607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실제로</a:t>
            </a:r>
            <a:r>
              <a:rPr kumimoji="1" lang="en-US" altLang="ko-KR" dirty="0"/>
              <a:t>, </a:t>
            </a:r>
            <a:r>
              <a:rPr kumimoji="1" lang="ko-KR" altLang="en-US" dirty="0"/>
              <a:t>이것은 우리가 사용할 수 있다는 것을 의미합니다</a:t>
            </a:r>
          </a:p>
          <a:p>
            <a:r>
              <a:rPr kumimoji="1" lang="ko-KR" altLang="en-US" dirty="0"/>
              <a:t>동일한 비용으로 더 큰 모델</a:t>
            </a:r>
          </a:p>
          <a:p>
            <a:r>
              <a:rPr kumimoji="1" lang="ko-KR" altLang="en-US" dirty="0"/>
              <a:t>더 큰 모델 </a:t>
            </a:r>
            <a:r>
              <a:rPr kumimoji="1" lang="en-US" altLang="ko-KR" dirty="0"/>
              <a:t>= </a:t>
            </a:r>
            <a:r>
              <a:rPr kumimoji="1" lang="ko-KR" altLang="en-US" dirty="0"/>
              <a:t>더 나은 성능</a:t>
            </a:r>
          </a:p>
          <a:p>
            <a:r>
              <a:rPr kumimoji="1" lang="ko-KR" altLang="en-US" dirty="0"/>
              <a:t>훨씬 빠른 훈련</a:t>
            </a:r>
            <a:endParaRPr kumimoji="1" lang="en-US" altLang="ko-KR" dirty="0"/>
          </a:p>
          <a:p>
            <a:endParaRPr kumimoji="1" lang="en-US" altLang="ko-KR" dirty="0"/>
          </a:p>
          <a:p>
            <a:r>
              <a:rPr kumimoji="1" lang="ko-KR" altLang="en-US" dirty="0"/>
              <a:t>훌륭한 번역 결과</a:t>
            </a:r>
            <a:endParaRPr kumimoji="1" lang="en-US" altLang="ko-KR" dirty="0"/>
          </a:p>
          <a:p>
            <a:endParaRPr kumimoji="1" lang="en-US" altLang="ko-KR" dirty="0"/>
          </a:p>
          <a:p>
            <a:r>
              <a:rPr kumimoji="1" lang="ko-KR" altLang="en-US" dirty="0"/>
              <a:t>최근에는 또 강화학습에서도 내부 모델 학습에 트랜스포머를 적용하는 연구들이 자꾸 나오고 있다</a:t>
            </a:r>
            <a:r>
              <a:rPr kumimoji="1" lang="en-US" altLang="ko-KR" dirty="0"/>
              <a:t>.</a:t>
            </a:r>
          </a:p>
          <a:p>
            <a:endParaRPr kumimoji="1" lang="en-US" altLang="ko-KR" dirty="0"/>
          </a:p>
          <a:p>
            <a:r>
              <a:rPr kumimoji="1" lang="ko-KR" altLang="en-US" dirty="0"/>
              <a:t>그때</a:t>
            </a:r>
            <a:r>
              <a:rPr kumimoji="1" lang="en-US" altLang="ko-KR" dirty="0"/>
              <a:t>,</a:t>
            </a:r>
            <a:r>
              <a:rPr kumimoji="1" lang="ko-KR" altLang="en-US" dirty="0"/>
              <a:t> 이 트랜스포머를 어떻게 적용을 해야 효과를 </a:t>
            </a:r>
            <a:r>
              <a:rPr kumimoji="1" lang="ko-KR" altLang="en-US" dirty="0" err="1"/>
              <a:t>볼것이냐</a:t>
            </a:r>
            <a:r>
              <a:rPr kumimoji="1" lang="ko-KR" altLang="en-US" dirty="0"/>
              <a:t> </a:t>
            </a:r>
            <a:endParaRPr kumimoji="1" lang="en-US" altLang="ko-KR" dirty="0"/>
          </a:p>
          <a:p>
            <a:endParaRPr kumimoji="1" lang="en-US" altLang="ko-KR" dirty="0"/>
          </a:p>
          <a:p>
            <a:r>
              <a:rPr kumimoji="1" lang="ko-KR" altLang="en-US" dirty="0"/>
              <a:t>그런 것들을 좀</a:t>
            </a:r>
            <a:r>
              <a:rPr kumimoji="1" lang="en-US" altLang="ko-KR" dirty="0"/>
              <a:t>,</a:t>
            </a:r>
            <a:r>
              <a:rPr kumimoji="1" lang="ko-KR" altLang="en-US" dirty="0"/>
              <a:t> 합리적인 판단을 하려면</a:t>
            </a:r>
            <a:r>
              <a:rPr kumimoji="1" lang="en-US" altLang="ko-KR" dirty="0"/>
              <a:t>,</a:t>
            </a:r>
            <a:r>
              <a:rPr kumimoji="1" lang="ko-KR" altLang="en-US" dirty="0"/>
              <a:t> 트랜스포머가 어떻게 동작을 하는지 잘 이해를 해야 가능하다</a:t>
            </a:r>
            <a:r>
              <a:rPr kumimoji="1" lang="en-US" altLang="ko-KR" dirty="0"/>
              <a:t>.</a:t>
            </a:r>
          </a:p>
          <a:p>
            <a:endParaRPr kumimoji="1" lang="en-US" altLang="ko-KR" dirty="0"/>
          </a:p>
          <a:p>
            <a:r>
              <a:rPr kumimoji="1" lang="ko-KR" altLang="en-US" dirty="0"/>
              <a:t>뭐</a:t>
            </a:r>
            <a:r>
              <a:rPr kumimoji="1" lang="en-US" altLang="ko-KR" dirty="0"/>
              <a:t>...</a:t>
            </a:r>
            <a:r>
              <a:rPr kumimoji="1" lang="ko-KR" altLang="en-US" dirty="0"/>
              <a:t> 하여튼 강화학습 뿐만 아니라</a:t>
            </a:r>
            <a:r>
              <a:rPr kumimoji="1" lang="en-US" altLang="ko-KR" dirty="0"/>
              <a:t>,</a:t>
            </a:r>
            <a:r>
              <a:rPr kumimoji="1" lang="ko-KR" altLang="en-US" dirty="0"/>
              <a:t> 다른 모델들도</a:t>
            </a:r>
            <a:r>
              <a:rPr kumimoji="1" lang="en-US" altLang="ko-KR" dirty="0"/>
              <a:t>,</a:t>
            </a:r>
            <a:r>
              <a:rPr kumimoji="1" lang="ko-KR" altLang="en-US" dirty="0"/>
              <a:t> 많이 연구가 됐다</a:t>
            </a:r>
            <a:r>
              <a:rPr kumimoji="1" lang="en-US" altLang="ko-KR" dirty="0"/>
              <a:t>.</a:t>
            </a:r>
          </a:p>
          <a:p>
            <a:endParaRPr kumimoji="1" lang="en-US" altLang="ko-KR" dirty="0"/>
          </a:p>
          <a:p>
            <a:r>
              <a:rPr kumimoji="1" lang="ko-KR" altLang="en-US" dirty="0"/>
              <a:t>거기에다가</a:t>
            </a:r>
            <a:r>
              <a:rPr kumimoji="1" lang="en-US" altLang="ko-KR" dirty="0"/>
              <a:t>,</a:t>
            </a:r>
            <a:r>
              <a:rPr kumimoji="1" lang="ko-KR" altLang="en-US" dirty="0"/>
              <a:t> </a:t>
            </a:r>
            <a:r>
              <a:rPr kumimoji="1" lang="ko-KR" altLang="en-US" dirty="0" err="1"/>
              <a:t>예를들어서</a:t>
            </a:r>
            <a:r>
              <a:rPr kumimoji="1" lang="ko-KR" altLang="en-US" dirty="0"/>
              <a:t> 컴퓨터 비전 같은 경우</a:t>
            </a:r>
            <a:r>
              <a:rPr kumimoji="1" lang="en-US" altLang="ko-KR" dirty="0"/>
              <a:t>,</a:t>
            </a:r>
            <a:r>
              <a:rPr kumimoji="1" lang="ko-KR" altLang="en-US" dirty="0"/>
              <a:t> 트랜스포머를 어떻게 적용을 할지</a:t>
            </a:r>
            <a:r>
              <a:rPr kumimoji="1" lang="en-US" altLang="ko-KR" dirty="0"/>
              <a:t>,</a:t>
            </a:r>
            <a:r>
              <a:rPr kumimoji="1" lang="ko-KR" altLang="en-US" dirty="0"/>
              <a:t> </a:t>
            </a:r>
            <a:endParaRPr kumimoji="1" lang="en-US" altLang="ko-KR" dirty="0"/>
          </a:p>
          <a:p>
            <a:r>
              <a:rPr kumimoji="1" lang="ko-KR" altLang="en-US" dirty="0"/>
              <a:t>논문들이 나오고 있다</a:t>
            </a:r>
            <a:r>
              <a:rPr kumimoji="1" lang="en-US" altLang="ko-KR" dirty="0"/>
              <a:t>.</a:t>
            </a:r>
          </a:p>
          <a:p>
            <a:endParaRPr kumimoji="1" lang="en-US" altLang="ko-KR" dirty="0"/>
          </a:p>
          <a:p>
            <a:r>
              <a:rPr kumimoji="1" lang="ko-KR" altLang="en-US" dirty="0"/>
              <a:t>한동안은</a:t>
            </a:r>
            <a:r>
              <a:rPr kumimoji="1" lang="en-US" altLang="ko-KR" dirty="0"/>
              <a:t>,</a:t>
            </a:r>
            <a:r>
              <a:rPr kumimoji="1" lang="ko-KR" altLang="en-US" dirty="0"/>
              <a:t> 트랜스포머 적용을 잘 할 줄 아는게 이 경쟁력이 어느정도는 좌우가 될 것 같다</a:t>
            </a:r>
            <a:r>
              <a:rPr kumimoji="1" lang="en-US" altLang="ko-KR" dirty="0"/>
              <a:t>.</a:t>
            </a:r>
          </a:p>
          <a:p>
            <a:endParaRPr kumimoji="1" lang="en-US" altLang="ko-KR" dirty="0"/>
          </a:p>
          <a:p>
            <a:r>
              <a:rPr kumimoji="1" lang="ko-KR" altLang="en-US" dirty="0"/>
              <a:t>내부 동작이 어떻게 되는지 잘 </a:t>
            </a:r>
            <a:r>
              <a:rPr kumimoji="1" lang="ko-KR" altLang="en-US" dirty="0" err="1"/>
              <a:t>이해하는게</a:t>
            </a:r>
            <a:r>
              <a:rPr kumimoji="1" lang="ko-KR" altLang="en-US" dirty="0"/>
              <a:t> 중요하니까</a:t>
            </a:r>
            <a:r>
              <a:rPr kumimoji="1" lang="en-US" altLang="ko-KR" dirty="0"/>
              <a:t>,</a:t>
            </a:r>
          </a:p>
          <a:p>
            <a:endParaRPr kumimoji="1" lang="en-US" altLang="ko-KR" dirty="0"/>
          </a:p>
          <a:p>
            <a:r>
              <a:rPr kumimoji="1" lang="ko-KR" altLang="en-US" dirty="0"/>
              <a:t>잘 익히고 잘 활용하길 기대를 </a:t>
            </a:r>
            <a:r>
              <a:rPr kumimoji="1" lang="ko-KR" altLang="en-US" dirty="0" err="1"/>
              <a:t>할게요</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33</a:t>
            </a:fld>
            <a:endParaRPr kumimoji="1" lang="ko-KR" altLang="en-US"/>
          </a:p>
        </p:txBody>
      </p:sp>
    </p:spTree>
    <p:extLst>
      <p:ext uri="{BB962C8B-B14F-4D97-AF65-F5344CB8AC3E}">
        <p14:creationId xmlns:p14="http://schemas.microsoft.com/office/powerpoint/2010/main" val="311508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a:rPr>
              <a:t>키</a:t>
            </a:r>
            <a:r>
              <a:rPr lang="en-US" altLang="ko-KR" b="0" i="0" dirty="0">
                <a:solidFill>
                  <a:srgbClr val="000000"/>
                </a:solidFill>
                <a:effectLst/>
                <a:latin typeface="noto"/>
              </a:rPr>
              <a:t>, </a:t>
            </a:r>
            <a:r>
              <a:rPr lang="ko-KR" altLang="en-US" b="0" i="0" dirty="0">
                <a:solidFill>
                  <a:srgbClr val="000000"/>
                </a:solidFill>
                <a:effectLst/>
                <a:latin typeface="noto"/>
              </a:rPr>
              <a:t>쿼리</a:t>
            </a:r>
            <a:r>
              <a:rPr lang="en-US" altLang="ko-KR" b="0" i="0" dirty="0">
                <a:solidFill>
                  <a:srgbClr val="000000"/>
                </a:solidFill>
                <a:effectLst/>
                <a:latin typeface="noto"/>
              </a:rPr>
              <a:t>, </a:t>
            </a:r>
            <a:r>
              <a:rPr lang="ko-KR" altLang="en-US" b="0" i="0" dirty="0">
                <a:solidFill>
                  <a:srgbClr val="000000"/>
                </a:solidFill>
                <a:effectLst/>
                <a:latin typeface="noto"/>
              </a:rPr>
              <a:t>값을 생성하는 입력 레이어의 기본인데요</a:t>
            </a:r>
            <a:r>
              <a:rPr lang="en-US" altLang="ko-KR" b="0" i="0" dirty="0">
                <a:solidFill>
                  <a:srgbClr val="000000"/>
                </a:solidFill>
                <a:effectLst/>
                <a:latin typeface="noto"/>
              </a:rPr>
              <a:t>,</a:t>
            </a:r>
            <a:r>
              <a:rPr lang="ko-KR" altLang="en-US" b="0" i="0" dirty="0">
                <a:solidFill>
                  <a:srgbClr val="000000"/>
                </a:solidFill>
                <a:effectLst/>
                <a:latin typeface="noto"/>
              </a:rPr>
              <a:t> 모든 시간 단계의 키와 시간 </a:t>
            </a:r>
            <a:r>
              <a:rPr lang="en-US" altLang="ko-KR" b="0" i="0" dirty="0">
                <a:solidFill>
                  <a:srgbClr val="000000"/>
                </a:solidFill>
                <a:effectLst/>
                <a:latin typeface="noto"/>
              </a:rPr>
              <a:t>1</a:t>
            </a:r>
            <a:r>
              <a:rPr lang="ko-KR" altLang="en-US" b="0" i="0" dirty="0">
                <a:solidFill>
                  <a:srgbClr val="000000"/>
                </a:solidFill>
                <a:effectLst/>
                <a:latin typeface="noto"/>
              </a:rPr>
              <a:t>에서의 쿼리의 인터랙션에 대한 설명입니다</a:t>
            </a:r>
            <a:r>
              <a:rPr lang="en-US" altLang="ko-KR" b="0" i="0" dirty="0">
                <a:solidFill>
                  <a:srgbClr val="000000"/>
                </a:solidFill>
                <a:effectLst/>
                <a:latin typeface="noto"/>
              </a:rPr>
              <a:t>.</a:t>
            </a:r>
          </a:p>
          <a:p>
            <a:endParaRPr kumimoji="1" lang="en-US" altLang="ko-KR" b="0" i="0" dirty="0">
              <a:solidFill>
                <a:srgbClr val="000000"/>
              </a:solidFill>
              <a:effectLst/>
              <a:latin typeface="noto"/>
            </a:endParaRPr>
          </a:p>
          <a:p>
            <a:r>
              <a:rPr kumimoji="1" lang="en-US" altLang="ko-KR" b="0" i="0" dirty="0">
                <a:solidFill>
                  <a:srgbClr val="000000"/>
                </a:solidFill>
                <a:effectLst/>
                <a:latin typeface="noto"/>
              </a:rPr>
              <a:t>Timestep 1 </a:t>
            </a:r>
            <a:r>
              <a:rPr kumimoji="1" lang="ko-KR" altLang="en-US" b="0" i="0" dirty="0">
                <a:solidFill>
                  <a:srgbClr val="000000"/>
                </a:solidFill>
                <a:effectLst/>
                <a:latin typeface="noto"/>
              </a:rPr>
              <a:t>의 쿼리 값과 </a:t>
            </a:r>
            <a:r>
              <a:rPr kumimoji="1" lang="ko-KR" altLang="en-US" dirty="0"/>
              <a:t>다른 타임스텝의 </a:t>
            </a:r>
            <a:r>
              <a:rPr kumimoji="1" lang="ko-KR" altLang="en-US" dirty="0" err="1"/>
              <a:t>키값과의</a:t>
            </a:r>
            <a:r>
              <a:rPr kumimoji="1" lang="ko-KR" altLang="en-US" dirty="0"/>
              <a:t> 상호작용 과정입니다</a:t>
            </a:r>
            <a:r>
              <a:rPr kumimoji="1" lang="en-US" altLang="ko-KR" dirty="0"/>
              <a:t>.</a:t>
            </a:r>
          </a:p>
          <a:p>
            <a:endParaRPr kumimoji="1" lang="en-US" altLang="ko-KR" b="0" i="0" dirty="0">
              <a:solidFill>
                <a:srgbClr val="000000"/>
              </a:solidFill>
              <a:effectLst/>
              <a:latin typeface="noto"/>
            </a:endParaRPr>
          </a:p>
          <a:p>
            <a:r>
              <a:rPr kumimoji="1" lang="ko-KR" altLang="en-US" b="0" i="0" dirty="0">
                <a:solidFill>
                  <a:srgbClr val="000000"/>
                </a:solidFill>
                <a:effectLst/>
                <a:latin typeface="noto"/>
              </a:rPr>
              <a:t>우선 입력인 </a:t>
            </a:r>
            <a:r>
              <a:rPr kumimoji="1" lang="en-US" altLang="ko-KR" b="0" i="0" dirty="0" err="1">
                <a:solidFill>
                  <a:srgbClr val="000000"/>
                </a:solidFill>
                <a:effectLst/>
                <a:latin typeface="noto"/>
              </a:rPr>
              <a:t>x_t</a:t>
            </a:r>
            <a:r>
              <a:rPr kumimoji="1" lang="en-US" altLang="ko-KR" b="0" i="0" dirty="0">
                <a:solidFill>
                  <a:srgbClr val="000000"/>
                </a:solidFill>
                <a:effectLst/>
                <a:latin typeface="noto"/>
              </a:rPr>
              <a:t> </a:t>
            </a:r>
            <a:r>
              <a:rPr kumimoji="1" lang="ko-KR" altLang="en-US" b="0" i="0" dirty="0" err="1">
                <a:solidFill>
                  <a:srgbClr val="000000"/>
                </a:solidFill>
                <a:effectLst/>
                <a:latin typeface="noto"/>
              </a:rPr>
              <a:t>를</a:t>
            </a:r>
            <a:r>
              <a:rPr kumimoji="1" lang="ko-KR" altLang="en-US" b="0" i="0" dirty="0">
                <a:solidFill>
                  <a:srgbClr val="000000"/>
                </a:solidFill>
                <a:effectLst/>
                <a:latin typeface="noto"/>
              </a:rPr>
              <a:t> </a:t>
            </a:r>
            <a:r>
              <a:rPr kumimoji="1" lang="ko-KR" altLang="en-US" b="0" i="0" dirty="0" err="1">
                <a:solidFill>
                  <a:srgbClr val="000000"/>
                </a:solidFill>
                <a:effectLst/>
                <a:latin typeface="noto"/>
              </a:rPr>
              <a:t>쉐어드</a:t>
            </a:r>
            <a:r>
              <a:rPr kumimoji="1" lang="ko-KR" altLang="en-US" b="0" i="0" dirty="0">
                <a:solidFill>
                  <a:srgbClr val="000000"/>
                </a:solidFill>
                <a:effectLst/>
                <a:latin typeface="noto"/>
              </a:rPr>
              <a:t> 웨이트인 </a:t>
            </a:r>
            <a:r>
              <a:rPr kumimoji="1" lang="en-US" altLang="ko-KR" b="0" i="0" dirty="0">
                <a:solidFill>
                  <a:srgbClr val="000000"/>
                </a:solidFill>
                <a:effectLst/>
                <a:latin typeface="noto"/>
              </a:rPr>
              <a:t>W</a:t>
            </a:r>
            <a:r>
              <a:rPr kumimoji="1" lang="ko-KR" altLang="en-US" b="0" i="0" dirty="0">
                <a:solidFill>
                  <a:srgbClr val="000000"/>
                </a:solidFill>
                <a:effectLst/>
                <a:latin typeface="noto"/>
              </a:rPr>
              <a:t>와 연산하고 이 계산을 통해 </a:t>
            </a:r>
            <a:r>
              <a:rPr kumimoji="1" lang="en-US" altLang="ko-KR" b="0" i="0" dirty="0" err="1">
                <a:solidFill>
                  <a:srgbClr val="000000"/>
                </a:solidFill>
                <a:effectLst/>
                <a:latin typeface="noto"/>
              </a:rPr>
              <a:t>h_t</a:t>
            </a:r>
            <a:r>
              <a:rPr kumimoji="1" lang="en-US" altLang="ko-KR" b="0" i="0" dirty="0">
                <a:solidFill>
                  <a:srgbClr val="000000"/>
                </a:solidFill>
                <a:effectLst/>
                <a:latin typeface="noto"/>
              </a:rPr>
              <a:t> </a:t>
            </a:r>
            <a:r>
              <a:rPr kumimoji="1" lang="ko-KR" altLang="en-US" b="0" i="0" dirty="0">
                <a:solidFill>
                  <a:srgbClr val="000000"/>
                </a:solidFill>
                <a:effectLst/>
                <a:latin typeface="noto"/>
              </a:rPr>
              <a:t>값을 구해줍니다</a:t>
            </a:r>
            <a:r>
              <a:rPr kumimoji="1" lang="en-US" altLang="ko-KR" b="0" i="0" dirty="0">
                <a:solidFill>
                  <a:srgbClr val="000000"/>
                </a:solidFill>
                <a:effectLst/>
                <a:latin typeface="noto"/>
              </a:rPr>
              <a:t>.</a:t>
            </a:r>
          </a:p>
          <a:p>
            <a:r>
              <a:rPr kumimoji="1" lang="en-US" altLang="ko-KR" b="0" i="0" dirty="0" err="1">
                <a:solidFill>
                  <a:srgbClr val="000000"/>
                </a:solidFill>
                <a:effectLst/>
                <a:latin typeface="noto"/>
              </a:rPr>
              <a:t>h_t</a:t>
            </a:r>
            <a:r>
              <a:rPr kumimoji="1" lang="en-US" altLang="ko-KR" b="0" i="0" dirty="0">
                <a:solidFill>
                  <a:srgbClr val="000000"/>
                </a:solidFill>
                <a:effectLst/>
                <a:latin typeface="noto"/>
              </a:rPr>
              <a:t> </a:t>
            </a:r>
            <a:r>
              <a:rPr kumimoji="1" lang="ko-KR" altLang="en-US" b="0" i="0" dirty="0">
                <a:solidFill>
                  <a:srgbClr val="000000"/>
                </a:solidFill>
                <a:effectLst/>
                <a:latin typeface="noto"/>
              </a:rPr>
              <a:t>값을 기반으로 </a:t>
            </a:r>
            <a:r>
              <a:rPr kumimoji="1" lang="en-US" altLang="ko-KR" b="0" i="0" dirty="0" err="1">
                <a:solidFill>
                  <a:srgbClr val="000000"/>
                </a:solidFill>
                <a:effectLst/>
                <a:latin typeface="noto"/>
              </a:rPr>
              <a:t>x_t</a:t>
            </a:r>
            <a:r>
              <a:rPr kumimoji="1" lang="ko-KR" altLang="en-US" b="0" i="0" dirty="0">
                <a:solidFill>
                  <a:srgbClr val="000000"/>
                </a:solidFill>
                <a:effectLst/>
                <a:latin typeface="noto"/>
              </a:rPr>
              <a:t>에 대한 키</a:t>
            </a:r>
            <a:r>
              <a:rPr kumimoji="1" lang="en-US" altLang="ko-KR" b="0" i="0" dirty="0">
                <a:solidFill>
                  <a:srgbClr val="000000"/>
                </a:solidFill>
                <a:effectLst/>
                <a:latin typeface="noto"/>
              </a:rPr>
              <a:t>,</a:t>
            </a:r>
            <a:r>
              <a:rPr kumimoji="1" lang="ko-KR" altLang="en-US" b="0" i="0" dirty="0">
                <a:solidFill>
                  <a:srgbClr val="000000"/>
                </a:solidFill>
                <a:effectLst/>
                <a:latin typeface="noto"/>
              </a:rPr>
              <a:t> 쿼리</a:t>
            </a:r>
            <a:r>
              <a:rPr kumimoji="1" lang="en-US" altLang="ko-KR" b="0" i="0" dirty="0">
                <a:solidFill>
                  <a:srgbClr val="000000"/>
                </a:solidFill>
                <a:effectLst/>
                <a:latin typeface="noto"/>
              </a:rPr>
              <a:t>,</a:t>
            </a:r>
            <a:r>
              <a:rPr kumimoji="1" lang="ko-KR" altLang="en-US" b="0" i="0" dirty="0">
                <a:solidFill>
                  <a:srgbClr val="000000"/>
                </a:solidFill>
                <a:effectLst/>
                <a:latin typeface="noto"/>
              </a:rPr>
              <a:t> </a:t>
            </a:r>
            <a:r>
              <a:rPr kumimoji="1" lang="ko-KR" altLang="en-US" b="0" i="0" dirty="0" err="1">
                <a:solidFill>
                  <a:srgbClr val="000000"/>
                </a:solidFill>
                <a:effectLst/>
                <a:latin typeface="noto"/>
              </a:rPr>
              <a:t>밸류에</a:t>
            </a:r>
            <a:r>
              <a:rPr kumimoji="1" lang="ko-KR" altLang="en-US" b="0" i="0" dirty="0">
                <a:solidFill>
                  <a:srgbClr val="000000"/>
                </a:solidFill>
                <a:effectLst/>
                <a:latin typeface="noto"/>
              </a:rPr>
              <a:t> 대한 계산을 우측 식과 같이 계산합니다</a:t>
            </a:r>
            <a:r>
              <a:rPr kumimoji="1" lang="en-US" altLang="ko-KR" b="0" i="0" dirty="0">
                <a:solidFill>
                  <a:srgbClr val="000000"/>
                </a:solidFill>
                <a:effectLst/>
                <a:latin typeface="noto"/>
              </a:rPr>
              <a:t>.</a:t>
            </a:r>
          </a:p>
          <a:p>
            <a:r>
              <a:rPr kumimoji="1" lang="ko-KR" altLang="en-US" b="0" i="0" dirty="0">
                <a:solidFill>
                  <a:srgbClr val="000000"/>
                </a:solidFill>
                <a:effectLst/>
                <a:latin typeface="noto"/>
              </a:rPr>
              <a:t>이 과정에서 각각의 웨이트인 </a:t>
            </a:r>
            <a:r>
              <a:rPr kumimoji="1" lang="en-US" altLang="ko-KR" b="0" i="0" dirty="0" err="1">
                <a:solidFill>
                  <a:srgbClr val="000000"/>
                </a:solidFill>
                <a:effectLst/>
                <a:latin typeface="noto"/>
              </a:rPr>
              <a:t>W_q</a:t>
            </a:r>
            <a:r>
              <a:rPr kumimoji="1" lang="en-US" altLang="ko-KR" b="0" i="0" dirty="0">
                <a:solidFill>
                  <a:srgbClr val="000000"/>
                </a:solidFill>
                <a:effectLst/>
                <a:latin typeface="noto"/>
              </a:rPr>
              <a:t>, </a:t>
            </a:r>
            <a:r>
              <a:rPr kumimoji="1" lang="en-US" altLang="ko-KR" b="0" i="0" dirty="0" err="1">
                <a:solidFill>
                  <a:srgbClr val="000000"/>
                </a:solidFill>
                <a:effectLst/>
                <a:latin typeface="noto"/>
              </a:rPr>
              <a:t>w_k</a:t>
            </a:r>
            <a:r>
              <a:rPr kumimoji="1" lang="en-US" altLang="ko-KR" b="0" i="0" dirty="0">
                <a:solidFill>
                  <a:srgbClr val="000000"/>
                </a:solidFill>
                <a:effectLst/>
                <a:latin typeface="noto"/>
              </a:rPr>
              <a:t>, </a:t>
            </a:r>
            <a:r>
              <a:rPr kumimoji="1" lang="en-US" altLang="ko-KR" b="0" i="0" dirty="0" err="1">
                <a:solidFill>
                  <a:srgbClr val="000000"/>
                </a:solidFill>
                <a:effectLst/>
                <a:latin typeface="noto"/>
              </a:rPr>
              <a:t>W_v</a:t>
            </a:r>
            <a:r>
              <a:rPr kumimoji="1" lang="en-US" altLang="ko-KR" b="0" i="0" dirty="0">
                <a:solidFill>
                  <a:srgbClr val="000000"/>
                </a:solidFill>
                <a:effectLst/>
                <a:latin typeface="noto"/>
              </a:rPr>
              <a:t> </a:t>
            </a:r>
            <a:r>
              <a:rPr kumimoji="1" lang="ko-KR" altLang="en-US" b="0" i="0" dirty="0">
                <a:solidFill>
                  <a:srgbClr val="000000"/>
                </a:solidFill>
                <a:effectLst/>
                <a:latin typeface="noto"/>
              </a:rPr>
              <a:t>가 사용됩니다</a:t>
            </a:r>
            <a:r>
              <a:rPr kumimoji="1" lang="en-US" altLang="ko-KR" b="0" i="0" dirty="0">
                <a:solidFill>
                  <a:srgbClr val="000000"/>
                </a:solidFill>
                <a:effectLst/>
                <a:latin typeface="noto"/>
              </a:rPr>
              <a:t>.</a:t>
            </a:r>
          </a:p>
          <a:p>
            <a:endParaRPr kumimoji="1" lang="en-US" altLang="ko-KR" b="0" i="0" dirty="0">
              <a:solidFill>
                <a:srgbClr val="000000"/>
              </a:solidFill>
              <a:effectLst/>
              <a:latin typeface="noto"/>
            </a:endParaRPr>
          </a:p>
          <a:p>
            <a:r>
              <a:rPr kumimoji="1" lang="ko-KR" altLang="en-US" b="0" i="0" dirty="0">
                <a:solidFill>
                  <a:srgbClr val="000000"/>
                </a:solidFill>
                <a:effectLst/>
                <a:latin typeface="noto"/>
              </a:rPr>
              <a:t>이처럼 </a:t>
            </a:r>
            <a:r>
              <a:rPr kumimoji="1" lang="ko-KR" altLang="en-US" b="0" i="0" dirty="0" err="1">
                <a:solidFill>
                  <a:srgbClr val="000000"/>
                </a:solidFill>
                <a:effectLst/>
                <a:latin typeface="noto"/>
              </a:rPr>
              <a:t>리커런트</a:t>
            </a:r>
            <a:r>
              <a:rPr kumimoji="1" lang="ko-KR" altLang="en-US" b="0" i="0" dirty="0">
                <a:solidFill>
                  <a:srgbClr val="000000"/>
                </a:solidFill>
                <a:effectLst/>
                <a:latin typeface="noto"/>
              </a:rPr>
              <a:t> 모델이 아님에도</a:t>
            </a:r>
            <a:r>
              <a:rPr kumimoji="1" lang="en-US" altLang="ko-KR" b="0" i="0" dirty="0">
                <a:solidFill>
                  <a:srgbClr val="000000"/>
                </a:solidFill>
                <a:effectLst/>
                <a:latin typeface="noto"/>
              </a:rPr>
              <a:t>,</a:t>
            </a:r>
            <a:r>
              <a:rPr kumimoji="1" lang="ko-KR" altLang="en-US" b="0" i="0" dirty="0">
                <a:solidFill>
                  <a:srgbClr val="000000"/>
                </a:solidFill>
                <a:effectLst/>
                <a:latin typeface="noto"/>
              </a:rPr>
              <a:t> 웨이트 </a:t>
            </a:r>
            <a:r>
              <a:rPr kumimoji="1" lang="ko-KR" altLang="en-US" b="0" i="0" dirty="0" err="1">
                <a:solidFill>
                  <a:srgbClr val="000000"/>
                </a:solidFill>
                <a:effectLst/>
                <a:latin typeface="noto"/>
              </a:rPr>
              <a:t>쉐어링이</a:t>
            </a:r>
            <a:r>
              <a:rPr kumimoji="1" lang="ko-KR" altLang="en-US" b="0" i="0" dirty="0">
                <a:solidFill>
                  <a:srgbClr val="000000"/>
                </a:solidFill>
                <a:effectLst/>
                <a:latin typeface="noto"/>
              </a:rPr>
              <a:t> 이루어지고 있음을 확인 할 수 있었고</a:t>
            </a:r>
            <a:endParaRPr kumimoji="1" lang="en-US" altLang="ko-KR" b="0" i="0" dirty="0">
              <a:solidFill>
                <a:srgbClr val="000000"/>
              </a:solidFill>
              <a:effectLst/>
              <a:latin typeface="noto"/>
            </a:endParaRP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5</a:t>
            </a:fld>
            <a:endParaRPr kumimoji="1" lang="ko-KR" altLang="en-US"/>
          </a:p>
        </p:txBody>
      </p:sp>
    </p:spTree>
    <p:extLst>
      <p:ext uri="{BB962C8B-B14F-4D97-AF65-F5344CB8AC3E}">
        <p14:creationId xmlns:p14="http://schemas.microsoft.com/office/powerpoint/2010/main" val="59226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이전의 과정을 통해</a:t>
            </a:r>
            <a:endParaRPr kumimoji="1" lang="en-US" altLang="ko-KR" dirty="0"/>
          </a:p>
          <a:p>
            <a:r>
              <a:rPr kumimoji="1" lang="ko-KR" altLang="en-US" dirty="0" err="1"/>
              <a:t>어텐션</a:t>
            </a:r>
            <a:r>
              <a:rPr kumimoji="1" lang="ko-KR" altLang="en-US" dirty="0"/>
              <a:t> 스코어를 앞서 구한 </a:t>
            </a:r>
            <a:r>
              <a:rPr kumimoji="1" lang="en-US" altLang="ko-KR" dirty="0" err="1"/>
              <a:t>q_l</a:t>
            </a:r>
            <a:r>
              <a:rPr kumimoji="1" lang="ko-KR" altLang="en-US" dirty="0"/>
              <a:t> 과 </a:t>
            </a:r>
            <a:r>
              <a:rPr kumimoji="1" lang="en-US" altLang="ko-KR" dirty="0" err="1"/>
              <a:t>k_t</a:t>
            </a:r>
            <a:r>
              <a:rPr kumimoji="1" lang="en-US" altLang="ko-KR" dirty="0"/>
              <a:t> </a:t>
            </a:r>
            <a:r>
              <a:rPr kumimoji="1" lang="ko-KR" altLang="en-US" dirty="0" err="1"/>
              <a:t>를</a:t>
            </a:r>
            <a:r>
              <a:rPr kumimoji="1" lang="en-US" altLang="ko-KR" dirty="0"/>
              <a:t> </a:t>
            </a:r>
            <a:r>
              <a:rPr kumimoji="1" lang="ko-KR" altLang="en-US" dirty="0" err="1"/>
              <a:t>닷프로덕트</a:t>
            </a:r>
            <a:r>
              <a:rPr kumimoji="1" lang="ko-KR" altLang="en-US" dirty="0"/>
              <a:t> 연산으로 구하게 됩니다</a:t>
            </a:r>
            <a:r>
              <a:rPr kumimoji="1" lang="en-US" altLang="ko-KR" dirty="0"/>
              <a:t>.</a:t>
            </a:r>
          </a:p>
          <a:p>
            <a:r>
              <a:rPr kumimoji="1" lang="ko-KR" altLang="en-US" dirty="0"/>
              <a:t>이 식에서는 </a:t>
            </a:r>
            <a:r>
              <a:rPr kumimoji="1" lang="en-US" altLang="ko-KR" dirty="0" err="1"/>
              <a:t>e_l,t</a:t>
            </a:r>
            <a:r>
              <a:rPr kumimoji="1" lang="en-US" altLang="ko-KR" dirty="0"/>
              <a:t> </a:t>
            </a:r>
            <a:r>
              <a:rPr kumimoji="1" lang="ko-KR" altLang="en-US" dirty="0"/>
              <a:t>로 표현하여</a:t>
            </a:r>
            <a:r>
              <a:rPr kumimoji="1" lang="en-US" altLang="ko-KR" dirty="0"/>
              <a:t>,</a:t>
            </a:r>
            <a:r>
              <a:rPr kumimoji="1" lang="ko-KR" altLang="en-US" dirty="0"/>
              <a:t> </a:t>
            </a:r>
            <a:r>
              <a:rPr kumimoji="1" lang="en-US" altLang="ko-KR" dirty="0" err="1"/>
              <a:t>q_l</a:t>
            </a:r>
            <a:r>
              <a:rPr kumimoji="1" lang="en-US" altLang="ko-KR" dirty="0"/>
              <a:t> </a:t>
            </a:r>
            <a:r>
              <a:rPr kumimoji="1" lang="ko-KR" altLang="en-US" dirty="0"/>
              <a:t>을 사용했는데</a:t>
            </a:r>
            <a:r>
              <a:rPr kumimoji="1" lang="en-US" altLang="ko-KR" dirty="0"/>
              <a:t>,</a:t>
            </a:r>
          </a:p>
          <a:p>
            <a:r>
              <a:rPr kumimoji="1" lang="ko-KR" altLang="en-US" dirty="0"/>
              <a:t>여기서 </a:t>
            </a:r>
            <a:r>
              <a:rPr kumimoji="1" lang="en-US" altLang="ko-KR" dirty="0"/>
              <a:t>l </a:t>
            </a:r>
            <a:r>
              <a:rPr kumimoji="1" lang="ko-KR" altLang="en-US" dirty="0"/>
              <a:t>은 </a:t>
            </a:r>
            <a:r>
              <a:rPr kumimoji="1" lang="ko-KR" altLang="en-US" dirty="0" err="1"/>
              <a:t>몇번째</a:t>
            </a:r>
            <a:r>
              <a:rPr kumimoji="1" lang="ko-KR" altLang="en-US" dirty="0"/>
              <a:t> </a:t>
            </a:r>
            <a:r>
              <a:rPr kumimoji="1" lang="ko-KR" altLang="en-US" dirty="0" err="1"/>
              <a:t>타임스텝에대한</a:t>
            </a:r>
            <a:r>
              <a:rPr kumimoji="1" lang="ko-KR" altLang="en-US" dirty="0"/>
              <a:t> </a:t>
            </a:r>
            <a:r>
              <a:rPr kumimoji="1" lang="ko-KR" altLang="en-US" dirty="0" err="1"/>
              <a:t>어텐션</a:t>
            </a:r>
            <a:r>
              <a:rPr kumimoji="1" lang="ko-KR" altLang="en-US" dirty="0"/>
              <a:t> 스코어인지 나타내고</a:t>
            </a:r>
            <a:r>
              <a:rPr kumimoji="1" lang="en-US" altLang="ko-KR" dirty="0"/>
              <a:t>,</a:t>
            </a:r>
          </a:p>
          <a:p>
            <a:r>
              <a:rPr kumimoji="1" lang="en-US" altLang="ko-KR" dirty="0"/>
              <a:t>T</a:t>
            </a:r>
            <a:r>
              <a:rPr kumimoji="1" lang="ko-KR" altLang="en-US" dirty="0"/>
              <a:t>는 자신을 포함한 다른 모든 </a:t>
            </a:r>
            <a:r>
              <a:rPr kumimoji="1" lang="en-US" altLang="ko-KR" dirty="0"/>
              <a:t>time-step </a:t>
            </a:r>
            <a:r>
              <a:rPr kumimoji="1" lang="ko-KR" altLang="en-US" dirty="0"/>
              <a:t>을 의미합니다</a:t>
            </a:r>
            <a:r>
              <a:rPr kumimoji="1" lang="en-US" altLang="ko-KR" dirty="0"/>
              <a:t>.</a:t>
            </a:r>
          </a:p>
          <a:p>
            <a:endParaRPr kumimoji="1" lang="en-US" altLang="ko-KR" dirty="0"/>
          </a:p>
          <a:p>
            <a:r>
              <a:rPr lang="ko-KR" altLang="en-US" b="0" i="0" dirty="0">
                <a:solidFill>
                  <a:srgbClr val="000000"/>
                </a:solidFill>
                <a:effectLst/>
                <a:latin typeface="noto"/>
              </a:rPr>
              <a:t>키</a:t>
            </a:r>
            <a:r>
              <a:rPr lang="en-US" altLang="ko-KR" b="0" i="0" dirty="0">
                <a:solidFill>
                  <a:srgbClr val="000000"/>
                </a:solidFill>
                <a:effectLst/>
                <a:latin typeface="noto"/>
              </a:rPr>
              <a:t>, </a:t>
            </a:r>
            <a:r>
              <a:rPr lang="ko-KR" altLang="en-US" b="0" i="0" dirty="0">
                <a:solidFill>
                  <a:srgbClr val="000000"/>
                </a:solidFill>
                <a:effectLst/>
                <a:latin typeface="noto"/>
              </a:rPr>
              <a:t>쿼리</a:t>
            </a:r>
            <a:r>
              <a:rPr lang="en-US" altLang="ko-KR" b="0" i="0" dirty="0">
                <a:solidFill>
                  <a:srgbClr val="000000"/>
                </a:solidFill>
                <a:effectLst/>
                <a:latin typeface="noto"/>
              </a:rPr>
              <a:t>, </a:t>
            </a:r>
            <a:r>
              <a:rPr lang="ko-KR" altLang="en-US" b="0" i="0" dirty="0">
                <a:solidFill>
                  <a:srgbClr val="000000"/>
                </a:solidFill>
                <a:effectLst/>
                <a:latin typeface="noto"/>
              </a:rPr>
              <a:t>값을 생성하는 입력 레이어의 기본 사항과 모든 시간 단계의 키와 시간 </a:t>
            </a:r>
            <a:r>
              <a:rPr lang="en-US" altLang="ko-KR" b="0" i="0" dirty="0">
                <a:solidFill>
                  <a:srgbClr val="000000"/>
                </a:solidFill>
                <a:effectLst/>
                <a:latin typeface="noto"/>
              </a:rPr>
              <a:t>1</a:t>
            </a:r>
            <a:r>
              <a:rPr lang="ko-KR" altLang="en-US" b="0" i="0" dirty="0">
                <a:solidFill>
                  <a:srgbClr val="000000"/>
                </a:solidFill>
                <a:effectLst/>
                <a:latin typeface="noto"/>
              </a:rPr>
              <a:t>에서의 쿼리의 상호 작용</a:t>
            </a:r>
            <a:r>
              <a:rPr kumimoji="1" lang="ko-KR" altLang="en-US" b="0" i="0" dirty="0">
                <a:solidFill>
                  <a:srgbClr val="000000"/>
                </a:solidFill>
                <a:effectLst/>
                <a:latin typeface="noto"/>
              </a:rPr>
              <a:t>입니다</a:t>
            </a:r>
            <a:r>
              <a:rPr kumimoji="1" lang="en-US" altLang="ko-KR" b="0" i="0" dirty="0">
                <a:solidFill>
                  <a:srgbClr val="000000"/>
                </a:solidFill>
                <a:effectLst/>
                <a:latin typeface="noto"/>
              </a:rPr>
              <a:t>.</a:t>
            </a:r>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6</a:t>
            </a:fld>
            <a:endParaRPr kumimoji="1" lang="ko-KR" altLang="en-US"/>
          </a:p>
        </p:txBody>
      </p:sp>
    </p:spTree>
    <p:extLst>
      <p:ext uri="{BB962C8B-B14F-4D97-AF65-F5344CB8AC3E}">
        <p14:creationId xmlns:p14="http://schemas.microsoft.com/office/powerpoint/2010/main" val="207611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이게 이제 마지막 </a:t>
            </a:r>
            <a:r>
              <a:rPr kumimoji="1" lang="ko-KR" altLang="en-US" dirty="0" err="1"/>
              <a:t>셀프어텐션의</a:t>
            </a:r>
            <a:r>
              <a:rPr kumimoji="1" lang="ko-KR" altLang="en-US" dirty="0"/>
              <a:t> 마지막 과정인데요</a:t>
            </a:r>
            <a:r>
              <a:rPr kumimoji="1" lang="en-US" altLang="ko-KR" dirty="0"/>
              <a:t>,</a:t>
            </a:r>
          </a:p>
          <a:p>
            <a:r>
              <a:rPr kumimoji="1" lang="ko-KR" altLang="en-US" dirty="0"/>
              <a:t>앞서 구한 </a:t>
            </a:r>
            <a:r>
              <a:rPr kumimoji="1" lang="en-US" altLang="ko-KR" dirty="0"/>
              <a:t>attention –score </a:t>
            </a:r>
            <a:r>
              <a:rPr kumimoji="1" lang="ko-KR" altLang="en-US" dirty="0" err="1"/>
              <a:t>를</a:t>
            </a:r>
            <a:r>
              <a:rPr kumimoji="1" lang="ko-KR" altLang="en-US" dirty="0"/>
              <a:t> </a:t>
            </a:r>
            <a:r>
              <a:rPr kumimoji="1" lang="ko-KR" altLang="en-US" dirty="0" err="1"/>
              <a:t>소프트맥스를</a:t>
            </a:r>
            <a:r>
              <a:rPr kumimoji="1" lang="ko-KR" altLang="en-US" dirty="0"/>
              <a:t> 거쳐 알파 값을 구한 다음 </a:t>
            </a:r>
            <a:endParaRPr kumimoji="1" lang="en-US" altLang="ko-KR" dirty="0"/>
          </a:p>
          <a:p>
            <a:r>
              <a:rPr kumimoji="1" lang="en-US" altLang="ko-KR" dirty="0"/>
              <a:t>Step l </a:t>
            </a:r>
            <a:r>
              <a:rPr kumimoji="1" lang="ko-KR" altLang="en-US" dirty="0"/>
              <a:t>에 대해서 </a:t>
            </a:r>
            <a:r>
              <a:rPr kumimoji="1" lang="en-US" altLang="ko-KR" dirty="0"/>
              <a:t>t</a:t>
            </a:r>
            <a:r>
              <a:rPr kumimoji="1" lang="ko-KR" altLang="en-US" dirty="0"/>
              <a:t>에 대해 </a:t>
            </a:r>
            <a:r>
              <a:rPr kumimoji="1" lang="ko-KR" altLang="en-US" dirty="0" err="1"/>
              <a:t>노멀라이즈</a:t>
            </a:r>
            <a:r>
              <a:rPr kumimoji="1" lang="ko-KR" altLang="en-US" dirty="0"/>
              <a:t> 하고싶은데 그래서</a:t>
            </a:r>
            <a:r>
              <a:rPr kumimoji="1" lang="en-US" altLang="ko-KR" dirty="0"/>
              <a:t>,</a:t>
            </a:r>
            <a:r>
              <a:rPr kumimoji="1" lang="ko-KR" altLang="en-US" dirty="0"/>
              <a:t> 우리는 각 타임스텝에 대한 </a:t>
            </a:r>
            <a:r>
              <a:rPr kumimoji="1" lang="ko-KR" altLang="en-US" dirty="0" err="1"/>
              <a:t>소프트맥스</a:t>
            </a:r>
            <a:r>
              <a:rPr kumimoji="1" lang="ko-KR" altLang="en-US" dirty="0"/>
              <a:t> 벡터를 갖고 싶고 이게 모든 쿼리와 대응되면서</a:t>
            </a:r>
            <a:r>
              <a:rPr kumimoji="1" lang="en-US" altLang="ko-KR" dirty="0"/>
              <a:t>,</a:t>
            </a:r>
            <a:r>
              <a:rPr kumimoji="1" lang="ko-KR" altLang="en-US" dirty="0"/>
              <a:t> 모든 쿼리인 </a:t>
            </a:r>
            <a:r>
              <a:rPr kumimoji="1" lang="en-US" altLang="ko-KR" dirty="0" err="1"/>
              <a:t>q_l</a:t>
            </a:r>
            <a:r>
              <a:rPr kumimoji="1" lang="en-US" altLang="ko-KR" dirty="0"/>
              <a:t> </a:t>
            </a:r>
            <a:r>
              <a:rPr kumimoji="1" lang="ko-KR" altLang="en-US" dirty="0"/>
              <a:t>을 통해 알파 </a:t>
            </a:r>
            <a:r>
              <a:rPr kumimoji="1" lang="en-US" altLang="ko-KR" dirty="0"/>
              <a:t>l,1 l,2 l,3 </a:t>
            </a:r>
            <a:r>
              <a:rPr kumimoji="1" lang="ko-KR" altLang="en-US" dirty="0" err="1"/>
              <a:t>를</a:t>
            </a:r>
            <a:r>
              <a:rPr kumimoji="1" lang="ko-KR" altLang="en-US" dirty="0"/>
              <a:t> 얻게 된다</a:t>
            </a:r>
            <a:r>
              <a:rPr kumimoji="1" lang="en-US" altLang="ko-KR" dirty="0"/>
              <a:t>.</a:t>
            </a:r>
          </a:p>
          <a:p>
            <a:r>
              <a:rPr kumimoji="1" lang="ko-KR" altLang="en-US" dirty="0"/>
              <a:t>여기 있는 </a:t>
            </a:r>
            <a:r>
              <a:rPr kumimoji="1" lang="ko-KR" altLang="en-US" dirty="0" err="1"/>
              <a:t>소프트맥스는</a:t>
            </a:r>
            <a:r>
              <a:rPr kumimoji="1" lang="ko-KR" altLang="en-US" dirty="0"/>
              <a:t> </a:t>
            </a:r>
            <a:r>
              <a:rPr kumimoji="1" lang="en-US" altLang="ko-KR" dirty="0"/>
              <a:t>t</a:t>
            </a:r>
            <a:r>
              <a:rPr kumimoji="1" lang="ko-KR" altLang="en-US" dirty="0"/>
              <a:t>에 대해 합연산을 하지</a:t>
            </a:r>
            <a:r>
              <a:rPr kumimoji="1" lang="en-US" altLang="ko-KR" dirty="0"/>
              <a:t>,</a:t>
            </a:r>
            <a:r>
              <a:rPr kumimoji="1" lang="ko-KR" altLang="en-US" dirty="0"/>
              <a:t> </a:t>
            </a:r>
            <a:r>
              <a:rPr kumimoji="1" lang="en-US" altLang="ko-KR" dirty="0"/>
              <a:t>l</a:t>
            </a:r>
            <a:r>
              <a:rPr kumimoji="1" lang="ko-KR" altLang="en-US" dirty="0"/>
              <a:t>에 대해서는 합연산을 진행하지 않는다</a:t>
            </a:r>
            <a:r>
              <a:rPr kumimoji="1" lang="en-US" altLang="ko-KR" dirty="0"/>
              <a:t>.</a:t>
            </a:r>
          </a:p>
          <a:p>
            <a:endParaRPr kumimoji="1" lang="en-US" altLang="ko-KR" dirty="0"/>
          </a:p>
          <a:p>
            <a:r>
              <a:rPr kumimoji="1" lang="ko-KR" altLang="en-US" dirty="0"/>
              <a:t>이 과정 이후</a:t>
            </a:r>
            <a:r>
              <a:rPr kumimoji="1" lang="en-US" altLang="ko-KR" dirty="0"/>
              <a:t>,</a:t>
            </a:r>
            <a:r>
              <a:rPr kumimoji="1" lang="ko-KR" altLang="en-US" dirty="0"/>
              <a:t> </a:t>
            </a:r>
            <a:r>
              <a:rPr kumimoji="1" lang="ko-KR" altLang="en-US" dirty="0" err="1"/>
              <a:t>알파랑</a:t>
            </a:r>
            <a:r>
              <a:rPr kumimoji="1" lang="ko-KR" altLang="en-US" dirty="0"/>
              <a:t> </a:t>
            </a:r>
            <a:r>
              <a:rPr kumimoji="1" lang="ko-KR" altLang="en-US" dirty="0" err="1"/>
              <a:t>밸류를</a:t>
            </a:r>
            <a:r>
              <a:rPr kumimoji="1" lang="ko-KR" altLang="en-US" dirty="0"/>
              <a:t> 구했으니</a:t>
            </a:r>
            <a:r>
              <a:rPr kumimoji="1" lang="en-US" altLang="ko-KR" dirty="0"/>
              <a:t>,</a:t>
            </a:r>
            <a:r>
              <a:rPr kumimoji="1" lang="ko-KR" altLang="en-US" dirty="0"/>
              <a:t> 이 식의 연산 과정을 거쳐</a:t>
            </a:r>
            <a:endParaRPr kumimoji="1" lang="en-US" altLang="ko-KR" dirty="0"/>
          </a:p>
          <a:p>
            <a:r>
              <a:rPr kumimoji="1" lang="en-US" altLang="ko-KR" dirty="0"/>
              <a:t>A_1 </a:t>
            </a:r>
            <a:r>
              <a:rPr kumimoji="1" lang="ko-KR" altLang="en-US" dirty="0"/>
              <a:t>이라는 </a:t>
            </a:r>
            <a:r>
              <a:rPr kumimoji="1" lang="en-US" altLang="ko-KR" dirty="0"/>
              <a:t>time-step 1 </a:t>
            </a:r>
            <a:r>
              <a:rPr kumimoji="1" lang="ko-KR" altLang="en-US" dirty="0"/>
              <a:t>에 대한 </a:t>
            </a:r>
            <a:r>
              <a:rPr kumimoji="1" lang="ko-KR" altLang="en-US" dirty="0" err="1"/>
              <a:t>어텐션이라</a:t>
            </a:r>
            <a:r>
              <a:rPr kumimoji="1" lang="ko-KR" altLang="en-US" dirty="0"/>
              <a:t> 불리는 </a:t>
            </a:r>
            <a:r>
              <a:rPr kumimoji="1" lang="en-US" altLang="ko-KR" dirty="0"/>
              <a:t>context vector</a:t>
            </a:r>
            <a:r>
              <a:rPr kumimoji="1" lang="ko-KR" altLang="en-US" dirty="0"/>
              <a:t>을 구할 수 있습니다</a:t>
            </a:r>
            <a:r>
              <a:rPr kumimoji="1" lang="en-US" altLang="ko-KR" dirty="0"/>
              <a:t>.</a:t>
            </a:r>
          </a:p>
          <a:p>
            <a:r>
              <a:rPr kumimoji="1" lang="ko-KR" altLang="en-US" dirty="0"/>
              <a:t>이 </a:t>
            </a:r>
            <a:r>
              <a:rPr kumimoji="1" lang="en-US" altLang="ko-KR" dirty="0"/>
              <a:t>context vector</a:t>
            </a:r>
            <a:r>
              <a:rPr kumimoji="1" lang="ko-KR" altLang="en-US" dirty="0"/>
              <a:t> 는 </a:t>
            </a:r>
            <a:r>
              <a:rPr kumimoji="1" lang="en-US" altLang="ko-KR" dirty="0"/>
              <a:t>float</a:t>
            </a:r>
            <a:r>
              <a:rPr kumimoji="1" lang="ko-KR" altLang="en-US" dirty="0" err="1"/>
              <a:t>으로</a:t>
            </a:r>
            <a:r>
              <a:rPr kumimoji="1" lang="ko-KR" altLang="en-US" dirty="0"/>
              <a:t> 이루어진 하나의 벡터입니다</a:t>
            </a:r>
            <a:r>
              <a:rPr kumimoji="1" lang="en-US" altLang="ko-KR" dirty="0"/>
              <a:t>.</a:t>
            </a:r>
          </a:p>
          <a:p>
            <a:endParaRPr kumimoji="1" lang="en-US" altLang="ko-KR" dirty="0"/>
          </a:p>
          <a:p>
            <a:r>
              <a:rPr kumimoji="1" lang="ko-KR" altLang="en-US" dirty="0"/>
              <a:t>이 과정을 </a:t>
            </a:r>
            <a:r>
              <a:rPr kumimoji="1" lang="en-US" altLang="ko-KR" dirty="0"/>
              <a:t>l=1 </a:t>
            </a:r>
            <a:r>
              <a:rPr kumimoji="1" lang="ko-KR" altLang="en-US" dirty="0"/>
              <a:t>에 대해 수행 한 결과이고</a:t>
            </a:r>
            <a:r>
              <a:rPr kumimoji="1" lang="en-US" altLang="ko-KR" dirty="0"/>
              <a:t>,</a:t>
            </a:r>
            <a:r>
              <a:rPr kumimoji="1" lang="ko-KR" altLang="en-US" dirty="0"/>
              <a:t> 이걸 </a:t>
            </a:r>
            <a:r>
              <a:rPr kumimoji="1" lang="en-US" altLang="ko-KR" dirty="0"/>
              <a:t>l =</a:t>
            </a:r>
            <a:r>
              <a:rPr kumimoji="1" lang="ko-KR" altLang="en-US" dirty="0"/>
              <a:t> </a:t>
            </a:r>
            <a:r>
              <a:rPr kumimoji="1" lang="en-US" altLang="ko-KR" dirty="0"/>
              <a:t>2,</a:t>
            </a:r>
            <a:r>
              <a:rPr kumimoji="1" lang="ko-KR" altLang="en-US" dirty="0"/>
              <a:t> </a:t>
            </a:r>
            <a:r>
              <a:rPr kumimoji="1" lang="en-US" altLang="ko-KR" dirty="0"/>
              <a:t>3. </a:t>
            </a:r>
            <a:r>
              <a:rPr kumimoji="1" lang="ko-KR" altLang="en-US" dirty="0"/>
              <a:t>에 대입 할 수 있습니다</a:t>
            </a:r>
            <a:r>
              <a:rPr kumimoji="1" lang="en-US" altLang="ko-KR" dirty="0"/>
              <a:t>.</a:t>
            </a:r>
          </a:p>
          <a:p>
            <a:r>
              <a:rPr kumimoji="1" lang="ko-KR" altLang="en-US" dirty="0"/>
              <a:t>방금까지 말씀드린 모든 과정이 셀프 </a:t>
            </a:r>
            <a:r>
              <a:rPr kumimoji="1" lang="ko-KR" altLang="en-US" dirty="0" err="1"/>
              <a:t>어텐션</a:t>
            </a:r>
            <a:r>
              <a:rPr kumimoji="1" lang="ko-KR" altLang="en-US" dirty="0"/>
              <a:t> 메커니즘이고</a:t>
            </a:r>
            <a:r>
              <a:rPr kumimoji="1" lang="en-US" altLang="ko-KR" dirty="0"/>
              <a:t>,</a:t>
            </a:r>
            <a:r>
              <a:rPr kumimoji="1" lang="ko-KR" altLang="en-US" dirty="0"/>
              <a:t> 이 셀프 </a:t>
            </a:r>
            <a:r>
              <a:rPr kumimoji="1" lang="ko-KR" altLang="en-US" dirty="0" err="1"/>
              <a:t>어텐션</a:t>
            </a:r>
            <a:r>
              <a:rPr kumimoji="1" lang="ko-KR" altLang="en-US" dirty="0"/>
              <a:t> 메커니즘을 통해 모든 타임스텝에 대한 </a:t>
            </a:r>
            <a:r>
              <a:rPr kumimoji="1" lang="ko-KR" altLang="en-US" dirty="0" err="1"/>
              <a:t>어텐션을</a:t>
            </a:r>
            <a:r>
              <a:rPr kumimoji="1" lang="ko-KR" altLang="en-US" dirty="0"/>
              <a:t> 얻어 낼 수 있으며</a:t>
            </a:r>
            <a:r>
              <a:rPr kumimoji="1" lang="en-US" altLang="ko-KR" dirty="0"/>
              <a:t>,</a:t>
            </a:r>
            <a:r>
              <a:rPr kumimoji="1" lang="ko-KR" altLang="en-US" dirty="0"/>
              <a:t> </a:t>
            </a:r>
            <a:endParaRPr kumimoji="1" lang="en-US" altLang="ko-KR" dirty="0"/>
          </a:p>
          <a:p>
            <a:r>
              <a:rPr kumimoji="1" lang="ko-KR" altLang="en-US" dirty="0"/>
              <a:t>이 셀프 </a:t>
            </a:r>
            <a:r>
              <a:rPr kumimoji="1" lang="ko-KR" altLang="en-US" dirty="0" err="1"/>
              <a:t>어텐션</a:t>
            </a:r>
            <a:r>
              <a:rPr kumimoji="1" lang="ko-KR" altLang="en-US" dirty="0"/>
              <a:t> 전체 과정을 전체 타임스텝에 대한 정보를 합치는 하나의 레이어로 생각해도 됩니다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7</a:t>
            </a:fld>
            <a:endParaRPr kumimoji="1" lang="ko-KR" altLang="en-US"/>
          </a:p>
        </p:txBody>
      </p:sp>
    </p:spTree>
    <p:extLst>
      <p:ext uri="{BB962C8B-B14F-4D97-AF65-F5344CB8AC3E}">
        <p14:creationId xmlns:p14="http://schemas.microsoft.com/office/powerpoint/2010/main" val="49605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앞서 </a:t>
            </a:r>
            <a:r>
              <a:rPr kumimoji="1" lang="ko-KR" altLang="en-US" dirty="0" err="1"/>
              <a:t>말씀드린것</a:t>
            </a:r>
            <a:r>
              <a:rPr kumimoji="1" lang="ko-KR" altLang="en-US" dirty="0"/>
              <a:t> </a:t>
            </a:r>
            <a:r>
              <a:rPr kumimoji="1" lang="ko-KR" altLang="en-US" dirty="0" err="1"/>
              <a:t>처럼</a:t>
            </a:r>
            <a:r>
              <a:rPr kumimoji="1" lang="ko-KR" altLang="en-US" dirty="0"/>
              <a:t> </a:t>
            </a:r>
            <a:r>
              <a:rPr kumimoji="1" lang="ko-KR" altLang="en-US" dirty="0" err="1"/>
              <a:t>셀프어텐션을</a:t>
            </a:r>
            <a:r>
              <a:rPr kumimoji="1" lang="ko-KR" altLang="en-US" dirty="0"/>
              <a:t> 하나의 레이어로 취급할 수 있어 우측 </a:t>
            </a:r>
            <a:r>
              <a:rPr kumimoji="1" lang="ko-KR" altLang="en-US" dirty="0" err="1"/>
              <a:t>처럼</a:t>
            </a:r>
            <a:r>
              <a:rPr kumimoji="1" lang="ko-KR" altLang="en-US" dirty="0"/>
              <a:t> 표현 할 수 있고</a:t>
            </a:r>
            <a:r>
              <a:rPr kumimoji="1" lang="en-US" altLang="ko-KR" dirty="0"/>
              <a:t>,</a:t>
            </a:r>
          </a:p>
          <a:p>
            <a:endParaRPr kumimoji="1" lang="en-US" altLang="ko-KR" dirty="0"/>
          </a:p>
          <a:p>
            <a:r>
              <a:rPr kumimoji="1" lang="ko-KR" altLang="en-US" dirty="0"/>
              <a:t>아래 </a:t>
            </a:r>
            <a:r>
              <a:rPr kumimoji="1" lang="ko-KR" altLang="en-US" dirty="0" err="1"/>
              <a:t>단게의</a:t>
            </a:r>
            <a:r>
              <a:rPr kumimoji="1" lang="ko-KR" altLang="en-US" dirty="0"/>
              <a:t> </a:t>
            </a:r>
            <a:r>
              <a:rPr kumimoji="1" lang="ko-KR" altLang="en-US" dirty="0" err="1"/>
              <a:t>어텐션</a:t>
            </a:r>
            <a:r>
              <a:rPr kumimoji="1" lang="ko-KR" altLang="en-US" dirty="0"/>
              <a:t> 레이어의 출력으로 </a:t>
            </a:r>
            <a:r>
              <a:rPr kumimoji="1" lang="en-US" altLang="ko-KR" dirty="0"/>
              <a:t>activation</a:t>
            </a:r>
            <a:r>
              <a:rPr kumimoji="1" lang="ko-KR" altLang="en-US" dirty="0"/>
              <a:t>을 내보내고 다음 레이어의 입력으로 활용할 수 있으며</a:t>
            </a:r>
            <a:endParaRPr kumimoji="1" lang="en-US" altLang="ko-KR" dirty="0"/>
          </a:p>
          <a:p>
            <a:endParaRPr kumimoji="1" lang="en-US" altLang="ko-KR" dirty="0"/>
          </a:p>
          <a:p>
            <a:r>
              <a:rPr kumimoji="1" lang="ko-KR" altLang="en-US" dirty="0"/>
              <a:t>이 일련의 과정을 충분히 반복하면</a:t>
            </a:r>
            <a:r>
              <a:rPr kumimoji="1" lang="en-US" altLang="ko-KR" dirty="0"/>
              <a:t>,</a:t>
            </a:r>
            <a:r>
              <a:rPr kumimoji="1" lang="ko-KR" altLang="en-US" dirty="0"/>
              <a:t> 각 스텝에서</a:t>
            </a:r>
            <a:r>
              <a:rPr kumimoji="1" lang="en-US" altLang="ko-KR" dirty="0"/>
              <a:t>,</a:t>
            </a:r>
            <a:r>
              <a:rPr kumimoji="1" lang="ko-KR" altLang="en-US" dirty="0"/>
              <a:t> 시퀀스에 대해서 더 많이 프로세싱 하게 되고</a:t>
            </a:r>
            <a:endParaRPr kumimoji="1" lang="en-US" altLang="ko-KR" dirty="0"/>
          </a:p>
          <a:p>
            <a:endParaRPr kumimoji="1" lang="en-US" altLang="ko-KR" dirty="0"/>
          </a:p>
          <a:p>
            <a:r>
              <a:rPr kumimoji="1" lang="ko-KR" altLang="en-US" dirty="0"/>
              <a:t>최종적으로</a:t>
            </a:r>
            <a:r>
              <a:rPr kumimoji="1" lang="en-US" altLang="ko-KR" dirty="0"/>
              <a:t>,</a:t>
            </a:r>
            <a:r>
              <a:rPr kumimoji="1" lang="ko-KR" altLang="en-US" dirty="0"/>
              <a:t> 디코딩 과정에서 이 </a:t>
            </a:r>
            <a:r>
              <a:rPr kumimoji="1" lang="ko-KR" altLang="en-US" dirty="0" err="1"/>
              <a:t>어텐션이라는</a:t>
            </a:r>
            <a:r>
              <a:rPr kumimoji="1" lang="ko-KR" altLang="en-US" dirty="0"/>
              <a:t> 컨텍스트 벡터를 정답으로 만들 수 있습니다</a:t>
            </a:r>
            <a:r>
              <a:rPr kumimoji="1" lang="en-US" altLang="ko-KR" dirty="0"/>
              <a:t>.</a:t>
            </a:r>
          </a:p>
          <a:p>
            <a:endParaRPr kumimoji="1" lang="en-US" altLang="ko-KR" dirty="0"/>
          </a:p>
          <a:p>
            <a:r>
              <a:rPr kumimoji="1" lang="ko-KR" altLang="en-US" dirty="0" err="1"/>
              <a:t>여기까지가</a:t>
            </a:r>
            <a:r>
              <a:rPr kumimoji="1" lang="ko-KR" altLang="en-US" dirty="0"/>
              <a:t> 셀프 </a:t>
            </a:r>
            <a:r>
              <a:rPr kumimoji="1" lang="ko-KR" altLang="en-US" dirty="0" err="1"/>
              <a:t>어텐션의</a:t>
            </a:r>
            <a:r>
              <a:rPr kumimoji="1" lang="ko-KR" altLang="en-US" dirty="0"/>
              <a:t> 기본적인 아이디어입니다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8</a:t>
            </a:fld>
            <a:endParaRPr kumimoji="1" lang="ko-KR" altLang="en-US"/>
          </a:p>
        </p:txBody>
      </p:sp>
    </p:spTree>
    <p:extLst>
      <p:ext uri="{BB962C8B-B14F-4D97-AF65-F5344CB8AC3E}">
        <p14:creationId xmlns:p14="http://schemas.microsoft.com/office/powerpoint/2010/main" val="139146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셀프 </a:t>
            </a:r>
            <a:r>
              <a:rPr kumimoji="1" lang="ko-KR" altLang="en-US" dirty="0" err="1"/>
              <a:t>어텐션이</a:t>
            </a:r>
            <a:r>
              <a:rPr kumimoji="1" lang="ko-KR" altLang="en-US" dirty="0"/>
              <a:t> 어떻게 동작하는지 알았고</a:t>
            </a:r>
            <a:r>
              <a:rPr kumimoji="1" lang="en-US" altLang="ko-KR" dirty="0"/>
              <a:t>,</a:t>
            </a:r>
            <a:r>
              <a:rPr kumimoji="1" lang="ko-KR" altLang="en-US" dirty="0"/>
              <a:t> 이걸 통해서 이루고자 하는게 </a:t>
            </a:r>
            <a:r>
              <a:rPr kumimoji="1" lang="ko-KR" altLang="en-US" dirty="0" err="1"/>
              <a:t>뭔지도</a:t>
            </a:r>
            <a:r>
              <a:rPr kumimoji="1" lang="ko-KR" altLang="en-US" dirty="0"/>
              <a:t> 이전페이지에서 말씀 드렸습니다</a:t>
            </a:r>
            <a:r>
              <a:rPr kumimoji="1" lang="en-US" altLang="ko-KR" dirty="0"/>
              <a:t>.</a:t>
            </a:r>
          </a:p>
          <a:p>
            <a:endParaRPr kumimoji="1" lang="en-US" altLang="ko-KR" dirty="0"/>
          </a:p>
          <a:p>
            <a:r>
              <a:rPr kumimoji="1" lang="ko-KR" altLang="en-US" dirty="0"/>
              <a:t>셀프 </a:t>
            </a:r>
            <a:r>
              <a:rPr kumimoji="1" lang="ko-KR" altLang="en-US" dirty="0" err="1"/>
              <a:t>어텐션의</a:t>
            </a:r>
            <a:r>
              <a:rPr kumimoji="1" lang="ko-KR" altLang="en-US" dirty="0"/>
              <a:t> 기본 개념은 트랜스포머라고 불리는 매우 강력한 유형의 시퀀스 모델을 개발하는 데 사용될 수 있습니다</a:t>
            </a:r>
            <a:endParaRPr kumimoji="1" lang="en-US" altLang="ko-KR" dirty="0"/>
          </a:p>
          <a:p>
            <a:endParaRPr kumimoji="1" lang="en-US" altLang="ko-KR" dirty="0"/>
          </a:p>
          <a:p>
            <a:r>
              <a:rPr kumimoji="1" lang="ko-KR" altLang="en-US" dirty="0"/>
              <a:t>그러나 이를 실제로 작동시키려면 몇 가지 기본적인 한계를 해결하기 위해 몇 가지 추가 구성요소를 개발해야 합니다</a:t>
            </a:r>
            <a:endParaRPr kumimoji="1" lang="en-US" altLang="ko-KR" dirty="0"/>
          </a:p>
          <a:p>
            <a:endParaRPr kumimoji="1" lang="en-US" altLang="ko-KR" dirty="0"/>
          </a:p>
          <a:p>
            <a:r>
              <a:rPr kumimoji="1" lang="ko-KR" altLang="en-US" dirty="0"/>
              <a:t>첫째</a:t>
            </a:r>
            <a:r>
              <a:rPr kumimoji="1" lang="en-US" altLang="ko-KR" dirty="0"/>
              <a:t>,</a:t>
            </a:r>
            <a:r>
              <a:rPr kumimoji="1" lang="ko-KR" altLang="en-US" dirty="0"/>
              <a:t> 순서에 대한 정보가 부족하기 때문에</a:t>
            </a:r>
            <a:r>
              <a:rPr kumimoji="1" lang="en-US" altLang="ko-KR" dirty="0"/>
              <a:t>,</a:t>
            </a:r>
            <a:r>
              <a:rPr kumimoji="1" lang="ko-KR" altLang="en-US" dirty="0"/>
              <a:t> </a:t>
            </a:r>
            <a:r>
              <a:rPr kumimoji="1" lang="ko-KR" altLang="en-US" dirty="0" err="1"/>
              <a:t>포지셔널</a:t>
            </a:r>
            <a:r>
              <a:rPr kumimoji="1" lang="ko-KR" altLang="en-US" dirty="0"/>
              <a:t> 인코딩을 개발해야 하고</a:t>
            </a:r>
            <a:endParaRPr kumimoji="1" lang="en-US" altLang="ko-KR" dirty="0"/>
          </a:p>
          <a:p>
            <a:r>
              <a:rPr kumimoji="1" lang="ko-KR" altLang="en-US" dirty="0"/>
              <a:t>둘째</a:t>
            </a:r>
            <a:r>
              <a:rPr kumimoji="1" lang="en-US" altLang="ko-KR" dirty="0"/>
              <a:t>,</a:t>
            </a:r>
            <a:r>
              <a:rPr kumimoji="1" lang="ko-KR" altLang="en-US" dirty="0"/>
              <a:t> 각 레이어에서 여러 위치에 대해 쿼리하기 위해 멀티 헤드 </a:t>
            </a:r>
            <a:r>
              <a:rPr kumimoji="1" lang="ko-KR" altLang="en-US" dirty="0" err="1"/>
              <a:t>어텐션이</a:t>
            </a:r>
            <a:r>
              <a:rPr kumimoji="1" lang="ko-KR" altLang="en-US" dirty="0"/>
              <a:t> 필요하며</a:t>
            </a:r>
            <a:endParaRPr kumimoji="1" lang="en-US" altLang="ko-KR" dirty="0"/>
          </a:p>
          <a:p>
            <a:r>
              <a:rPr kumimoji="1" lang="ko-KR" altLang="en-US" dirty="0"/>
              <a:t>셋째</a:t>
            </a:r>
            <a:r>
              <a:rPr kumimoji="1" lang="en-US" altLang="ko-KR" dirty="0"/>
              <a:t>,</a:t>
            </a:r>
            <a:r>
              <a:rPr kumimoji="1" lang="ko-KR" altLang="en-US" dirty="0"/>
              <a:t> 각각의 연속적인 레이어는 이전 층에 대해 선형이기에</a:t>
            </a:r>
            <a:r>
              <a:rPr kumimoji="1" lang="en-US" altLang="ko-KR" dirty="0"/>
              <a:t>,</a:t>
            </a:r>
            <a:r>
              <a:rPr kumimoji="1" lang="ko-KR" altLang="en-US" dirty="0"/>
              <a:t> </a:t>
            </a:r>
            <a:r>
              <a:rPr kumimoji="1" lang="en-US" altLang="ko-KR" dirty="0"/>
              <a:t>nonlinearities </a:t>
            </a:r>
            <a:r>
              <a:rPr kumimoji="1" lang="ko-KR" altLang="en-US" dirty="0" err="1"/>
              <a:t>를</a:t>
            </a:r>
            <a:r>
              <a:rPr kumimoji="1" lang="ko-KR" altLang="en-US" dirty="0"/>
              <a:t> </a:t>
            </a:r>
            <a:r>
              <a:rPr kumimoji="1" lang="ko-KR" altLang="en-US" dirty="0" err="1"/>
              <a:t>추가해야합니다</a:t>
            </a:r>
            <a:r>
              <a:rPr kumimoji="1" lang="en-US" altLang="ko-KR" dirty="0"/>
              <a:t>.</a:t>
            </a:r>
          </a:p>
          <a:p>
            <a:r>
              <a:rPr kumimoji="1" lang="ko-KR" altLang="en-US" dirty="0"/>
              <a:t>이게</a:t>
            </a:r>
            <a:r>
              <a:rPr kumimoji="1" lang="en-US" altLang="ko-KR" dirty="0"/>
              <a:t>,</a:t>
            </a:r>
            <a:r>
              <a:rPr kumimoji="1" lang="ko-KR" altLang="en-US" dirty="0"/>
              <a:t> 식으로 보시면</a:t>
            </a:r>
            <a:r>
              <a:rPr kumimoji="1" lang="en-US" altLang="ko-KR" dirty="0"/>
              <a:t>,</a:t>
            </a:r>
            <a:r>
              <a:rPr kumimoji="1" lang="ko-KR" altLang="en-US" dirty="0"/>
              <a:t> </a:t>
            </a:r>
            <a:r>
              <a:rPr kumimoji="1" lang="en-US" altLang="ko-KR" dirty="0" err="1"/>
              <a:t>a_l</a:t>
            </a:r>
            <a:r>
              <a:rPr kumimoji="1" lang="en-US" altLang="ko-KR" dirty="0"/>
              <a:t> </a:t>
            </a:r>
            <a:r>
              <a:rPr kumimoji="1" lang="ko-KR" altLang="en-US" dirty="0"/>
              <a:t>이 모든 위치에 대한 합인데</a:t>
            </a:r>
            <a:r>
              <a:rPr kumimoji="1" lang="en-US" altLang="ko-KR" dirty="0"/>
              <a:t>,</a:t>
            </a:r>
            <a:r>
              <a:rPr kumimoji="1" lang="ko-KR" altLang="en-US" dirty="0"/>
              <a:t> </a:t>
            </a:r>
            <a:r>
              <a:rPr kumimoji="1" lang="en-US" altLang="ko-KR" dirty="0" err="1"/>
              <a:t>v_t</a:t>
            </a:r>
            <a:r>
              <a:rPr kumimoji="1" lang="en-US" altLang="ko-KR" dirty="0"/>
              <a:t> </a:t>
            </a:r>
            <a:r>
              <a:rPr kumimoji="1" lang="ko-KR" altLang="en-US" dirty="0"/>
              <a:t>는 </a:t>
            </a:r>
            <a:r>
              <a:rPr kumimoji="1" lang="en-US" altLang="ko-KR" dirty="0" err="1"/>
              <a:t>h_t</a:t>
            </a:r>
            <a:r>
              <a:rPr kumimoji="1" lang="en-US" altLang="ko-KR" dirty="0"/>
              <a:t> </a:t>
            </a:r>
            <a:r>
              <a:rPr kumimoji="1" lang="ko-KR" altLang="en-US" dirty="0"/>
              <a:t>에 대해 리니어 하기 때문에</a:t>
            </a:r>
            <a:r>
              <a:rPr kumimoji="1" lang="en-US" altLang="ko-KR" dirty="0"/>
              <a:t>,</a:t>
            </a:r>
            <a:r>
              <a:rPr kumimoji="1" lang="ko-KR" altLang="en-US" dirty="0"/>
              <a:t> </a:t>
            </a:r>
            <a:r>
              <a:rPr kumimoji="1" lang="en-US" altLang="ko-KR" dirty="0" err="1"/>
              <a:t>v_t</a:t>
            </a:r>
            <a:r>
              <a:rPr kumimoji="1" lang="en-US" altLang="ko-KR" dirty="0"/>
              <a:t> </a:t>
            </a:r>
            <a:r>
              <a:rPr kumimoji="1" lang="ko-KR" altLang="en-US" dirty="0" err="1"/>
              <a:t>는리니어</a:t>
            </a:r>
            <a:r>
              <a:rPr kumimoji="1" lang="ko-KR" altLang="en-US" dirty="0"/>
              <a:t> 하게 됩니다</a:t>
            </a:r>
            <a:r>
              <a:rPr kumimoji="1" lang="en-US" altLang="ko-KR" dirty="0"/>
              <a:t>.</a:t>
            </a:r>
            <a:r>
              <a:rPr kumimoji="1" lang="ko-KR" altLang="en-US" dirty="0"/>
              <a:t> </a:t>
            </a:r>
            <a:endParaRPr kumimoji="1" lang="en-US" altLang="ko-KR" dirty="0"/>
          </a:p>
          <a:p>
            <a:r>
              <a:rPr kumimoji="1" lang="ko-KR" altLang="en-US" dirty="0"/>
              <a:t>알파 값은 리니어 하지 않지만 </a:t>
            </a:r>
            <a:r>
              <a:rPr kumimoji="1" lang="ko-KR" altLang="en-US" dirty="0" err="1"/>
              <a:t>밸류가</a:t>
            </a:r>
            <a:r>
              <a:rPr kumimoji="1" lang="ko-KR" altLang="en-US" dirty="0"/>
              <a:t> 리니어 하기 때문에</a:t>
            </a:r>
            <a:r>
              <a:rPr kumimoji="1" lang="en-US" altLang="ko-KR" dirty="0"/>
              <a:t>,</a:t>
            </a:r>
            <a:r>
              <a:rPr kumimoji="1" lang="ko-KR" altLang="en-US" dirty="0"/>
              <a:t> 이 알파 값을 적절히 사용하기에</a:t>
            </a:r>
            <a:r>
              <a:rPr kumimoji="1" lang="en-US" altLang="ko-KR" dirty="0"/>
              <a:t>,</a:t>
            </a:r>
            <a:r>
              <a:rPr kumimoji="1" lang="ko-KR" altLang="en-US" dirty="0"/>
              <a:t> 덜 적합 할 수 있어서</a:t>
            </a:r>
            <a:r>
              <a:rPr kumimoji="1" lang="en-US" altLang="ko-KR" dirty="0"/>
              <a:t>,</a:t>
            </a:r>
            <a:r>
              <a:rPr kumimoji="1" lang="ko-KR" altLang="en-US" dirty="0"/>
              <a:t> 여기에 </a:t>
            </a:r>
            <a:r>
              <a:rPr kumimoji="1" lang="ko-KR" altLang="en-US" dirty="0" err="1"/>
              <a:t>넌리니어리티를</a:t>
            </a:r>
            <a:r>
              <a:rPr kumimoji="1" lang="ko-KR" altLang="en-US" dirty="0"/>
              <a:t> 추가 해 줘야 합니다</a:t>
            </a:r>
            <a:r>
              <a:rPr kumimoji="1" lang="en-US" altLang="ko-KR" dirty="0"/>
              <a:t>.</a:t>
            </a:r>
          </a:p>
          <a:p>
            <a:r>
              <a:rPr kumimoji="1" lang="ko-KR" altLang="en-US" dirty="0"/>
              <a:t>마지막으로</a:t>
            </a:r>
            <a:r>
              <a:rPr kumimoji="1" lang="en-US" altLang="ko-KR" dirty="0"/>
              <a:t>,</a:t>
            </a:r>
            <a:r>
              <a:rPr kumimoji="1" lang="ko-KR" altLang="en-US" dirty="0"/>
              <a:t> 이후 값에 대한 </a:t>
            </a:r>
            <a:r>
              <a:rPr kumimoji="1" lang="ko-KR" altLang="en-US" dirty="0" err="1"/>
              <a:t>어텐션</a:t>
            </a:r>
            <a:r>
              <a:rPr kumimoji="1" lang="ko-KR" altLang="en-US" dirty="0"/>
              <a:t> </a:t>
            </a:r>
            <a:r>
              <a:rPr kumimoji="1" lang="ko-KR" altLang="en-US" dirty="0" err="1"/>
              <a:t>룩업을</a:t>
            </a:r>
            <a:r>
              <a:rPr kumimoji="1" lang="ko-KR" altLang="en-US" dirty="0"/>
              <a:t> 방지하기 위해 </a:t>
            </a:r>
            <a:r>
              <a:rPr kumimoji="1" lang="ko-KR" altLang="en-US" dirty="0" err="1"/>
              <a:t>마스크드</a:t>
            </a:r>
            <a:r>
              <a:rPr kumimoji="1" lang="ko-KR" altLang="en-US" dirty="0"/>
              <a:t> 디코딩 과정이 필요합니다</a:t>
            </a:r>
            <a:r>
              <a:rPr kumimoji="1" lang="en-US" altLang="ko-KR" dirty="0"/>
              <a:t>.</a:t>
            </a:r>
            <a:r>
              <a:rPr kumimoji="1" lang="ko-KR" altLang="en-US" dirty="0"/>
              <a:t> </a:t>
            </a:r>
            <a:endParaRPr kumimoji="1" lang="en-US" altLang="ko-KR" dirty="0"/>
          </a:p>
          <a:p>
            <a:r>
              <a:rPr kumimoji="1" lang="ko-KR" altLang="en-US" dirty="0"/>
              <a:t>여기서 말하는 </a:t>
            </a:r>
            <a:r>
              <a:rPr kumimoji="1" lang="ko-KR" altLang="en-US" dirty="0" err="1"/>
              <a:t>어텐션</a:t>
            </a:r>
            <a:r>
              <a:rPr kumimoji="1" lang="ko-KR" altLang="en-US" dirty="0"/>
              <a:t> </a:t>
            </a:r>
            <a:r>
              <a:rPr kumimoji="1" lang="ko-KR" altLang="en-US" dirty="0" err="1"/>
              <a:t>룩업은</a:t>
            </a:r>
            <a:r>
              <a:rPr kumimoji="1" lang="en-US" altLang="ko-KR" dirty="0"/>
              <a:t>,</a:t>
            </a:r>
            <a:r>
              <a:rPr kumimoji="1" lang="ko-KR" altLang="en-US" dirty="0"/>
              <a:t> 하나의 </a:t>
            </a:r>
            <a:r>
              <a:rPr kumimoji="1" lang="ko-KR" altLang="en-US" dirty="0" err="1"/>
              <a:t>어텐션</a:t>
            </a:r>
            <a:r>
              <a:rPr kumimoji="1" lang="ko-KR" altLang="en-US" dirty="0"/>
              <a:t> 스코어나</a:t>
            </a:r>
            <a:r>
              <a:rPr kumimoji="1" lang="en-US" altLang="ko-KR" dirty="0"/>
              <a:t>,</a:t>
            </a:r>
            <a:r>
              <a:rPr kumimoji="1" lang="ko-KR" altLang="en-US" dirty="0"/>
              <a:t> </a:t>
            </a:r>
            <a:r>
              <a:rPr kumimoji="1" lang="ko-KR" altLang="en-US" dirty="0" err="1"/>
              <a:t>어텐션</a:t>
            </a:r>
            <a:r>
              <a:rPr kumimoji="1" lang="ko-KR" altLang="en-US" dirty="0"/>
              <a:t> 값을 구하기 위해</a:t>
            </a:r>
            <a:r>
              <a:rPr kumimoji="1" lang="en-US" altLang="ko-KR" dirty="0"/>
              <a:t>,</a:t>
            </a:r>
            <a:r>
              <a:rPr kumimoji="1" lang="ko-KR" altLang="en-US" dirty="0"/>
              <a:t> 특정 타임스텝 </a:t>
            </a:r>
            <a:r>
              <a:rPr kumimoji="1" lang="en-US" altLang="ko-KR" dirty="0"/>
              <a:t>l </a:t>
            </a:r>
            <a:r>
              <a:rPr kumimoji="1" lang="ko-KR" altLang="en-US" dirty="0"/>
              <a:t>의 이전 타임스텝과 이후 타임스텝 모두와 연산을 하기 때문에</a:t>
            </a:r>
            <a:r>
              <a:rPr kumimoji="1" lang="en-US" altLang="ko-KR" dirty="0"/>
              <a:t>,</a:t>
            </a:r>
            <a:r>
              <a:rPr kumimoji="1" lang="ko-KR" altLang="en-US" dirty="0"/>
              <a:t> 디코딩 과정에서도</a:t>
            </a:r>
            <a:r>
              <a:rPr kumimoji="1" lang="en-US" altLang="ko-KR" dirty="0"/>
              <a:t>,</a:t>
            </a:r>
            <a:r>
              <a:rPr kumimoji="1" lang="ko-KR" altLang="en-US" dirty="0"/>
              <a:t> 이후에 어떤 값이 나올지 미리 알고 그에 대한 예측 혹은 생성을 할 수 있다</a:t>
            </a:r>
            <a:r>
              <a:rPr kumimoji="1" lang="en-US" altLang="ko-KR" dirty="0"/>
              <a:t>.</a:t>
            </a:r>
            <a:r>
              <a:rPr kumimoji="1" lang="ko-KR" altLang="en-US" dirty="0"/>
              <a:t> 라는 문제 입니다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9</a:t>
            </a:fld>
            <a:endParaRPr kumimoji="1" lang="ko-KR" altLang="en-US"/>
          </a:p>
        </p:txBody>
      </p:sp>
    </p:spTree>
    <p:extLst>
      <p:ext uri="{BB962C8B-B14F-4D97-AF65-F5344CB8AC3E}">
        <p14:creationId xmlns:p14="http://schemas.microsoft.com/office/powerpoint/2010/main" val="1013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10</a:t>
            </a:fld>
            <a:endParaRPr kumimoji="1" lang="ko-KR" altLang="en-US"/>
          </a:p>
        </p:txBody>
      </p:sp>
    </p:spTree>
    <p:extLst>
      <p:ext uri="{BB962C8B-B14F-4D97-AF65-F5344CB8AC3E}">
        <p14:creationId xmlns:p14="http://schemas.microsoft.com/office/powerpoint/2010/main" val="267954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2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4312" y="255778"/>
            <a:ext cx="11263375" cy="939800"/>
          </a:xfrm>
          <a:prstGeom prst="rect">
            <a:avLst/>
          </a:prstGeom>
        </p:spPr>
        <p:txBody>
          <a:bodyPr wrap="square" lIns="0" tIns="0" rIns="0" bIns="0">
            <a:spAutoFit/>
          </a:bodyPr>
          <a:lstStyle>
            <a:lvl1pPr>
              <a:defRPr sz="52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54532" y="1434465"/>
            <a:ext cx="9432925" cy="33204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12.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83.png"/><Relationship Id="rId26" Type="http://schemas.openxmlformats.org/officeDocument/2006/relationships/image" Target="../media/image33.png"/><Relationship Id="rId39" Type="http://schemas.openxmlformats.org/officeDocument/2006/relationships/image" Target="../media/image100.png"/><Relationship Id="rId21" Type="http://schemas.openxmlformats.org/officeDocument/2006/relationships/image" Target="../media/image86.png"/><Relationship Id="rId34" Type="http://schemas.openxmlformats.org/officeDocument/2006/relationships/image" Target="../media/image95.png"/><Relationship Id="rId42" Type="http://schemas.openxmlformats.org/officeDocument/2006/relationships/image" Target="../media/image103.png"/><Relationship Id="rId47" Type="http://schemas.openxmlformats.org/officeDocument/2006/relationships/image" Target="../media/image11.png"/><Relationship Id="rId50" Type="http://schemas.openxmlformats.org/officeDocument/2006/relationships/image" Target="../media/image107.png"/><Relationship Id="rId55" Type="http://schemas.openxmlformats.org/officeDocument/2006/relationships/image" Target="../media/image112.png"/><Relationship Id="rId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110.png"/><Relationship Id="rId58" Type="http://schemas.openxmlformats.org/officeDocument/2006/relationships/image" Target="../media/image153.png"/><Relationship Id="rId5"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13.png"/><Relationship Id="rId9" Type="http://schemas.openxmlformats.org/officeDocument/2006/relationships/image" Target="../media/image15.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50.png"/><Relationship Id="rId56" Type="http://schemas.openxmlformats.org/officeDocument/2006/relationships/image" Target="../media/image151.png"/><Relationship Id="rId8" Type="http://schemas.openxmlformats.org/officeDocument/2006/relationships/image" Target="../media/image77.png"/><Relationship Id="rId51" Type="http://schemas.openxmlformats.org/officeDocument/2006/relationships/image" Target="../media/image108.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49.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52.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48.png"/><Relationship Id="rId52" Type="http://schemas.openxmlformats.org/officeDocument/2006/relationships/image" Target="../media/image109.png"/></Relationships>
</file>

<file path=ppt/slides/_rels/slide13.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7.jpg"/><Relationship Id="rId5" Type="http://schemas.openxmlformats.org/officeDocument/2006/relationships/image" Target="../media/image156.png"/><Relationship Id="rId4" Type="http://schemas.openxmlformats.org/officeDocument/2006/relationships/image" Target="../media/image155.png"/></Relationships>
</file>

<file path=ppt/slides/_rels/slide14.xml.rels><?xml version="1.0" encoding="UTF-8" standalone="yes"?>
<Relationships xmlns="http://schemas.openxmlformats.org/package/2006/relationships"><Relationship Id="rId8" Type="http://schemas.openxmlformats.org/officeDocument/2006/relationships/image" Target="../media/image162.png"/><Relationship Id="rId13" Type="http://schemas.openxmlformats.org/officeDocument/2006/relationships/image" Target="../media/image167.png"/><Relationship Id="rId3" Type="http://schemas.openxmlformats.org/officeDocument/2006/relationships/image" Target="../media/image101.png"/><Relationship Id="rId7" Type="http://schemas.openxmlformats.org/officeDocument/2006/relationships/image" Target="../media/image161.png"/><Relationship Id="rId12" Type="http://schemas.openxmlformats.org/officeDocument/2006/relationships/image" Target="../media/image16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65.png"/><Relationship Id="rId5" Type="http://schemas.openxmlformats.org/officeDocument/2006/relationships/image" Target="../media/image102.png"/><Relationship Id="rId10" Type="http://schemas.openxmlformats.org/officeDocument/2006/relationships/image" Target="../media/image164.png"/><Relationship Id="rId4" Type="http://schemas.openxmlformats.org/officeDocument/2006/relationships/image" Target="../media/image160.png"/><Relationship Id="rId9" Type="http://schemas.openxmlformats.org/officeDocument/2006/relationships/image" Target="../media/image163.png"/></Relationships>
</file>

<file path=ppt/slides/_rels/slide15.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9.png"/></Relationships>
</file>

<file path=ppt/slides/_rels/slide1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image" Target="../media/image80.png"/><Relationship Id="rId26" Type="http://schemas.openxmlformats.org/officeDocument/2006/relationships/image" Target="../media/image179.png"/><Relationship Id="rId39" Type="http://schemas.openxmlformats.org/officeDocument/2006/relationships/image" Target="../media/image138.png"/><Relationship Id="rId21" Type="http://schemas.openxmlformats.org/officeDocument/2006/relationships/image" Target="../media/image176.png"/><Relationship Id="rId34" Type="http://schemas.openxmlformats.org/officeDocument/2006/relationships/image" Target="../media/image107.png"/><Relationship Id="rId42" Type="http://schemas.openxmlformats.org/officeDocument/2006/relationships/image" Target="../media/image113.png"/><Relationship Id="rId7" Type="http://schemas.openxmlformats.org/officeDocument/2006/relationships/image" Target="../media/image171.png"/><Relationship Id="rId2" Type="http://schemas.openxmlformats.org/officeDocument/2006/relationships/notesSlide" Target="../notesSlides/notesSlide15.xml"/><Relationship Id="rId16" Type="http://schemas.openxmlformats.org/officeDocument/2006/relationships/image" Target="../media/image19.png"/><Relationship Id="rId20" Type="http://schemas.openxmlformats.org/officeDocument/2006/relationships/image" Target="../media/image84.png"/><Relationship Id="rId29" Type="http://schemas.openxmlformats.org/officeDocument/2006/relationships/image" Target="../media/image15.png"/><Relationship Id="rId41"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73.png"/><Relationship Id="rId24" Type="http://schemas.openxmlformats.org/officeDocument/2006/relationships/image" Target="../media/image178.png"/><Relationship Id="rId32" Type="http://schemas.openxmlformats.org/officeDocument/2006/relationships/image" Target="../media/image181.png"/><Relationship Id="rId37" Type="http://schemas.openxmlformats.org/officeDocument/2006/relationships/image" Target="../media/image182.png"/><Relationship Id="rId40" Type="http://schemas.openxmlformats.org/officeDocument/2006/relationships/image" Target="../media/image115.png"/><Relationship Id="rId5" Type="http://schemas.openxmlformats.org/officeDocument/2006/relationships/image" Target="../media/image103.png"/><Relationship Id="rId15" Type="http://schemas.openxmlformats.org/officeDocument/2006/relationships/image" Target="../media/image174.png"/><Relationship Id="rId23" Type="http://schemas.openxmlformats.org/officeDocument/2006/relationships/image" Target="../media/image14.png"/><Relationship Id="rId28" Type="http://schemas.openxmlformats.org/officeDocument/2006/relationships/image" Target="../media/image134.png"/><Relationship Id="rId36" Type="http://schemas.openxmlformats.org/officeDocument/2006/relationships/image" Target="../media/image79.png"/><Relationship Id="rId10" Type="http://schemas.openxmlformats.org/officeDocument/2006/relationships/image" Target="../media/image11.png"/><Relationship Id="rId19" Type="http://schemas.openxmlformats.org/officeDocument/2006/relationships/image" Target="../media/image175.png"/><Relationship Id="rId31" Type="http://schemas.openxmlformats.org/officeDocument/2006/relationships/image" Target="../media/image21.png"/><Relationship Id="rId4" Type="http://schemas.openxmlformats.org/officeDocument/2006/relationships/image" Target="../media/image102.png"/><Relationship Id="rId9" Type="http://schemas.openxmlformats.org/officeDocument/2006/relationships/image" Target="../media/image172.png"/><Relationship Id="rId14" Type="http://schemas.openxmlformats.org/officeDocument/2006/relationships/image" Target="../media/image13.png"/><Relationship Id="rId22" Type="http://schemas.openxmlformats.org/officeDocument/2006/relationships/image" Target="../media/image177.png"/><Relationship Id="rId27" Type="http://schemas.openxmlformats.org/officeDocument/2006/relationships/image" Target="../media/image86.png"/><Relationship Id="rId30" Type="http://schemas.openxmlformats.org/officeDocument/2006/relationships/image" Target="../media/image180.png"/><Relationship Id="rId35" Type="http://schemas.openxmlformats.org/officeDocument/2006/relationships/image" Target="../media/image109.png"/><Relationship Id="rId43" Type="http://schemas.openxmlformats.org/officeDocument/2006/relationships/image" Target="../media/image185.png"/><Relationship Id="rId8" Type="http://schemas.openxmlformats.org/officeDocument/2006/relationships/image" Target="../media/image10.png"/><Relationship Id="rId3" Type="http://schemas.openxmlformats.org/officeDocument/2006/relationships/image" Target="../media/image101.png"/><Relationship Id="rId12" Type="http://schemas.openxmlformats.org/officeDocument/2006/relationships/image" Target="../media/image12.png"/><Relationship Id="rId17" Type="http://schemas.openxmlformats.org/officeDocument/2006/relationships/image" Target="../media/image125.png"/><Relationship Id="rId25" Type="http://schemas.openxmlformats.org/officeDocument/2006/relationships/image" Target="../media/image20.png"/><Relationship Id="rId33" Type="http://schemas.openxmlformats.org/officeDocument/2006/relationships/image" Target="../media/image88.png"/><Relationship Id="rId38" Type="http://schemas.openxmlformats.org/officeDocument/2006/relationships/image" Target="../media/image183.png"/></Relationships>
</file>

<file path=ppt/slides/_rels/slide18.xml.rels><?xml version="1.0" encoding="UTF-8" standalone="yes"?>
<Relationships xmlns="http://schemas.openxmlformats.org/package/2006/relationships"><Relationship Id="rId26" Type="http://schemas.openxmlformats.org/officeDocument/2006/relationships/image" Target="../media/image197.png"/><Relationship Id="rId21" Type="http://schemas.openxmlformats.org/officeDocument/2006/relationships/image" Target="../media/image109.png"/><Relationship Id="rId42" Type="http://schemas.openxmlformats.org/officeDocument/2006/relationships/image" Target="../media/image212.png"/><Relationship Id="rId47" Type="http://schemas.openxmlformats.org/officeDocument/2006/relationships/image" Target="../media/image216.png"/><Relationship Id="rId63" Type="http://schemas.openxmlformats.org/officeDocument/2006/relationships/image" Target="../media/image232.png"/><Relationship Id="rId68" Type="http://schemas.openxmlformats.org/officeDocument/2006/relationships/image" Target="../media/image237.png"/><Relationship Id="rId16" Type="http://schemas.openxmlformats.org/officeDocument/2006/relationships/image" Target="../media/image108.png"/><Relationship Id="rId11" Type="http://schemas.openxmlformats.org/officeDocument/2006/relationships/image" Target="../media/image188.png"/><Relationship Id="rId24" Type="http://schemas.openxmlformats.org/officeDocument/2006/relationships/image" Target="../media/image195.png"/><Relationship Id="rId32" Type="http://schemas.openxmlformats.org/officeDocument/2006/relationships/image" Target="../media/image179.png"/><Relationship Id="rId37" Type="http://schemas.openxmlformats.org/officeDocument/2006/relationships/image" Target="../media/image207.png"/><Relationship Id="rId40" Type="http://schemas.openxmlformats.org/officeDocument/2006/relationships/image" Target="../media/image210.png"/><Relationship Id="rId45" Type="http://schemas.openxmlformats.org/officeDocument/2006/relationships/image" Target="../media/image214.png"/><Relationship Id="rId53" Type="http://schemas.openxmlformats.org/officeDocument/2006/relationships/image" Target="../media/image222.png"/><Relationship Id="rId58" Type="http://schemas.openxmlformats.org/officeDocument/2006/relationships/image" Target="../media/image227.png"/><Relationship Id="rId66" Type="http://schemas.openxmlformats.org/officeDocument/2006/relationships/image" Target="../media/image235.png"/><Relationship Id="rId74" Type="http://schemas.openxmlformats.org/officeDocument/2006/relationships/image" Target="../media/image242.png"/><Relationship Id="rId5" Type="http://schemas.openxmlformats.org/officeDocument/2006/relationships/image" Target="../media/image103.png"/><Relationship Id="rId61" Type="http://schemas.openxmlformats.org/officeDocument/2006/relationships/image" Target="../media/image230.png"/><Relationship Id="rId19" Type="http://schemas.openxmlformats.org/officeDocument/2006/relationships/image" Target="../media/image79.png"/><Relationship Id="rId14" Type="http://schemas.openxmlformats.org/officeDocument/2006/relationships/image" Target="../media/image190.png"/><Relationship Id="rId22" Type="http://schemas.openxmlformats.org/officeDocument/2006/relationships/image" Target="../media/image193.png"/><Relationship Id="rId27" Type="http://schemas.openxmlformats.org/officeDocument/2006/relationships/image" Target="../media/image198.png"/><Relationship Id="rId30" Type="http://schemas.openxmlformats.org/officeDocument/2006/relationships/image" Target="../media/image201.png"/><Relationship Id="rId35" Type="http://schemas.openxmlformats.org/officeDocument/2006/relationships/image" Target="../media/image205.png"/><Relationship Id="rId43" Type="http://schemas.openxmlformats.org/officeDocument/2006/relationships/image" Target="../media/image177.png"/><Relationship Id="rId48" Type="http://schemas.openxmlformats.org/officeDocument/2006/relationships/image" Target="../media/image217.png"/><Relationship Id="rId56" Type="http://schemas.openxmlformats.org/officeDocument/2006/relationships/image" Target="../media/image225.png"/><Relationship Id="rId64" Type="http://schemas.openxmlformats.org/officeDocument/2006/relationships/image" Target="../media/image233.png"/><Relationship Id="rId69" Type="http://schemas.openxmlformats.org/officeDocument/2006/relationships/image" Target="../media/image238.png"/><Relationship Id="rId77" Type="http://schemas.openxmlformats.org/officeDocument/2006/relationships/image" Target="../media/image245.png"/><Relationship Id="rId8" Type="http://schemas.openxmlformats.org/officeDocument/2006/relationships/image" Target="../media/image10.png"/><Relationship Id="rId51" Type="http://schemas.openxmlformats.org/officeDocument/2006/relationships/image" Target="../media/image220.png"/><Relationship Id="rId72" Type="http://schemas.openxmlformats.org/officeDocument/2006/relationships/image" Target="../media/image240.png"/><Relationship Id="rId3" Type="http://schemas.openxmlformats.org/officeDocument/2006/relationships/image" Target="../media/image101.png"/><Relationship Id="rId12" Type="http://schemas.openxmlformats.org/officeDocument/2006/relationships/image" Target="../media/image12.png"/><Relationship Id="rId17" Type="http://schemas.openxmlformats.org/officeDocument/2006/relationships/image" Target="../media/image191.png"/><Relationship Id="rId25" Type="http://schemas.openxmlformats.org/officeDocument/2006/relationships/image" Target="../media/image196.png"/><Relationship Id="rId33" Type="http://schemas.openxmlformats.org/officeDocument/2006/relationships/image" Target="../media/image203.png"/><Relationship Id="rId38" Type="http://schemas.openxmlformats.org/officeDocument/2006/relationships/image" Target="../media/image208.png"/><Relationship Id="rId46" Type="http://schemas.openxmlformats.org/officeDocument/2006/relationships/image" Target="../media/image215.png"/><Relationship Id="rId59" Type="http://schemas.openxmlformats.org/officeDocument/2006/relationships/image" Target="../media/image228.png"/><Relationship Id="rId67" Type="http://schemas.openxmlformats.org/officeDocument/2006/relationships/image" Target="../media/image236.png"/><Relationship Id="rId20" Type="http://schemas.openxmlformats.org/officeDocument/2006/relationships/image" Target="../media/image80.png"/><Relationship Id="rId41" Type="http://schemas.openxmlformats.org/officeDocument/2006/relationships/image" Target="../media/image211.png"/><Relationship Id="rId54" Type="http://schemas.openxmlformats.org/officeDocument/2006/relationships/image" Target="../media/image223.png"/><Relationship Id="rId62" Type="http://schemas.openxmlformats.org/officeDocument/2006/relationships/image" Target="../media/image231.png"/><Relationship Id="rId70" Type="http://schemas.openxmlformats.org/officeDocument/2006/relationships/image" Target="../media/image239.png"/><Relationship Id="rId75" Type="http://schemas.openxmlformats.org/officeDocument/2006/relationships/image" Target="../media/image243.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75.png"/><Relationship Id="rId23" Type="http://schemas.openxmlformats.org/officeDocument/2006/relationships/image" Target="../media/image194.png"/><Relationship Id="rId28" Type="http://schemas.openxmlformats.org/officeDocument/2006/relationships/image" Target="../media/image199.png"/><Relationship Id="rId36" Type="http://schemas.openxmlformats.org/officeDocument/2006/relationships/image" Target="../media/image206.png"/><Relationship Id="rId49" Type="http://schemas.openxmlformats.org/officeDocument/2006/relationships/image" Target="../media/image218.png"/><Relationship Id="rId57" Type="http://schemas.openxmlformats.org/officeDocument/2006/relationships/image" Target="../media/image226.png"/><Relationship Id="rId10" Type="http://schemas.openxmlformats.org/officeDocument/2006/relationships/image" Target="../media/image11.png"/><Relationship Id="rId31" Type="http://schemas.openxmlformats.org/officeDocument/2006/relationships/image" Target="../media/image202.png"/><Relationship Id="rId44" Type="http://schemas.openxmlformats.org/officeDocument/2006/relationships/image" Target="../media/image213.png"/><Relationship Id="rId52" Type="http://schemas.openxmlformats.org/officeDocument/2006/relationships/image" Target="../media/image221.png"/><Relationship Id="rId60" Type="http://schemas.openxmlformats.org/officeDocument/2006/relationships/image" Target="../media/image229.png"/><Relationship Id="rId65" Type="http://schemas.openxmlformats.org/officeDocument/2006/relationships/image" Target="../media/image234.png"/><Relationship Id="rId73" Type="http://schemas.openxmlformats.org/officeDocument/2006/relationships/image" Target="../media/image241.png"/><Relationship Id="rId4" Type="http://schemas.openxmlformats.org/officeDocument/2006/relationships/image" Target="../media/image102.png"/><Relationship Id="rId9" Type="http://schemas.openxmlformats.org/officeDocument/2006/relationships/image" Target="../media/image187.png"/><Relationship Id="rId13" Type="http://schemas.openxmlformats.org/officeDocument/2006/relationships/image" Target="../media/image189.png"/><Relationship Id="rId18" Type="http://schemas.openxmlformats.org/officeDocument/2006/relationships/image" Target="../media/image192.png"/><Relationship Id="rId39" Type="http://schemas.openxmlformats.org/officeDocument/2006/relationships/image" Target="../media/image209.png"/><Relationship Id="rId34" Type="http://schemas.openxmlformats.org/officeDocument/2006/relationships/image" Target="../media/image204.png"/><Relationship Id="rId50" Type="http://schemas.openxmlformats.org/officeDocument/2006/relationships/image" Target="../media/image219.png"/><Relationship Id="rId55" Type="http://schemas.openxmlformats.org/officeDocument/2006/relationships/image" Target="../media/image224.png"/><Relationship Id="rId76" Type="http://schemas.openxmlformats.org/officeDocument/2006/relationships/image" Target="../media/image244.png"/><Relationship Id="rId7" Type="http://schemas.openxmlformats.org/officeDocument/2006/relationships/image" Target="../media/image186.png"/><Relationship Id="rId71" Type="http://schemas.openxmlformats.org/officeDocument/2006/relationships/image" Target="../media/image107.png"/><Relationship Id="rId2" Type="http://schemas.openxmlformats.org/officeDocument/2006/relationships/notesSlide" Target="../notesSlides/notesSlide16.xml"/><Relationship Id="rId29" Type="http://schemas.openxmlformats.org/officeDocument/2006/relationships/image" Target="../media/image200.png"/></Relationships>
</file>

<file path=ppt/slides/_rels/slide1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83.png"/><Relationship Id="rId26" Type="http://schemas.openxmlformats.org/officeDocument/2006/relationships/image" Target="../media/image33.png"/><Relationship Id="rId39" Type="http://schemas.openxmlformats.org/officeDocument/2006/relationships/image" Target="../media/image100.png"/><Relationship Id="rId21" Type="http://schemas.openxmlformats.org/officeDocument/2006/relationships/image" Target="../media/image86.png"/><Relationship Id="rId34" Type="http://schemas.openxmlformats.org/officeDocument/2006/relationships/image" Target="../media/image95.png"/><Relationship Id="rId42" Type="http://schemas.openxmlformats.org/officeDocument/2006/relationships/image" Target="../media/image103.png"/><Relationship Id="rId47" Type="http://schemas.openxmlformats.org/officeDocument/2006/relationships/image" Target="../media/image11.png"/><Relationship Id="rId50" Type="http://schemas.openxmlformats.org/officeDocument/2006/relationships/image" Target="../media/image107.png"/><Relationship Id="rId55" Type="http://schemas.openxmlformats.org/officeDocument/2006/relationships/image" Target="../media/image250.png"/><Relationship Id="rId63" Type="http://schemas.openxmlformats.org/officeDocument/2006/relationships/image" Target="../media/image252.png"/><Relationship Id="rId7" Type="http://schemas.openxmlformats.org/officeDocument/2006/relationships/image" Target="../media/image14.png"/><Relationship Id="rId2" Type="http://schemas.openxmlformats.org/officeDocument/2006/relationships/notesSlide" Target="../notesSlides/notesSlide17.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108.png"/><Relationship Id="rId58" Type="http://schemas.openxmlformats.org/officeDocument/2006/relationships/image" Target="../media/image112.png"/><Relationship Id="rId5" Type="http://schemas.openxmlformats.org/officeDocument/2006/relationships/image" Target="../media/image75.png"/><Relationship Id="rId61" Type="http://schemas.openxmlformats.org/officeDocument/2006/relationships/image" Target="../media/image115.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247.png"/><Relationship Id="rId56" Type="http://schemas.openxmlformats.org/officeDocument/2006/relationships/image" Target="../media/image110.png"/><Relationship Id="rId64" Type="http://schemas.openxmlformats.org/officeDocument/2006/relationships/image" Target="../media/image253.png"/><Relationship Id="rId8" Type="http://schemas.openxmlformats.org/officeDocument/2006/relationships/image" Target="../media/image77.png"/><Relationship Id="rId51" Type="http://schemas.openxmlformats.org/officeDocument/2006/relationships/image" Target="../media/image248.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87.png"/><Relationship Id="rId59" Type="http://schemas.openxmlformats.org/officeDocument/2006/relationships/image" Target="../media/image113.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09.png"/><Relationship Id="rId6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11.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246.png"/><Relationship Id="rId52" Type="http://schemas.openxmlformats.org/officeDocument/2006/relationships/image" Target="../media/image249.png"/><Relationship Id="rId60" Type="http://schemas.openxmlformats.org/officeDocument/2006/relationships/image" Target="../media/image114.png"/><Relationship Id="rId4" Type="http://schemas.openxmlformats.org/officeDocument/2006/relationships/image" Target="../media/image13.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image" Target="../media/image109.png"/><Relationship Id="rId42" Type="http://schemas.openxmlformats.org/officeDocument/2006/relationships/image" Target="../media/image274.png"/><Relationship Id="rId47" Type="http://schemas.openxmlformats.org/officeDocument/2006/relationships/image" Target="../media/image277.png"/><Relationship Id="rId63" Type="http://schemas.openxmlformats.org/officeDocument/2006/relationships/image" Target="../media/image289.png"/><Relationship Id="rId68" Type="http://schemas.openxmlformats.org/officeDocument/2006/relationships/image" Target="../media/image252.png"/><Relationship Id="rId7" Type="http://schemas.openxmlformats.org/officeDocument/2006/relationships/image" Target="../media/image254.png"/><Relationship Id="rId2" Type="http://schemas.openxmlformats.org/officeDocument/2006/relationships/notesSlide" Target="../notesSlides/notesSlide18.xml"/><Relationship Id="rId16" Type="http://schemas.openxmlformats.org/officeDocument/2006/relationships/image" Target="../media/image261.png"/><Relationship Id="rId29" Type="http://schemas.openxmlformats.org/officeDocument/2006/relationships/image" Target="../media/image266.png"/><Relationship Id="rId11" Type="http://schemas.openxmlformats.org/officeDocument/2006/relationships/image" Target="../media/image258.png"/><Relationship Id="rId24" Type="http://schemas.openxmlformats.org/officeDocument/2006/relationships/image" Target="../media/image14.png"/><Relationship Id="rId32" Type="http://schemas.openxmlformats.org/officeDocument/2006/relationships/image" Target="../media/image214.png"/><Relationship Id="rId37" Type="http://schemas.openxmlformats.org/officeDocument/2006/relationships/image" Target="../media/image270.png"/><Relationship Id="rId40" Type="http://schemas.openxmlformats.org/officeDocument/2006/relationships/image" Target="../media/image273.png"/><Relationship Id="rId45" Type="http://schemas.openxmlformats.org/officeDocument/2006/relationships/image" Target="../media/image79.png"/><Relationship Id="rId53" Type="http://schemas.openxmlformats.org/officeDocument/2006/relationships/image" Target="../media/image281.png"/><Relationship Id="rId58" Type="http://schemas.openxmlformats.org/officeDocument/2006/relationships/image" Target="../media/image284.png"/><Relationship Id="rId66" Type="http://schemas.openxmlformats.org/officeDocument/2006/relationships/image" Target="../media/image115.png"/><Relationship Id="rId5" Type="http://schemas.openxmlformats.org/officeDocument/2006/relationships/image" Target="../media/image103.png"/><Relationship Id="rId61" Type="http://schemas.openxmlformats.org/officeDocument/2006/relationships/image" Target="../media/image287.png"/><Relationship Id="rId19" Type="http://schemas.openxmlformats.org/officeDocument/2006/relationships/image" Target="../media/image84.png"/><Relationship Id="rId14" Type="http://schemas.openxmlformats.org/officeDocument/2006/relationships/image" Target="../media/image260.png"/><Relationship Id="rId22" Type="http://schemas.openxmlformats.org/officeDocument/2006/relationships/image" Target="../media/image264.png"/><Relationship Id="rId27" Type="http://schemas.openxmlformats.org/officeDocument/2006/relationships/image" Target="../media/image265.png"/><Relationship Id="rId30" Type="http://schemas.openxmlformats.org/officeDocument/2006/relationships/image" Target="../media/image267.png"/><Relationship Id="rId35" Type="http://schemas.openxmlformats.org/officeDocument/2006/relationships/image" Target="../media/image88.png"/><Relationship Id="rId43" Type="http://schemas.openxmlformats.org/officeDocument/2006/relationships/image" Target="../media/image176.png"/><Relationship Id="rId48" Type="http://schemas.openxmlformats.org/officeDocument/2006/relationships/image" Target="../media/image278.png"/><Relationship Id="rId56" Type="http://schemas.openxmlformats.org/officeDocument/2006/relationships/image" Target="../media/image139.png"/><Relationship Id="rId64" Type="http://schemas.openxmlformats.org/officeDocument/2006/relationships/image" Target="../media/image290.png"/><Relationship Id="rId69" Type="http://schemas.openxmlformats.org/officeDocument/2006/relationships/image" Target="../media/image253.png"/><Relationship Id="rId8" Type="http://schemas.openxmlformats.org/officeDocument/2006/relationships/image" Target="../media/image255.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59.png"/><Relationship Id="rId17" Type="http://schemas.openxmlformats.org/officeDocument/2006/relationships/image" Target="../media/image262.png"/><Relationship Id="rId25" Type="http://schemas.openxmlformats.org/officeDocument/2006/relationships/image" Target="../media/image210.png"/><Relationship Id="rId33" Type="http://schemas.openxmlformats.org/officeDocument/2006/relationships/image" Target="../media/image21.png"/><Relationship Id="rId38" Type="http://schemas.openxmlformats.org/officeDocument/2006/relationships/image" Target="../media/image271.png"/><Relationship Id="rId46" Type="http://schemas.openxmlformats.org/officeDocument/2006/relationships/image" Target="../media/image276.png"/><Relationship Id="rId59" Type="http://schemas.openxmlformats.org/officeDocument/2006/relationships/image" Target="../media/image285.png"/><Relationship Id="rId67" Type="http://schemas.openxmlformats.org/officeDocument/2006/relationships/image" Target="../media/image251.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135.png"/><Relationship Id="rId62" Type="http://schemas.openxmlformats.org/officeDocument/2006/relationships/image" Target="../media/image288.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4.png"/><Relationship Id="rId28" Type="http://schemas.openxmlformats.org/officeDocument/2006/relationships/image" Target="../media/image86.png"/><Relationship Id="rId36" Type="http://schemas.openxmlformats.org/officeDocument/2006/relationships/image" Target="../media/image269.png"/><Relationship Id="rId49" Type="http://schemas.openxmlformats.org/officeDocument/2006/relationships/image" Target="../media/image279.png"/><Relationship Id="rId57" Type="http://schemas.openxmlformats.org/officeDocument/2006/relationships/image" Target="../media/image283.png"/><Relationship Id="rId10" Type="http://schemas.openxmlformats.org/officeDocument/2006/relationships/image" Target="../media/image257.png"/><Relationship Id="rId31" Type="http://schemas.openxmlformats.org/officeDocument/2006/relationships/image" Target="../media/image15.png"/><Relationship Id="rId44" Type="http://schemas.openxmlformats.org/officeDocument/2006/relationships/image" Target="../media/image275.png"/><Relationship Id="rId52" Type="http://schemas.openxmlformats.org/officeDocument/2006/relationships/image" Target="../media/image280.png"/><Relationship Id="rId60" Type="http://schemas.openxmlformats.org/officeDocument/2006/relationships/image" Target="../media/image286.png"/><Relationship Id="rId65" Type="http://schemas.openxmlformats.org/officeDocument/2006/relationships/image" Target="../media/image291.png"/><Relationship Id="rId4" Type="http://schemas.openxmlformats.org/officeDocument/2006/relationships/image" Target="../media/image102.png"/><Relationship Id="rId9" Type="http://schemas.openxmlformats.org/officeDocument/2006/relationships/image" Target="../media/image256.png"/><Relationship Id="rId13" Type="http://schemas.openxmlformats.org/officeDocument/2006/relationships/image" Target="../media/image13.png"/><Relationship Id="rId18" Type="http://schemas.openxmlformats.org/officeDocument/2006/relationships/image" Target="../media/image263.png"/><Relationship Id="rId39" Type="http://schemas.openxmlformats.org/officeDocument/2006/relationships/image" Target="../media/image272.png"/><Relationship Id="rId34" Type="http://schemas.openxmlformats.org/officeDocument/2006/relationships/image" Target="../media/image268.png"/><Relationship Id="rId50" Type="http://schemas.openxmlformats.org/officeDocument/2006/relationships/image" Target="../media/image138.png"/><Relationship Id="rId55" Type="http://schemas.openxmlformats.org/officeDocument/2006/relationships/image" Target="../media/image282.png"/></Relationships>
</file>

<file path=ppt/slides/_rels/slide2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23.xml.rels><?xml version="1.0" encoding="UTF-8" standalone="yes"?>
<Relationships xmlns="http://schemas.openxmlformats.org/package/2006/relationships"><Relationship Id="rId13" Type="http://schemas.openxmlformats.org/officeDocument/2006/relationships/image" Target="../media/image298.png"/><Relationship Id="rId18" Type="http://schemas.openxmlformats.org/officeDocument/2006/relationships/image" Target="../media/image300.png"/><Relationship Id="rId26" Type="http://schemas.openxmlformats.org/officeDocument/2006/relationships/image" Target="../media/image303.png"/><Relationship Id="rId39" Type="http://schemas.openxmlformats.org/officeDocument/2006/relationships/image" Target="../media/image305.png"/><Relationship Id="rId21" Type="http://schemas.openxmlformats.org/officeDocument/2006/relationships/image" Target="../media/image84.png"/><Relationship Id="rId34" Type="http://schemas.openxmlformats.org/officeDocument/2006/relationships/image" Target="../media/image88.png"/><Relationship Id="rId42" Type="http://schemas.openxmlformats.org/officeDocument/2006/relationships/image" Target="../media/image278.png"/><Relationship Id="rId47" Type="http://schemas.openxmlformats.org/officeDocument/2006/relationships/image" Target="../media/image309.png"/><Relationship Id="rId50" Type="http://schemas.openxmlformats.org/officeDocument/2006/relationships/image" Target="../media/image310.png"/><Relationship Id="rId55" Type="http://schemas.openxmlformats.org/officeDocument/2006/relationships/image" Target="../media/image315.png"/><Relationship Id="rId7" Type="http://schemas.openxmlformats.org/officeDocument/2006/relationships/image" Target="../media/image295.png"/><Relationship Id="rId2" Type="http://schemas.openxmlformats.org/officeDocument/2006/relationships/notesSlide" Target="../notesSlides/notesSlide20.xml"/><Relationship Id="rId16" Type="http://schemas.openxmlformats.org/officeDocument/2006/relationships/image" Target="../media/image299.png"/><Relationship Id="rId29" Type="http://schemas.openxmlformats.org/officeDocument/2006/relationships/image" Target="../media/image189.png"/><Relationship Id="rId11" Type="http://schemas.openxmlformats.org/officeDocument/2006/relationships/image" Target="../media/image297.png"/><Relationship Id="rId24" Type="http://schemas.openxmlformats.org/officeDocument/2006/relationships/image" Target="../media/image285.png"/><Relationship Id="rId32" Type="http://schemas.openxmlformats.org/officeDocument/2006/relationships/image" Target="../media/image21.png"/><Relationship Id="rId37" Type="http://schemas.openxmlformats.org/officeDocument/2006/relationships/image" Target="../media/image109.png"/><Relationship Id="rId40" Type="http://schemas.openxmlformats.org/officeDocument/2006/relationships/image" Target="../media/image100.png"/><Relationship Id="rId45" Type="http://schemas.openxmlformats.org/officeDocument/2006/relationships/image" Target="../media/image308.png"/><Relationship Id="rId53" Type="http://schemas.openxmlformats.org/officeDocument/2006/relationships/image" Target="../media/image313.png"/><Relationship Id="rId5" Type="http://schemas.openxmlformats.org/officeDocument/2006/relationships/image" Target="../media/image294.png"/><Relationship Id="rId10" Type="http://schemas.openxmlformats.org/officeDocument/2006/relationships/image" Target="../media/image256.png"/><Relationship Id="rId19" Type="http://schemas.openxmlformats.org/officeDocument/2006/relationships/image" Target="../media/image80.png"/><Relationship Id="rId31" Type="http://schemas.openxmlformats.org/officeDocument/2006/relationships/image" Target="../media/image210.png"/><Relationship Id="rId44" Type="http://schemas.openxmlformats.org/officeDocument/2006/relationships/image" Target="../media/image138.png"/><Relationship Id="rId52" Type="http://schemas.openxmlformats.org/officeDocument/2006/relationships/image" Target="../media/image312.png"/><Relationship Id="rId4" Type="http://schemas.openxmlformats.org/officeDocument/2006/relationships/image" Target="../media/image293.png"/><Relationship Id="rId9" Type="http://schemas.openxmlformats.org/officeDocument/2006/relationships/image" Target="../media/image296.png"/><Relationship Id="rId14" Type="http://schemas.openxmlformats.org/officeDocument/2006/relationships/image" Target="../media/image13.png"/><Relationship Id="rId22" Type="http://schemas.openxmlformats.org/officeDocument/2006/relationships/image" Target="../media/image302.png"/><Relationship Id="rId27" Type="http://schemas.openxmlformats.org/officeDocument/2006/relationships/image" Target="../media/image86.png"/><Relationship Id="rId30" Type="http://schemas.openxmlformats.org/officeDocument/2006/relationships/image" Target="../media/image15.png"/><Relationship Id="rId35" Type="http://schemas.openxmlformats.org/officeDocument/2006/relationships/image" Target="../media/image130.png"/><Relationship Id="rId43" Type="http://schemas.openxmlformats.org/officeDocument/2006/relationships/image" Target="../media/image307.png"/><Relationship Id="rId48" Type="http://schemas.openxmlformats.org/officeDocument/2006/relationships/image" Target="../media/image139.png"/><Relationship Id="rId8" Type="http://schemas.openxmlformats.org/officeDocument/2006/relationships/image" Target="../media/image255.png"/><Relationship Id="rId51" Type="http://schemas.openxmlformats.org/officeDocument/2006/relationships/image" Target="../media/image311.png"/><Relationship Id="rId3" Type="http://schemas.openxmlformats.org/officeDocument/2006/relationships/image" Target="../media/image292.png"/><Relationship Id="rId12" Type="http://schemas.openxmlformats.org/officeDocument/2006/relationships/image" Target="../media/image258.png"/><Relationship Id="rId17" Type="http://schemas.openxmlformats.org/officeDocument/2006/relationships/image" Target="../media/image19.png"/><Relationship Id="rId25" Type="http://schemas.openxmlformats.org/officeDocument/2006/relationships/image" Target="../media/image20.png"/><Relationship Id="rId33" Type="http://schemas.openxmlformats.org/officeDocument/2006/relationships/image" Target="../media/image304.png"/><Relationship Id="rId38" Type="http://schemas.openxmlformats.org/officeDocument/2006/relationships/image" Target="../media/image79.png"/><Relationship Id="rId46" Type="http://schemas.openxmlformats.org/officeDocument/2006/relationships/image" Target="../media/image281.png"/><Relationship Id="rId20" Type="http://schemas.openxmlformats.org/officeDocument/2006/relationships/image" Target="../media/image301.png"/><Relationship Id="rId41" Type="http://schemas.openxmlformats.org/officeDocument/2006/relationships/image" Target="../media/image306.png"/><Relationship Id="rId54" Type="http://schemas.openxmlformats.org/officeDocument/2006/relationships/image" Target="../media/image314.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76.png"/><Relationship Id="rId23" Type="http://schemas.openxmlformats.org/officeDocument/2006/relationships/image" Target="../media/image14.png"/><Relationship Id="rId28" Type="http://schemas.openxmlformats.org/officeDocument/2006/relationships/image" Target="../media/image108.png"/><Relationship Id="rId36" Type="http://schemas.openxmlformats.org/officeDocument/2006/relationships/image" Target="../media/image135.png"/><Relationship Id="rId49" Type="http://schemas.openxmlformats.org/officeDocument/2006/relationships/image" Target="../media/image284.png"/></Relationships>
</file>

<file path=ppt/slides/_rels/slide24.xml.rels><?xml version="1.0" encoding="UTF-8" standalone="yes"?>
<Relationships xmlns="http://schemas.openxmlformats.org/package/2006/relationships"><Relationship Id="rId13" Type="http://schemas.openxmlformats.org/officeDocument/2006/relationships/image" Target="../media/image298.png"/><Relationship Id="rId18" Type="http://schemas.openxmlformats.org/officeDocument/2006/relationships/image" Target="../media/image189.png"/><Relationship Id="rId26" Type="http://schemas.openxmlformats.org/officeDocument/2006/relationships/image" Target="../media/image20.png"/><Relationship Id="rId39" Type="http://schemas.openxmlformats.org/officeDocument/2006/relationships/image" Target="../media/image309.png"/><Relationship Id="rId21" Type="http://schemas.openxmlformats.org/officeDocument/2006/relationships/image" Target="../media/image299.png"/><Relationship Id="rId34" Type="http://schemas.openxmlformats.org/officeDocument/2006/relationships/image" Target="../media/image88.png"/><Relationship Id="rId42" Type="http://schemas.openxmlformats.org/officeDocument/2006/relationships/image" Target="../media/image284.png"/><Relationship Id="rId47" Type="http://schemas.openxmlformats.org/officeDocument/2006/relationships/image" Target="../media/image307.png"/><Relationship Id="rId50" Type="http://schemas.openxmlformats.org/officeDocument/2006/relationships/image" Target="../media/image278.png"/><Relationship Id="rId55" Type="http://schemas.openxmlformats.org/officeDocument/2006/relationships/image" Target="../media/image315.png"/><Relationship Id="rId7" Type="http://schemas.openxmlformats.org/officeDocument/2006/relationships/image" Target="../media/image316.png"/><Relationship Id="rId2" Type="http://schemas.openxmlformats.org/officeDocument/2006/relationships/notesSlide" Target="../notesSlides/notesSlide21.xml"/><Relationship Id="rId16" Type="http://schemas.openxmlformats.org/officeDocument/2006/relationships/image" Target="../media/image302.png"/><Relationship Id="rId29" Type="http://schemas.openxmlformats.org/officeDocument/2006/relationships/image" Target="../media/image301.png"/><Relationship Id="rId11" Type="http://schemas.openxmlformats.org/officeDocument/2006/relationships/image" Target="../media/image317.png"/><Relationship Id="rId24" Type="http://schemas.openxmlformats.org/officeDocument/2006/relationships/image" Target="../media/image80.png"/><Relationship Id="rId32" Type="http://schemas.openxmlformats.org/officeDocument/2006/relationships/image" Target="../media/image86.png"/><Relationship Id="rId37" Type="http://schemas.openxmlformats.org/officeDocument/2006/relationships/image" Target="../media/image109.png"/><Relationship Id="rId40" Type="http://schemas.openxmlformats.org/officeDocument/2006/relationships/image" Target="../media/image139.png"/><Relationship Id="rId45" Type="http://schemas.openxmlformats.org/officeDocument/2006/relationships/image" Target="../media/image305.png"/><Relationship Id="rId53" Type="http://schemas.openxmlformats.org/officeDocument/2006/relationships/image" Target="../media/image311.png"/><Relationship Id="rId58" Type="http://schemas.openxmlformats.org/officeDocument/2006/relationships/image" Target="../media/image319.png"/><Relationship Id="rId5" Type="http://schemas.openxmlformats.org/officeDocument/2006/relationships/image" Target="../media/image294.png"/><Relationship Id="rId61" Type="http://schemas.openxmlformats.org/officeDocument/2006/relationships/image" Target="../media/image322.png"/><Relationship Id="rId19" Type="http://schemas.openxmlformats.org/officeDocument/2006/relationships/image" Target="../media/image15.pn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10.png"/><Relationship Id="rId30" Type="http://schemas.openxmlformats.org/officeDocument/2006/relationships/image" Target="../media/image84.png"/><Relationship Id="rId35" Type="http://schemas.openxmlformats.org/officeDocument/2006/relationships/image" Target="../media/image108.png"/><Relationship Id="rId43" Type="http://schemas.openxmlformats.org/officeDocument/2006/relationships/image" Target="../media/image313.png"/><Relationship Id="rId48" Type="http://schemas.openxmlformats.org/officeDocument/2006/relationships/image" Target="../media/image138.png"/><Relationship Id="rId56" Type="http://schemas.openxmlformats.org/officeDocument/2006/relationships/image" Target="../media/image318.png"/><Relationship Id="rId8" Type="http://schemas.openxmlformats.org/officeDocument/2006/relationships/image" Target="../media/image255.png"/><Relationship Id="rId51" Type="http://schemas.openxmlformats.org/officeDocument/2006/relationships/image" Target="../media/image281.png"/><Relationship Id="rId3" Type="http://schemas.openxmlformats.org/officeDocument/2006/relationships/image" Target="../media/image292.png"/><Relationship Id="rId12" Type="http://schemas.openxmlformats.org/officeDocument/2006/relationships/image" Target="../media/image258.png"/><Relationship Id="rId17" Type="http://schemas.openxmlformats.org/officeDocument/2006/relationships/image" Target="../media/image14.png"/><Relationship Id="rId25" Type="http://schemas.openxmlformats.org/officeDocument/2006/relationships/image" Target="../media/image285.png"/><Relationship Id="rId33" Type="http://schemas.openxmlformats.org/officeDocument/2006/relationships/image" Target="../media/image304.png"/><Relationship Id="rId38" Type="http://schemas.openxmlformats.org/officeDocument/2006/relationships/image" Target="../media/image79.png"/><Relationship Id="rId46" Type="http://schemas.openxmlformats.org/officeDocument/2006/relationships/image" Target="../media/image100.png"/><Relationship Id="rId59" Type="http://schemas.openxmlformats.org/officeDocument/2006/relationships/image" Target="../media/image320.png"/><Relationship Id="rId20" Type="http://schemas.openxmlformats.org/officeDocument/2006/relationships/image" Target="../media/image130.png"/><Relationship Id="rId41" Type="http://schemas.openxmlformats.org/officeDocument/2006/relationships/image" Target="../media/image308.png"/><Relationship Id="rId54" Type="http://schemas.openxmlformats.org/officeDocument/2006/relationships/image" Target="../media/image314.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76.png"/><Relationship Id="rId23" Type="http://schemas.openxmlformats.org/officeDocument/2006/relationships/image" Target="../media/image300.png"/><Relationship Id="rId28" Type="http://schemas.openxmlformats.org/officeDocument/2006/relationships/image" Target="../media/image21.png"/><Relationship Id="rId36" Type="http://schemas.openxmlformats.org/officeDocument/2006/relationships/image" Target="../media/image135.png"/><Relationship Id="rId49" Type="http://schemas.openxmlformats.org/officeDocument/2006/relationships/image" Target="../media/image306.png"/><Relationship Id="rId57" Type="http://schemas.openxmlformats.org/officeDocument/2006/relationships/image" Target="../media/image113.png"/><Relationship Id="rId10" Type="http://schemas.openxmlformats.org/officeDocument/2006/relationships/image" Target="../media/image256.png"/><Relationship Id="rId31" Type="http://schemas.openxmlformats.org/officeDocument/2006/relationships/image" Target="../media/image303.png"/><Relationship Id="rId44" Type="http://schemas.openxmlformats.org/officeDocument/2006/relationships/image" Target="../media/image312.png"/><Relationship Id="rId52" Type="http://schemas.openxmlformats.org/officeDocument/2006/relationships/image" Target="../media/image310.png"/><Relationship Id="rId60" Type="http://schemas.openxmlformats.org/officeDocument/2006/relationships/image" Target="../media/image321.png"/><Relationship Id="rId4" Type="http://schemas.openxmlformats.org/officeDocument/2006/relationships/image" Target="../media/image293.png"/><Relationship Id="rId9" Type="http://schemas.openxmlformats.org/officeDocument/2006/relationships/image" Target="../media/image296.png"/></Relationships>
</file>

<file path=ppt/slides/_rels/slide2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263.png"/><Relationship Id="rId26" Type="http://schemas.openxmlformats.org/officeDocument/2006/relationships/image" Target="../media/image20.png"/><Relationship Id="rId39" Type="http://schemas.openxmlformats.org/officeDocument/2006/relationships/image" Target="../media/image272.png"/><Relationship Id="rId21" Type="http://schemas.openxmlformats.org/officeDocument/2006/relationships/image" Target="../media/image109.png"/><Relationship Id="rId34" Type="http://schemas.openxmlformats.org/officeDocument/2006/relationships/image" Target="../media/image268.png"/><Relationship Id="rId42" Type="http://schemas.openxmlformats.org/officeDocument/2006/relationships/image" Target="../media/image274.png"/><Relationship Id="rId47" Type="http://schemas.openxmlformats.org/officeDocument/2006/relationships/image" Target="../media/image325.png"/><Relationship Id="rId50" Type="http://schemas.openxmlformats.org/officeDocument/2006/relationships/image" Target="../media/image138.png"/><Relationship Id="rId55" Type="http://schemas.openxmlformats.org/officeDocument/2006/relationships/image" Target="../media/image328.png"/><Relationship Id="rId63" Type="http://schemas.openxmlformats.org/officeDocument/2006/relationships/image" Target="../media/image289.png"/><Relationship Id="rId7" Type="http://schemas.openxmlformats.org/officeDocument/2006/relationships/image" Target="../media/image323.png"/><Relationship Id="rId2" Type="http://schemas.openxmlformats.org/officeDocument/2006/relationships/notesSlide" Target="../notesSlides/notesSlide22.xml"/><Relationship Id="rId16" Type="http://schemas.openxmlformats.org/officeDocument/2006/relationships/image" Target="../media/image261.png"/><Relationship Id="rId29" Type="http://schemas.openxmlformats.org/officeDocument/2006/relationships/image" Target="../media/image266.png"/><Relationship Id="rId11" Type="http://schemas.openxmlformats.org/officeDocument/2006/relationships/image" Target="../media/image258.png"/><Relationship Id="rId24" Type="http://schemas.openxmlformats.org/officeDocument/2006/relationships/image" Target="../media/image14.png"/><Relationship Id="rId32" Type="http://schemas.openxmlformats.org/officeDocument/2006/relationships/image" Target="../media/image214.png"/><Relationship Id="rId37" Type="http://schemas.openxmlformats.org/officeDocument/2006/relationships/image" Target="../media/image270.png"/><Relationship Id="rId40" Type="http://schemas.openxmlformats.org/officeDocument/2006/relationships/image" Target="../media/image316.png"/><Relationship Id="rId45" Type="http://schemas.openxmlformats.org/officeDocument/2006/relationships/image" Target="../media/image79.png"/><Relationship Id="rId53" Type="http://schemas.openxmlformats.org/officeDocument/2006/relationships/image" Target="../media/image281.png"/><Relationship Id="rId58" Type="http://schemas.openxmlformats.org/officeDocument/2006/relationships/image" Target="../media/image284.png"/><Relationship Id="rId5" Type="http://schemas.openxmlformats.org/officeDocument/2006/relationships/image" Target="../media/image103.png"/><Relationship Id="rId61" Type="http://schemas.openxmlformats.org/officeDocument/2006/relationships/image" Target="../media/image287.png"/><Relationship Id="rId19" Type="http://schemas.openxmlformats.org/officeDocument/2006/relationships/image" Target="../media/image84.png"/><Relationship Id="rId14" Type="http://schemas.openxmlformats.org/officeDocument/2006/relationships/image" Target="../media/image260.png"/><Relationship Id="rId22" Type="http://schemas.openxmlformats.org/officeDocument/2006/relationships/image" Target="../media/image264.png"/><Relationship Id="rId27" Type="http://schemas.openxmlformats.org/officeDocument/2006/relationships/image" Target="../media/image265.png"/><Relationship Id="rId30" Type="http://schemas.openxmlformats.org/officeDocument/2006/relationships/image" Target="../media/image267.png"/><Relationship Id="rId35" Type="http://schemas.openxmlformats.org/officeDocument/2006/relationships/image" Target="../media/image88.png"/><Relationship Id="rId43" Type="http://schemas.openxmlformats.org/officeDocument/2006/relationships/image" Target="../media/image176.png"/><Relationship Id="rId48" Type="http://schemas.openxmlformats.org/officeDocument/2006/relationships/image" Target="../media/image278.png"/><Relationship Id="rId56" Type="http://schemas.openxmlformats.org/officeDocument/2006/relationships/image" Target="../media/image139.png"/><Relationship Id="rId8" Type="http://schemas.openxmlformats.org/officeDocument/2006/relationships/image" Target="../media/image255.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59.png"/><Relationship Id="rId17" Type="http://schemas.openxmlformats.org/officeDocument/2006/relationships/image" Target="../media/image262.png"/><Relationship Id="rId25" Type="http://schemas.openxmlformats.org/officeDocument/2006/relationships/image" Target="../media/image210.png"/><Relationship Id="rId33" Type="http://schemas.openxmlformats.org/officeDocument/2006/relationships/image" Target="../media/image21.png"/><Relationship Id="rId38" Type="http://schemas.openxmlformats.org/officeDocument/2006/relationships/image" Target="../media/image271.png"/><Relationship Id="rId46" Type="http://schemas.openxmlformats.org/officeDocument/2006/relationships/image" Target="../media/image276.png"/><Relationship Id="rId59" Type="http://schemas.openxmlformats.org/officeDocument/2006/relationships/image" Target="../media/image285.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135.png"/><Relationship Id="rId62" Type="http://schemas.openxmlformats.org/officeDocument/2006/relationships/image" Target="../media/image288.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4.png"/><Relationship Id="rId28" Type="http://schemas.openxmlformats.org/officeDocument/2006/relationships/image" Target="../media/image86.png"/><Relationship Id="rId36" Type="http://schemas.openxmlformats.org/officeDocument/2006/relationships/image" Target="../media/image269.png"/><Relationship Id="rId49" Type="http://schemas.openxmlformats.org/officeDocument/2006/relationships/image" Target="../media/image326.png"/><Relationship Id="rId57" Type="http://schemas.openxmlformats.org/officeDocument/2006/relationships/image" Target="../media/image283.png"/><Relationship Id="rId10" Type="http://schemas.openxmlformats.org/officeDocument/2006/relationships/image" Target="../media/image324.png"/><Relationship Id="rId31" Type="http://schemas.openxmlformats.org/officeDocument/2006/relationships/image" Target="../media/image15.png"/><Relationship Id="rId44" Type="http://schemas.openxmlformats.org/officeDocument/2006/relationships/image" Target="../media/image275.png"/><Relationship Id="rId52" Type="http://schemas.openxmlformats.org/officeDocument/2006/relationships/image" Target="../media/image327.png"/><Relationship Id="rId60" Type="http://schemas.openxmlformats.org/officeDocument/2006/relationships/image" Target="../media/image286.png"/><Relationship Id="rId4" Type="http://schemas.openxmlformats.org/officeDocument/2006/relationships/image" Target="../media/image102.png"/><Relationship Id="rId9" Type="http://schemas.openxmlformats.org/officeDocument/2006/relationships/image" Target="../media/image25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263.png"/><Relationship Id="rId26" Type="http://schemas.openxmlformats.org/officeDocument/2006/relationships/image" Target="../media/image20.png"/><Relationship Id="rId39" Type="http://schemas.openxmlformats.org/officeDocument/2006/relationships/image" Target="../media/image272.png"/><Relationship Id="rId21" Type="http://schemas.openxmlformats.org/officeDocument/2006/relationships/image" Target="../media/image109.png"/><Relationship Id="rId34" Type="http://schemas.openxmlformats.org/officeDocument/2006/relationships/image" Target="../media/image268.png"/><Relationship Id="rId42" Type="http://schemas.openxmlformats.org/officeDocument/2006/relationships/image" Target="../media/image274.png"/><Relationship Id="rId47" Type="http://schemas.openxmlformats.org/officeDocument/2006/relationships/image" Target="../media/image325.png"/><Relationship Id="rId50" Type="http://schemas.openxmlformats.org/officeDocument/2006/relationships/image" Target="../media/image138.png"/><Relationship Id="rId55" Type="http://schemas.openxmlformats.org/officeDocument/2006/relationships/image" Target="../media/image139.png"/><Relationship Id="rId7" Type="http://schemas.openxmlformats.org/officeDocument/2006/relationships/image" Target="../media/image327.png"/><Relationship Id="rId2" Type="http://schemas.openxmlformats.org/officeDocument/2006/relationships/notesSlide" Target="../notesSlides/notesSlide24.xml"/><Relationship Id="rId16" Type="http://schemas.openxmlformats.org/officeDocument/2006/relationships/image" Target="../media/image261.png"/><Relationship Id="rId29" Type="http://schemas.openxmlformats.org/officeDocument/2006/relationships/image" Target="../media/image266.png"/><Relationship Id="rId11" Type="http://schemas.openxmlformats.org/officeDocument/2006/relationships/image" Target="../media/image258.png"/><Relationship Id="rId24" Type="http://schemas.openxmlformats.org/officeDocument/2006/relationships/image" Target="../media/image14.png"/><Relationship Id="rId32" Type="http://schemas.openxmlformats.org/officeDocument/2006/relationships/image" Target="../media/image214.png"/><Relationship Id="rId37" Type="http://schemas.openxmlformats.org/officeDocument/2006/relationships/image" Target="../media/image270.png"/><Relationship Id="rId40" Type="http://schemas.openxmlformats.org/officeDocument/2006/relationships/image" Target="../media/image330.png"/><Relationship Id="rId45" Type="http://schemas.openxmlformats.org/officeDocument/2006/relationships/image" Target="../media/image79.png"/><Relationship Id="rId53" Type="http://schemas.openxmlformats.org/officeDocument/2006/relationships/image" Target="../media/image135.png"/><Relationship Id="rId58" Type="http://schemas.openxmlformats.org/officeDocument/2006/relationships/image" Target="../media/image285.png"/><Relationship Id="rId5" Type="http://schemas.openxmlformats.org/officeDocument/2006/relationships/image" Target="../media/image103.png"/><Relationship Id="rId61" Type="http://schemas.openxmlformats.org/officeDocument/2006/relationships/image" Target="../media/image288.png"/><Relationship Id="rId19" Type="http://schemas.openxmlformats.org/officeDocument/2006/relationships/image" Target="../media/image84.png"/><Relationship Id="rId14" Type="http://schemas.openxmlformats.org/officeDocument/2006/relationships/image" Target="../media/image260.png"/><Relationship Id="rId22" Type="http://schemas.openxmlformats.org/officeDocument/2006/relationships/image" Target="../media/image264.png"/><Relationship Id="rId27" Type="http://schemas.openxmlformats.org/officeDocument/2006/relationships/image" Target="../media/image265.png"/><Relationship Id="rId30" Type="http://schemas.openxmlformats.org/officeDocument/2006/relationships/image" Target="../media/image267.png"/><Relationship Id="rId35" Type="http://schemas.openxmlformats.org/officeDocument/2006/relationships/image" Target="../media/image88.png"/><Relationship Id="rId43" Type="http://schemas.openxmlformats.org/officeDocument/2006/relationships/image" Target="../media/image176.png"/><Relationship Id="rId48" Type="http://schemas.openxmlformats.org/officeDocument/2006/relationships/image" Target="../media/image278.png"/><Relationship Id="rId56" Type="http://schemas.openxmlformats.org/officeDocument/2006/relationships/image" Target="../media/image283.png"/><Relationship Id="rId8" Type="http://schemas.openxmlformats.org/officeDocument/2006/relationships/image" Target="../media/image255.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59.png"/><Relationship Id="rId17" Type="http://schemas.openxmlformats.org/officeDocument/2006/relationships/image" Target="../media/image262.png"/><Relationship Id="rId25" Type="http://schemas.openxmlformats.org/officeDocument/2006/relationships/image" Target="../media/image210.png"/><Relationship Id="rId33" Type="http://schemas.openxmlformats.org/officeDocument/2006/relationships/image" Target="../media/image21.png"/><Relationship Id="rId38" Type="http://schemas.openxmlformats.org/officeDocument/2006/relationships/image" Target="../media/image271.png"/><Relationship Id="rId46" Type="http://schemas.openxmlformats.org/officeDocument/2006/relationships/image" Target="../media/image276.png"/><Relationship Id="rId59" Type="http://schemas.openxmlformats.org/officeDocument/2006/relationships/image" Target="../media/image286.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328.png"/><Relationship Id="rId62"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4.png"/><Relationship Id="rId28" Type="http://schemas.openxmlformats.org/officeDocument/2006/relationships/image" Target="../media/image86.png"/><Relationship Id="rId36" Type="http://schemas.openxmlformats.org/officeDocument/2006/relationships/image" Target="../media/image269.png"/><Relationship Id="rId49" Type="http://schemas.openxmlformats.org/officeDocument/2006/relationships/image" Target="../media/image326.png"/><Relationship Id="rId57" Type="http://schemas.openxmlformats.org/officeDocument/2006/relationships/image" Target="../media/image284.png"/><Relationship Id="rId10" Type="http://schemas.openxmlformats.org/officeDocument/2006/relationships/image" Target="../media/image329.png"/><Relationship Id="rId31" Type="http://schemas.openxmlformats.org/officeDocument/2006/relationships/image" Target="../media/image15.png"/><Relationship Id="rId44" Type="http://schemas.openxmlformats.org/officeDocument/2006/relationships/image" Target="../media/image275.png"/><Relationship Id="rId52" Type="http://schemas.openxmlformats.org/officeDocument/2006/relationships/image" Target="../media/image281.png"/><Relationship Id="rId60" Type="http://schemas.openxmlformats.org/officeDocument/2006/relationships/image" Target="../media/image287.png"/><Relationship Id="rId4" Type="http://schemas.openxmlformats.org/officeDocument/2006/relationships/image" Target="../media/image102.png"/><Relationship Id="rId9" Type="http://schemas.openxmlformats.org/officeDocument/2006/relationships/image" Target="../media/image256.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338.png"/><Relationship Id="rId18" Type="http://schemas.openxmlformats.org/officeDocument/2006/relationships/image" Target="../media/image339.png"/><Relationship Id="rId26" Type="http://schemas.openxmlformats.org/officeDocument/2006/relationships/image" Target="../media/image341.png"/><Relationship Id="rId3" Type="http://schemas.openxmlformats.org/officeDocument/2006/relationships/image" Target="../media/image49.png"/><Relationship Id="rId21" Type="http://schemas.openxmlformats.org/officeDocument/2006/relationships/image" Target="../media/image294.png"/><Relationship Id="rId7" Type="http://schemas.openxmlformats.org/officeDocument/2006/relationships/image" Target="../media/image333.png"/><Relationship Id="rId12" Type="http://schemas.openxmlformats.org/officeDocument/2006/relationships/image" Target="../media/image337.png"/><Relationship Id="rId17" Type="http://schemas.openxmlformats.org/officeDocument/2006/relationships/image" Target="../media/image103.png"/><Relationship Id="rId25" Type="http://schemas.openxmlformats.org/officeDocument/2006/relationships/image" Target="../media/image313.png"/><Relationship Id="rId2" Type="http://schemas.openxmlformats.org/officeDocument/2006/relationships/notesSlide" Target="../notesSlides/notesSlide25.xml"/><Relationship Id="rId16" Type="http://schemas.openxmlformats.org/officeDocument/2006/relationships/image" Target="../media/image102.png"/><Relationship Id="rId20" Type="http://schemas.openxmlformats.org/officeDocument/2006/relationships/image" Target="../media/image293.png"/><Relationship Id="rId29" Type="http://schemas.openxmlformats.org/officeDocument/2006/relationships/image" Target="../media/image344.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336.png"/><Relationship Id="rId24" Type="http://schemas.openxmlformats.org/officeDocument/2006/relationships/image" Target="../media/image311.png"/><Relationship Id="rId32" Type="http://schemas.openxmlformats.org/officeDocument/2006/relationships/image" Target="../media/image347.png"/><Relationship Id="rId5" Type="http://schemas.openxmlformats.org/officeDocument/2006/relationships/image" Target="../media/image332.png"/><Relationship Id="rId15" Type="http://schemas.openxmlformats.org/officeDocument/2006/relationships/image" Target="../media/image101.png"/><Relationship Id="rId23" Type="http://schemas.openxmlformats.org/officeDocument/2006/relationships/image" Target="../media/image310.png"/><Relationship Id="rId28" Type="http://schemas.openxmlformats.org/officeDocument/2006/relationships/image" Target="../media/image343.png"/><Relationship Id="rId10" Type="http://schemas.openxmlformats.org/officeDocument/2006/relationships/image" Target="../media/image335.png"/><Relationship Id="rId19" Type="http://schemas.openxmlformats.org/officeDocument/2006/relationships/image" Target="../media/image292.png"/><Relationship Id="rId31" Type="http://schemas.openxmlformats.org/officeDocument/2006/relationships/image" Target="../media/image346.png"/><Relationship Id="rId4" Type="http://schemas.openxmlformats.org/officeDocument/2006/relationships/image" Target="../media/image331.png"/><Relationship Id="rId9" Type="http://schemas.openxmlformats.org/officeDocument/2006/relationships/image" Target="../media/image334.png"/><Relationship Id="rId14" Type="http://schemas.openxmlformats.org/officeDocument/2006/relationships/image" Target="../media/image53.png"/><Relationship Id="rId22" Type="http://schemas.openxmlformats.org/officeDocument/2006/relationships/image" Target="../media/image340.png"/><Relationship Id="rId27" Type="http://schemas.openxmlformats.org/officeDocument/2006/relationships/image" Target="../media/image342.png"/><Relationship Id="rId30" Type="http://schemas.openxmlformats.org/officeDocument/2006/relationships/image" Target="../media/image345.png"/></Relationships>
</file>

<file path=ppt/slides/_rels/slide29.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294.png"/><Relationship Id="rId18" Type="http://schemas.openxmlformats.org/officeDocument/2006/relationships/image" Target="../media/image352.png"/><Relationship Id="rId26" Type="http://schemas.openxmlformats.org/officeDocument/2006/relationships/image" Target="../media/image360.png"/><Relationship Id="rId3" Type="http://schemas.openxmlformats.org/officeDocument/2006/relationships/image" Target="../media/image348.png"/><Relationship Id="rId21" Type="http://schemas.openxmlformats.org/officeDocument/2006/relationships/image" Target="../media/image355.png"/><Relationship Id="rId7" Type="http://schemas.openxmlformats.org/officeDocument/2006/relationships/image" Target="../media/image102.png"/><Relationship Id="rId12" Type="http://schemas.openxmlformats.org/officeDocument/2006/relationships/image" Target="../media/image293.png"/><Relationship Id="rId17" Type="http://schemas.openxmlformats.org/officeDocument/2006/relationships/image" Target="../media/image292.png"/><Relationship Id="rId25" Type="http://schemas.openxmlformats.org/officeDocument/2006/relationships/image" Target="../media/image359.png"/><Relationship Id="rId2" Type="http://schemas.openxmlformats.org/officeDocument/2006/relationships/notesSlide" Target="../notesSlides/notesSlide26.xml"/><Relationship Id="rId16" Type="http://schemas.openxmlformats.org/officeDocument/2006/relationships/image" Target="../media/image351.png"/><Relationship Id="rId20" Type="http://schemas.openxmlformats.org/officeDocument/2006/relationships/image" Target="../media/image354.png"/><Relationship Id="rId29" Type="http://schemas.openxmlformats.org/officeDocument/2006/relationships/image" Target="../media/image363.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339.png"/><Relationship Id="rId24" Type="http://schemas.openxmlformats.org/officeDocument/2006/relationships/image" Target="../media/image358.png"/><Relationship Id="rId5" Type="http://schemas.openxmlformats.org/officeDocument/2006/relationships/image" Target="../media/image342.png"/><Relationship Id="rId15" Type="http://schemas.openxmlformats.org/officeDocument/2006/relationships/image" Target="../media/image350.png"/><Relationship Id="rId23" Type="http://schemas.openxmlformats.org/officeDocument/2006/relationships/image" Target="../media/image357.png"/><Relationship Id="rId28" Type="http://schemas.openxmlformats.org/officeDocument/2006/relationships/image" Target="../media/image362.png"/><Relationship Id="rId10" Type="http://schemas.openxmlformats.org/officeDocument/2006/relationships/image" Target="../media/image349.png"/><Relationship Id="rId19" Type="http://schemas.openxmlformats.org/officeDocument/2006/relationships/image" Target="../media/image353.png"/><Relationship Id="rId31" Type="http://schemas.openxmlformats.org/officeDocument/2006/relationships/image" Target="../media/image365.png"/><Relationship Id="rId4" Type="http://schemas.openxmlformats.org/officeDocument/2006/relationships/image" Target="../media/image341.png"/><Relationship Id="rId9" Type="http://schemas.openxmlformats.org/officeDocument/2006/relationships/image" Target="../media/image343.png"/><Relationship Id="rId14" Type="http://schemas.openxmlformats.org/officeDocument/2006/relationships/image" Target="../media/image345.png"/><Relationship Id="rId22" Type="http://schemas.openxmlformats.org/officeDocument/2006/relationships/image" Target="../media/image356.png"/><Relationship Id="rId27" Type="http://schemas.openxmlformats.org/officeDocument/2006/relationships/image" Target="../media/image361.png"/><Relationship Id="rId30" Type="http://schemas.openxmlformats.org/officeDocument/2006/relationships/image" Target="../media/image364.png"/></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png"/><Relationship Id="rId55" Type="http://schemas.openxmlformats.org/officeDocument/2006/relationships/image" Target="../media/image53.png"/><Relationship Id="rId63" Type="http://schemas.openxmlformats.org/officeDocument/2006/relationships/image" Target="../media/image61.pn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3" Type="http://schemas.openxmlformats.org/officeDocument/2006/relationships/image" Target="../media/image51.png"/><Relationship Id="rId58" Type="http://schemas.openxmlformats.org/officeDocument/2006/relationships/image" Target="../media/image56.png"/><Relationship Id="rId5" Type="http://schemas.openxmlformats.org/officeDocument/2006/relationships/image" Target="../media/image3.png"/><Relationship Id="rId61" Type="http://schemas.openxmlformats.org/officeDocument/2006/relationships/image" Target="../media/image59.png"/><Relationship Id="rId19" Type="http://schemas.openxmlformats.org/officeDocument/2006/relationships/image" Target="../media/image1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62.png"/><Relationship Id="rId8" Type="http://schemas.openxmlformats.org/officeDocument/2006/relationships/image" Target="../media/image6.png"/><Relationship Id="rId51" Type="http://schemas.openxmlformats.org/officeDocument/2006/relationships/image" Target="../media/image49.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5.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5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371.png"/><Relationship Id="rId13" Type="http://schemas.openxmlformats.org/officeDocument/2006/relationships/image" Target="../media/image376.png"/><Relationship Id="rId18" Type="http://schemas.openxmlformats.org/officeDocument/2006/relationships/image" Target="../media/image381.png"/><Relationship Id="rId3" Type="http://schemas.openxmlformats.org/officeDocument/2006/relationships/image" Target="../media/image366.png"/><Relationship Id="rId21" Type="http://schemas.openxmlformats.org/officeDocument/2006/relationships/image" Target="../media/image384.png"/><Relationship Id="rId7" Type="http://schemas.openxmlformats.org/officeDocument/2006/relationships/image" Target="../media/image370.png"/><Relationship Id="rId12" Type="http://schemas.openxmlformats.org/officeDocument/2006/relationships/image" Target="../media/image375.png"/><Relationship Id="rId17" Type="http://schemas.openxmlformats.org/officeDocument/2006/relationships/image" Target="../media/image380.png"/><Relationship Id="rId2" Type="http://schemas.openxmlformats.org/officeDocument/2006/relationships/notesSlide" Target="../notesSlides/notesSlide27.xml"/><Relationship Id="rId16" Type="http://schemas.openxmlformats.org/officeDocument/2006/relationships/image" Target="../media/image379.png"/><Relationship Id="rId20" Type="http://schemas.openxmlformats.org/officeDocument/2006/relationships/image" Target="../media/image383.png"/><Relationship Id="rId1" Type="http://schemas.openxmlformats.org/officeDocument/2006/relationships/slideLayout" Target="../slideLayouts/slideLayout2.xml"/><Relationship Id="rId6" Type="http://schemas.openxmlformats.org/officeDocument/2006/relationships/image" Target="../media/image369.png"/><Relationship Id="rId11" Type="http://schemas.openxmlformats.org/officeDocument/2006/relationships/image" Target="../media/image374.png"/><Relationship Id="rId5" Type="http://schemas.openxmlformats.org/officeDocument/2006/relationships/image" Target="../media/image368.png"/><Relationship Id="rId15" Type="http://schemas.openxmlformats.org/officeDocument/2006/relationships/image" Target="../media/image378.png"/><Relationship Id="rId10" Type="http://schemas.openxmlformats.org/officeDocument/2006/relationships/image" Target="../media/image373.png"/><Relationship Id="rId19" Type="http://schemas.openxmlformats.org/officeDocument/2006/relationships/image" Target="../media/image382.png"/><Relationship Id="rId4" Type="http://schemas.openxmlformats.org/officeDocument/2006/relationships/image" Target="../media/image367.png"/><Relationship Id="rId9" Type="http://schemas.openxmlformats.org/officeDocument/2006/relationships/image" Target="../media/image372.png"/><Relationship Id="rId14" Type="http://schemas.openxmlformats.org/officeDocument/2006/relationships/image" Target="../media/image377.png"/></Relationships>
</file>

<file path=ppt/slides/_rels/slide31.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image" Target="../media/image395.png"/><Relationship Id="rId3" Type="http://schemas.openxmlformats.org/officeDocument/2006/relationships/image" Target="../media/image385.png"/><Relationship Id="rId7" Type="http://schemas.openxmlformats.org/officeDocument/2006/relationships/image" Target="../media/image389.png"/><Relationship Id="rId12" Type="http://schemas.openxmlformats.org/officeDocument/2006/relationships/image" Target="../media/image39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8.png"/><Relationship Id="rId11" Type="http://schemas.openxmlformats.org/officeDocument/2006/relationships/image" Target="../media/image393.png"/><Relationship Id="rId5" Type="http://schemas.openxmlformats.org/officeDocument/2006/relationships/image" Target="../media/image387.jpg"/><Relationship Id="rId10" Type="http://schemas.openxmlformats.org/officeDocument/2006/relationships/image" Target="../media/image392.png"/><Relationship Id="rId4" Type="http://schemas.openxmlformats.org/officeDocument/2006/relationships/image" Target="../media/image386.png"/><Relationship Id="rId9" Type="http://schemas.openxmlformats.org/officeDocument/2006/relationships/image" Target="../media/image391.png"/><Relationship Id="rId14" Type="http://schemas.openxmlformats.org/officeDocument/2006/relationships/image" Target="../media/image39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9.jpg"/><Relationship Id="rId4" Type="http://schemas.openxmlformats.org/officeDocument/2006/relationships/image" Target="../media/image398.png"/></Relationships>
</file>

<file path=ppt/slides/_rels/slide4.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image" Target="../media/image78.png"/><Relationship Id="rId42" Type="http://schemas.openxmlformats.org/officeDocument/2006/relationships/image" Target="../media/image92.png"/><Relationship Id="rId47" Type="http://schemas.openxmlformats.org/officeDocument/2006/relationships/image" Target="../media/image97.png"/><Relationship Id="rId63" Type="http://schemas.openxmlformats.org/officeDocument/2006/relationships/image" Target="../media/image109.png"/><Relationship Id="rId68" Type="http://schemas.openxmlformats.org/officeDocument/2006/relationships/image" Target="../media/image114.png"/><Relationship Id="rId7" Type="http://schemas.openxmlformats.org/officeDocument/2006/relationships/image" Target="../media/image67.png"/><Relationship Id="rId2" Type="http://schemas.openxmlformats.org/officeDocument/2006/relationships/notesSlide" Target="../notesSlides/notesSlide3.xml"/><Relationship Id="rId16" Type="http://schemas.openxmlformats.org/officeDocument/2006/relationships/image" Target="../media/image75.png"/><Relationship Id="rId29" Type="http://schemas.openxmlformats.org/officeDocument/2006/relationships/image" Target="../media/image83.png"/><Relationship Id="rId11" Type="http://schemas.openxmlformats.org/officeDocument/2006/relationships/image" Target="../media/image71.png"/><Relationship Id="rId24" Type="http://schemas.openxmlformats.org/officeDocument/2006/relationships/image" Target="../media/image80.png"/><Relationship Id="rId32" Type="http://schemas.openxmlformats.org/officeDocument/2006/relationships/image" Target="../media/image86.png"/><Relationship Id="rId37" Type="http://schemas.openxmlformats.org/officeDocument/2006/relationships/image" Target="../media/image33.png"/><Relationship Id="rId40" Type="http://schemas.openxmlformats.org/officeDocument/2006/relationships/image" Target="../media/image90.png"/><Relationship Id="rId45" Type="http://schemas.openxmlformats.org/officeDocument/2006/relationships/image" Target="../media/image95.png"/><Relationship Id="rId53" Type="http://schemas.openxmlformats.org/officeDocument/2006/relationships/image" Target="../media/image103.png"/><Relationship Id="rId58" Type="http://schemas.openxmlformats.org/officeDocument/2006/relationships/image" Target="../media/image11.png"/><Relationship Id="rId66" Type="http://schemas.openxmlformats.org/officeDocument/2006/relationships/image" Target="../media/image112.png"/><Relationship Id="rId5" Type="http://schemas.openxmlformats.org/officeDocument/2006/relationships/image" Target="../media/image65.png"/><Relationship Id="rId61" Type="http://schemas.openxmlformats.org/officeDocument/2006/relationships/image" Target="../media/image107.png"/><Relationship Id="rId19" Type="http://schemas.openxmlformats.org/officeDocument/2006/relationships/image" Target="../media/image77.png"/><Relationship Id="rId14" Type="http://schemas.openxmlformats.org/officeDocument/2006/relationships/image" Target="../media/image74.png"/><Relationship Id="rId22" Type="http://schemas.openxmlformats.org/officeDocument/2006/relationships/image" Target="../media/image19.png"/><Relationship Id="rId27" Type="http://schemas.openxmlformats.org/officeDocument/2006/relationships/image" Target="../media/image82.png"/><Relationship Id="rId30" Type="http://schemas.openxmlformats.org/officeDocument/2006/relationships/image" Target="../media/image84.png"/><Relationship Id="rId35" Type="http://schemas.openxmlformats.org/officeDocument/2006/relationships/image" Target="../media/image89.png"/><Relationship Id="rId43" Type="http://schemas.openxmlformats.org/officeDocument/2006/relationships/image" Target="../media/image93.png"/><Relationship Id="rId48" Type="http://schemas.openxmlformats.org/officeDocument/2006/relationships/image" Target="../media/image98.png"/><Relationship Id="rId56" Type="http://schemas.openxmlformats.org/officeDocument/2006/relationships/image" Target="../media/image10.png"/><Relationship Id="rId64" Type="http://schemas.openxmlformats.org/officeDocument/2006/relationships/image" Target="../media/image110.png"/><Relationship Id="rId69" Type="http://schemas.openxmlformats.org/officeDocument/2006/relationships/image" Target="../media/image115.png"/><Relationship Id="rId8" Type="http://schemas.openxmlformats.org/officeDocument/2006/relationships/image" Target="../media/image68.png"/><Relationship Id="rId51" Type="http://schemas.openxmlformats.org/officeDocument/2006/relationships/image" Target="../media/image101.png"/><Relationship Id="rId3" Type="http://schemas.openxmlformats.org/officeDocument/2006/relationships/image" Target="../media/image63.png"/><Relationship Id="rId12" Type="http://schemas.openxmlformats.org/officeDocument/2006/relationships/image" Target="../media/image72.png"/><Relationship Id="rId17" Type="http://schemas.openxmlformats.org/officeDocument/2006/relationships/image" Target="../media/image76.png"/><Relationship Id="rId25" Type="http://schemas.openxmlformats.org/officeDocument/2006/relationships/image" Target="../media/image81.png"/><Relationship Id="rId33" Type="http://schemas.openxmlformats.org/officeDocument/2006/relationships/image" Target="../media/image87.png"/><Relationship Id="rId38" Type="http://schemas.openxmlformats.org/officeDocument/2006/relationships/image" Target="../media/image34.png"/><Relationship Id="rId46" Type="http://schemas.openxmlformats.org/officeDocument/2006/relationships/image" Target="../media/image96.png"/><Relationship Id="rId59" Type="http://schemas.openxmlformats.org/officeDocument/2006/relationships/image" Target="../media/image106.png"/><Relationship Id="rId67" Type="http://schemas.openxmlformats.org/officeDocument/2006/relationships/image" Target="../media/image113.png"/><Relationship Id="rId20" Type="http://schemas.openxmlformats.org/officeDocument/2006/relationships/image" Target="../media/image15.png"/><Relationship Id="rId41" Type="http://schemas.openxmlformats.org/officeDocument/2006/relationships/image" Target="../media/image91.png"/><Relationship Id="rId54" Type="http://schemas.openxmlformats.org/officeDocument/2006/relationships/image" Target="../media/image50.png"/><Relationship Id="rId6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66.png"/><Relationship Id="rId15" Type="http://schemas.openxmlformats.org/officeDocument/2006/relationships/image" Target="../media/image13.png"/><Relationship Id="rId23" Type="http://schemas.openxmlformats.org/officeDocument/2006/relationships/image" Target="../media/image79.png"/><Relationship Id="rId28" Type="http://schemas.openxmlformats.org/officeDocument/2006/relationships/image" Target="../media/image21.png"/><Relationship Id="rId36" Type="http://schemas.openxmlformats.org/officeDocument/2006/relationships/image" Target="../media/image32.png"/><Relationship Id="rId49" Type="http://schemas.openxmlformats.org/officeDocument/2006/relationships/image" Target="../media/image99.png"/><Relationship Id="rId57" Type="http://schemas.openxmlformats.org/officeDocument/2006/relationships/image" Target="../media/image105.png"/><Relationship Id="rId10" Type="http://schemas.openxmlformats.org/officeDocument/2006/relationships/image" Target="../media/image70.png"/><Relationship Id="rId31" Type="http://schemas.openxmlformats.org/officeDocument/2006/relationships/image" Target="../media/image85.png"/><Relationship Id="rId44" Type="http://schemas.openxmlformats.org/officeDocument/2006/relationships/image" Target="../media/image94.png"/><Relationship Id="rId52" Type="http://schemas.openxmlformats.org/officeDocument/2006/relationships/image" Target="../media/image102.png"/><Relationship Id="rId60" Type="http://schemas.openxmlformats.org/officeDocument/2006/relationships/image" Target="../media/image12.png"/><Relationship Id="rId65" Type="http://schemas.openxmlformats.org/officeDocument/2006/relationships/image" Target="../media/image111.png"/><Relationship Id="rId4" Type="http://schemas.openxmlformats.org/officeDocument/2006/relationships/image" Target="../media/image64.png"/><Relationship Id="rId9" Type="http://schemas.openxmlformats.org/officeDocument/2006/relationships/image" Target="../media/image69.png"/><Relationship Id="rId13" Type="http://schemas.openxmlformats.org/officeDocument/2006/relationships/image" Target="../media/image73.png"/><Relationship Id="rId18" Type="http://schemas.openxmlformats.org/officeDocument/2006/relationships/image" Target="../media/image14.png"/><Relationship Id="rId39" Type="http://schemas.openxmlformats.org/officeDocument/2006/relationships/image" Target="../media/image35.png"/><Relationship Id="rId34" Type="http://schemas.openxmlformats.org/officeDocument/2006/relationships/image" Target="../media/image88.png"/><Relationship Id="rId50" Type="http://schemas.openxmlformats.org/officeDocument/2006/relationships/image" Target="../media/image100.png"/><Relationship Id="rId55" Type="http://schemas.openxmlformats.org/officeDocument/2006/relationships/image" Target="../media/image104.png"/></Relationships>
</file>

<file path=ppt/slides/_rels/slide5.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79.png"/><Relationship Id="rId26" Type="http://schemas.openxmlformats.org/officeDocument/2006/relationships/image" Target="../media/image85.png"/><Relationship Id="rId39" Type="http://schemas.openxmlformats.org/officeDocument/2006/relationships/image" Target="../media/image106.png"/><Relationship Id="rId21" Type="http://schemas.openxmlformats.org/officeDocument/2006/relationships/image" Target="../media/image20.png"/><Relationship Id="rId34" Type="http://schemas.openxmlformats.org/officeDocument/2006/relationships/image" Target="../media/image50.png"/><Relationship Id="rId42" Type="http://schemas.openxmlformats.org/officeDocument/2006/relationships/image" Target="../media/image108.png"/><Relationship Id="rId47" Type="http://schemas.openxmlformats.org/officeDocument/2006/relationships/image" Target="../media/image66.png"/><Relationship Id="rId7" Type="http://schemas.openxmlformats.org/officeDocument/2006/relationships/image" Target="../media/image72.png"/><Relationship Id="rId2" Type="http://schemas.openxmlformats.org/officeDocument/2006/relationships/notesSlide" Target="../notesSlides/notesSlide4.xml"/><Relationship Id="rId16" Type="http://schemas.openxmlformats.org/officeDocument/2006/relationships/image" Target="../media/image78.png"/><Relationship Id="rId29"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5.png"/><Relationship Id="rId24" Type="http://schemas.openxmlformats.org/officeDocument/2006/relationships/image" Target="../media/image83.png"/><Relationship Id="rId32" Type="http://schemas.openxmlformats.org/officeDocument/2006/relationships/image" Target="../media/image102.png"/><Relationship Id="rId37" Type="http://schemas.openxmlformats.org/officeDocument/2006/relationships/image" Target="../media/image105.png"/><Relationship Id="rId40" Type="http://schemas.openxmlformats.org/officeDocument/2006/relationships/image" Target="../media/image12.png"/><Relationship Id="rId45" Type="http://schemas.openxmlformats.org/officeDocument/2006/relationships/image" Target="../media/image64.png"/><Relationship Id="rId5" Type="http://schemas.openxmlformats.org/officeDocument/2006/relationships/image" Target="../media/image70.png"/><Relationship Id="rId15" Type="http://schemas.openxmlformats.org/officeDocument/2006/relationships/image" Target="../media/image15.png"/><Relationship Id="rId23" Type="http://schemas.openxmlformats.org/officeDocument/2006/relationships/image" Target="../media/image21.png"/><Relationship Id="rId28" Type="http://schemas.openxmlformats.org/officeDocument/2006/relationships/image" Target="../media/image87.png"/><Relationship Id="rId36" Type="http://schemas.openxmlformats.org/officeDocument/2006/relationships/image" Target="../media/image10.png"/><Relationship Id="rId10" Type="http://schemas.openxmlformats.org/officeDocument/2006/relationships/image" Target="../media/image13.png"/><Relationship Id="rId19" Type="http://schemas.openxmlformats.org/officeDocument/2006/relationships/image" Target="../media/image80.png"/><Relationship Id="rId31" Type="http://schemas.openxmlformats.org/officeDocument/2006/relationships/image" Target="../media/image101.png"/><Relationship Id="rId44" Type="http://schemas.openxmlformats.org/officeDocument/2006/relationships/image" Target="../media/image63.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7.png"/><Relationship Id="rId22" Type="http://schemas.openxmlformats.org/officeDocument/2006/relationships/image" Target="../media/image82.png"/><Relationship Id="rId27" Type="http://schemas.openxmlformats.org/officeDocument/2006/relationships/image" Target="../media/image86.png"/><Relationship Id="rId30" Type="http://schemas.openxmlformats.org/officeDocument/2006/relationships/image" Target="../media/image89.png"/><Relationship Id="rId35" Type="http://schemas.openxmlformats.org/officeDocument/2006/relationships/image" Target="../media/image104.png"/><Relationship Id="rId43" Type="http://schemas.openxmlformats.org/officeDocument/2006/relationships/image" Target="../media/image109.png"/><Relationship Id="rId48" Type="http://schemas.openxmlformats.org/officeDocument/2006/relationships/image" Target="../media/image67.png"/><Relationship Id="rId8" Type="http://schemas.openxmlformats.org/officeDocument/2006/relationships/image" Target="../media/image73.png"/><Relationship Id="rId3" Type="http://schemas.openxmlformats.org/officeDocument/2006/relationships/image" Target="../media/image68.png"/><Relationship Id="rId12" Type="http://schemas.openxmlformats.org/officeDocument/2006/relationships/image" Target="../media/image76.png"/><Relationship Id="rId17" Type="http://schemas.openxmlformats.org/officeDocument/2006/relationships/image" Target="../media/image19.png"/><Relationship Id="rId25" Type="http://schemas.openxmlformats.org/officeDocument/2006/relationships/image" Target="../media/image84.png"/><Relationship Id="rId33" Type="http://schemas.openxmlformats.org/officeDocument/2006/relationships/image" Target="../media/image103.png"/><Relationship Id="rId38" Type="http://schemas.openxmlformats.org/officeDocument/2006/relationships/image" Target="../media/image11.png"/><Relationship Id="rId46" Type="http://schemas.openxmlformats.org/officeDocument/2006/relationships/image" Target="../media/image65.png"/><Relationship Id="rId20" Type="http://schemas.openxmlformats.org/officeDocument/2006/relationships/image" Target="../media/image81.png"/><Relationship Id="rId41" Type="http://schemas.openxmlformats.org/officeDocument/2006/relationships/image" Target="../media/image107.png"/></Relationships>
</file>

<file path=ppt/slides/_rels/slide6.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image" Target="../media/image77.png"/><Relationship Id="rId26" Type="http://schemas.openxmlformats.org/officeDocument/2006/relationships/image" Target="../media/image82.png"/><Relationship Id="rId39" Type="http://schemas.openxmlformats.org/officeDocument/2006/relationships/image" Target="../media/image104.png"/><Relationship Id="rId21" Type="http://schemas.openxmlformats.org/officeDocument/2006/relationships/image" Target="../media/image19.png"/><Relationship Id="rId34" Type="http://schemas.openxmlformats.org/officeDocument/2006/relationships/image" Target="../media/image89.png"/><Relationship Id="rId42" Type="http://schemas.openxmlformats.org/officeDocument/2006/relationships/image" Target="../media/image11.png"/><Relationship Id="rId47" Type="http://schemas.openxmlformats.org/officeDocument/2006/relationships/image" Target="../media/image109.png"/><Relationship Id="rId50" Type="http://schemas.openxmlformats.org/officeDocument/2006/relationships/image" Target="../media/image112.png"/><Relationship Id="rId7" Type="http://schemas.openxmlformats.org/officeDocument/2006/relationships/image" Target="../media/image68.png"/><Relationship Id="rId2" Type="http://schemas.openxmlformats.org/officeDocument/2006/relationships/notesSlide" Target="../notesSlides/notesSlide5.xml"/><Relationship Id="rId16" Type="http://schemas.openxmlformats.org/officeDocument/2006/relationships/image" Target="../media/image76.png"/><Relationship Id="rId29" Type="http://schemas.openxmlformats.org/officeDocument/2006/relationships/image" Target="../media/image84.png"/><Relationship Id="rId11" Type="http://schemas.openxmlformats.org/officeDocument/2006/relationships/image" Target="../media/image72.png"/><Relationship Id="rId24" Type="http://schemas.openxmlformats.org/officeDocument/2006/relationships/image" Target="../media/image81.png"/><Relationship Id="rId32" Type="http://schemas.openxmlformats.org/officeDocument/2006/relationships/image" Target="../media/image87.png"/><Relationship Id="rId37" Type="http://schemas.openxmlformats.org/officeDocument/2006/relationships/image" Target="../media/image103.png"/><Relationship Id="rId40" Type="http://schemas.openxmlformats.org/officeDocument/2006/relationships/image" Target="../media/image10.png"/><Relationship Id="rId45" Type="http://schemas.openxmlformats.org/officeDocument/2006/relationships/image" Target="../media/image107.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0.png"/><Relationship Id="rId28" Type="http://schemas.openxmlformats.org/officeDocument/2006/relationships/image" Target="../media/image83.png"/><Relationship Id="rId36" Type="http://schemas.openxmlformats.org/officeDocument/2006/relationships/image" Target="../media/image102.png"/><Relationship Id="rId49" Type="http://schemas.openxmlformats.org/officeDocument/2006/relationships/image" Target="../media/image111.png"/><Relationship Id="rId10" Type="http://schemas.openxmlformats.org/officeDocument/2006/relationships/image" Target="../media/image71.png"/><Relationship Id="rId19" Type="http://schemas.openxmlformats.org/officeDocument/2006/relationships/image" Target="../media/image15.png"/><Relationship Id="rId31" Type="http://schemas.openxmlformats.org/officeDocument/2006/relationships/image" Target="../media/image86.png"/><Relationship Id="rId44" Type="http://schemas.openxmlformats.org/officeDocument/2006/relationships/image" Target="../media/image12.png"/><Relationship Id="rId4" Type="http://schemas.openxmlformats.org/officeDocument/2006/relationships/image" Target="../media/image64.png"/><Relationship Id="rId9" Type="http://schemas.openxmlformats.org/officeDocument/2006/relationships/image" Target="../media/image70.png"/><Relationship Id="rId14" Type="http://schemas.openxmlformats.org/officeDocument/2006/relationships/image" Target="../media/image13.png"/><Relationship Id="rId22" Type="http://schemas.openxmlformats.org/officeDocument/2006/relationships/image" Target="../media/image79.png"/><Relationship Id="rId27" Type="http://schemas.openxmlformats.org/officeDocument/2006/relationships/image" Target="../media/image21.png"/><Relationship Id="rId30" Type="http://schemas.openxmlformats.org/officeDocument/2006/relationships/image" Target="../media/image85.png"/><Relationship Id="rId35" Type="http://schemas.openxmlformats.org/officeDocument/2006/relationships/image" Target="../media/image101.png"/><Relationship Id="rId43" Type="http://schemas.openxmlformats.org/officeDocument/2006/relationships/image" Target="../media/image106.png"/><Relationship Id="rId48" Type="http://schemas.openxmlformats.org/officeDocument/2006/relationships/image" Target="../media/image110.png"/><Relationship Id="rId8" Type="http://schemas.openxmlformats.org/officeDocument/2006/relationships/image" Target="../media/image69.png"/><Relationship Id="rId51" Type="http://schemas.openxmlformats.org/officeDocument/2006/relationships/image" Target="../media/image113.png"/><Relationship Id="rId3" Type="http://schemas.openxmlformats.org/officeDocument/2006/relationships/image" Target="../media/image63.png"/><Relationship Id="rId12" Type="http://schemas.openxmlformats.org/officeDocument/2006/relationships/image" Target="../media/image73.png"/><Relationship Id="rId17" Type="http://schemas.openxmlformats.org/officeDocument/2006/relationships/image" Target="../media/image14.png"/><Relationship Id="rId25" Type="http://schemas.openxmlformats.org/officeDocument/2006/relationships/image" Target="../media/image20.png"/><Relationship Id="rId33" Type="http://schemas.openxmlformats.org/officeDocument/2006/relationships/image" Target="../media/image88.png"/><Relationship Id="rId38" Type="http://schemas.openxmlformats.org/officeDocument/2006/relationships/image" Target="../media/image50.png"/><Relationship Id="rId46" Type="http://schemas.openxmlformats.org/officeDocument/2006/relationships/image" Target="../media/image108.png"/><Relationship Id="rId20" Type="http://schemas.openxmlformats.org/officeDocument/2006/relationships/image" Target="../media/image78.png"/><Relationship Id="rId41"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66.png"/></Relationships>
</file>

<file path=ppt/slides/_rels/slide7.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86.png"/><Relationship Id="rId42" Type="http://schemas.openxmlformats.org/officeDocument/2006/relationships/image" Target="../media/image103.png"/><Relationship Id="rId47" Type="http://schemas.openxmlformats.org/officeDocument/2006/relationships/image" Target="../media/image11.png"/><Relationship Id="rId63" Type="http://schemas.openxmlformats.org/officeDocument/2006/relationships/image" Target="../media/image73.png"/><Relationship Id="rId68" Type="http://schemas.openxmlformats.org/officeDocument/2006/relationships/image" Target="../media/image114.png"/><Relationship Id="rId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66.png"/><Relationship Id="rId58" Type="http://schemas.openxmlformats.org/officeDocument/2006/relationships/image" Target="../media/image70.png"/><Relationship Id="rId66" Type="http://schemas.openxmlformats.org/officeDocument/2006/relationships/image" Target="../media/image112.png"/><Relationship Id="rId5" Type="http://schemas.openxmlformats.org/officeDocument/2006/relationships/image" Target="../media/image75.png"/><Relationship Id="rId61" Type="http://schemas.openxmlformats.org/officeDocument/2006/relationships/image" Target="../media/image109.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06.png"/><Relationship Id="rId56" Type="http://schemas.openxmlformats.org/officeDocument/2006/relationships/image" Target="../media/image68.png"/><Relationship Id="rId64" Type="http://schemas.openxmlformats.org/officeDocument/2006/relationships/image" Target="../media/image110.png"/><Relationship Id="rId69" Type="http://schemas.openxmlformats.org/officeDocument/2006/relationships/image" Target="../media/image115.png"/><Relationship Id="rId8" Type="http://schemas.openxmlformats.org/officeDocument/2006/relationships/image" Target="../media/image77.png"/><Relationship Id="rId51" Type="http://schemas.openxmlformats.org/officeDocument/2006/relationships/image" Target="../media/image64.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05.png"/><Relationship Id="rId59" Type="http://schemas.openxmlformats.org/officeDocument/2006/relationships/image" Target="../media/image71.png"/><Relationship Id="rId67" Type="http://schemas.openxmlformats.org/officeDocument/2006/relationships/image" Target="../media/image113.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67.png"/><Relationship Id="rId6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69.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04.png"/><Relationship Id="rId52" Type="http://schemas.openxmlformats.org/officeDocument/2006/relationships/image" Target="../media/image65.png"/><Relationship Id="rId60" Type="http://schemas.openxmlformats.org/officeDocument/2006/relationships/image" Target="../media/image108.png"/><Relationship Id="rId65" Type="http://schemas.openxmlformats.org/officeDocument/2006/relationships/image" Target="../media/image111.png"/><Relationship Id="rId4" Type="http://schemas.openxmlformats.org/officeDocument/2006/relationships/image" Target="../media/image13.png"/><Relationship Id="rId9" Type="http://schemas.openxmlformats.org/officeDocument/2006/relationships/image" Target="../media/image15.png"/><Relationship Id="rId13" Type="http://schemas.openxmlformats.org/officeDocument/2006/relationships/image" Target="../media/image80.png"/><Relationship Id="rId18" Type="http://schemas.openxmlformats.org/officeDocument/2006/relationships/image" Target="../media/image83.png"/><Relationship Id="rId39" Type="http://schemas.openxmlformats.org/officeDocument/2006/relationships/image" Target="../media/image100.png"/><Relationship Id="rId34" Type="http://schemas.openxmlformats.org/officeDocument/2006/relationships/image" Target="../media/image95.png"/><Relationship Id="rId50" Type="http://schemas.openxmlformats.org/officeDocument/2006/relationships/image" Target="../media/image63.png"/><Relationship Id="rId55" Type="http://schemas.openxmlformats.org/officeDocument/2006/relationships/image" Target="../media/image107.png"/></Relationships>
</file>

<file path=ppt/slides/_rels/slide8.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86.png"/><Relationship Id="rId42" Type="http://schemas.openxmlformats.org/officeDocument/2006/relationships/image" Target="../media/image103.png"/><Relationship Id="rId47" Type="http://schemas.openxmlformats.org/officeDocument/2006/relationships/image" Target="../media/image11.png"/><Relationship Id="rId63" Type="http://schemas.openxmlformats.org/officeDocument/2006/relationships/image" Target="../media/image126.png"/><Relationship Id="rId68" Type="http://schemas.openxmlformats.org/officeDocument/2006/relationships/image" Target="../media/image131.png"/><Relationship Id="rId16" Type="http://schemas.openxmlformats.org/officeDocument/2006/relationships/image" Target="../media/image82.png"/><Relationship Id="rId11" Type="http://schemas.openxmlformats.org/officeDocument/2006/relationships/image" Target="../media/image19.png"/><Relationship Id="rId32" Type="http://schemas.openxmlformats.org/officeDocument/2006/relationships/image" Target="../media/image93.png"/><Relationship Id="rId37" Type="http://schemas.openxmlformats.org/officeDocument/2006/relationships/image" Target="../media/image98.png"/><Relationship Id="rId53" Type="http://schemas.openxmlformats.org/officeDocument/2006/relationships/image" Target="../media/image110.png"/><Relationship Id="rId58" Type="http://schemas.openxmlformats.org/officeDocument/2006/relationships/image" Target="../media/image121.png"/><Relationship Id="rId74" Type="http://schemas.openxmlformats.org/officeDocument/2006/relationships/image" Target="../media/image137.png"/><Relationship Id="rId79" Type="http://schemas.openxmlformats.org/officeDocument/2006/relationships/image" Target="../media/image142.png"/><Relationship Id="rId5" Type="http://schemas.openxmlformats.org/officeDocument/2006/relationships/image" Target="../media/image75.png"/><Relationship Id="rId61" Type="http://schemas.openxmlformats.org/officeDocument/2006/relationships/image" Target="../media/image124.png"/><Relationship Id="rId82" Type="http://schemas.openxmlformats.org/officeDocument/2006/relationships/image" Target="../media/image145.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18.png"/><Relationship Id="rId56" Type="http://schemas.openxmlformats.org/officeDocument/2006/relationships/image" Target="../media/image119.png"/><Relationship Id="rId64" Type="http://schemas.openxmlformats.org/officeDocument/2006/relationships/image" Target="../media/image127.png"/><Relationship Id="rId69" Type="http://schemas.openxmlformats.org/officeDocument/2006/relationships/image" Target="../media/image132.png"/><Relationship Id="rId77" Type="http://schemas.openxmlformats.org/officeDocument/2006/relationships/image" Target="../media/image140.png"/><Relationship Id="rId8" Type="http://schemas.openxmlformats.org/officeDocument/2006/relationships/image" Target="../media/image77.png"/><Relationship Id="rId51" Type="http://schemas.openxmlformats.org/officeDocument/2006/relationships/image" Target="../media/image108.png"/><Relationship Id="rId72" Type="http://schemas.openxmlformats.org/officeDocument/2006/relationships/image" Target="../media/image135.png"/><Relationship Id="rId80" Type="http://schemas.openxmlformats.org/officeDocument/2006/relationships/image" Target="../media/image143.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17.png"/><Relationship Id="rId59" Type="http://schemas.openxmlformats.org/officeDocument/2006/relationships/image" Target="../media/image122.png"/><Relationship Id="rId67" Type="http://schemas.openxmlformats.org/officeDocument/2006/relationships/image" Target="../media/image130.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11.png"/><Relationship Id="rId62"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image" Target="../media/image138.png"/><Relationship Id="rId83"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20.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16.png"/><Relationship Id="rId52" Type="http://schemas.openxmlformats.org/officeDocument/2006/relationships/image" Target="../media/image109.png"/><Relationship Id="rId60" Type="http://schemas.openxmlformats.org/officeDocument/2006/relationships/image" Target="../media/image123.png"/><Relationship Id="rId65" Type="http://schemas.openxmlformats.org/officeDocument/2006/relationships/image" Target="../media/image128.png"/><Relationship Id="rId73" Type="http://schemas.openxmlformats.org/officeDocument/2006/relationships/image" Target="../media/image136.png"/><Relationship Id="rId78" Type="http://schemas.openxmlformats.org/officeDocument/2006/relationships/image" Target="../media/image141.png"/><Relationship Id="rId81" Type="http://schemas.openxmlformats.org/officeDocument/2006/relationships/image" Target="../media/image144.png"/><Relationship Id="rId4" Type="http://schemas.openxmlformats.org/officeDocument/2006/relationships/image" Target="../media/image13.png"/><Relationship Id="rId9" Type="http://schemas.openxmlformats.org/officeDocument/2006/relationships/image" Target="../media/image15.png"/><Relationship Id="rId13" Type="http://schemas.openxmlformats.org/officeDocument/2006/relationships/image" Target="../media/image80.png"/><Relationship Id="rId18" Type="http://schemas.openxmlformats.org/officeDocument/2006/relationships/image" Target="../media/image83.png"/><Relationship Id="rId39" Type="http://schemas.openxmlformats.org/officeDocument/2006/relationships/image" Target="../media/image100.png"/><Relationship Id="rId34" Type="http://schemas.openxmlformats.org/officeDocument/2006/relationships/image" Target="../media/image95.png"/><Relationship Id="rId50" Type="http://schemas.openxmlformats.org/officeDocument/2006/relationships/image" Target="../media/image107.png"/><Relationship Id="rId55" Type="http://schemas.openxmlformats.org/officeDocument/2006/relationships/image" Target="../media/image112.png"/><Relationship Id="rId76" Type="http://schemas.openxmlformats.org/officeDocument/2006/relationships/image" Target="../media/image139.png"/><Relationship Id="rId7" Type="http://schemas.openxmlformats.org/officeDocument/2006/relationships/image" Target="../media/image14.png"/><Relationship Id="rId71" Type="http://schemas.openxmlformats.org/officeDocument/2006/relationships/image" Target="../media/image134.png"/><Relationship Id="rId2" Type="http://schemas.openxmlformats.org/officeDocument/2006/relationships/notesSlide" Target="../notesSlides/notesSlide7.xml"/><Relationship Id="rId29" Type="http://schemas.openxmlformats.org/officeDocument/2006/relationships/image" Target="../media/image90.png"/><Relationship Id="rId24" Type="http://schemas.openxmlformats.org/officeDocument/2006/relationships/image" Target="../media/image89.png"/><Relationship Id="rId40" Type="http://schemas.openxmlformats.org/officeDocument/2006/relationships/image" Target="../media/image101.png"/><Relationship Id="rId45" Type="http://schemas.openxmlformats.org/officeDocument/2006/relationships/image" Target="../media/image10.png"/><Relationship Id="rId66" Type="http://schemas.openxmlformats.org/officeDocument/2006/relationships/image" Target="../media/image129.png"/></Relationships>
</file>

<file path=ppt/slides/_rels/slide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9460" y="1949576"/>
            <a:ext cx="4050029" cy="452120"/>
          </a:xfrm>
          <a:prstGeom prst="rect">
            <a:avLst/>
          </a:prstGeom>
        </p:spPr>
        <p:txBody>
          <a:bodyPr vert="horz" wrap="square" lIns="0" tIns="12065" rIns="0" bIns="0" rtlCol="0">
            <a:spAutoFit/>
          </a:bodyPr>
          <a:lstStyle/>
          <a:p>
            <a:pPr marL="12700">
              <a:lnSpc>
                <a:spcPct val="100000"/>
              </a:lnSpc>
              <a:spcBef>
                <a:spcPts val="95"/>
              </a:spcBef>
            </a:pPr>
            <a:r>
              <a:rPr sz="2800" b="1" spc="-20" dirty="0">
                <a:solidFill>
                  <a:srgbClr val="0000CC"/>
                </a:solidFill>
                <a:latin typeface="Arial"/>
                <a:cs typeface="Arial"/>
              </a:rPr>
              <a:t>Lecture</a:t>
            </a:r>
            <a:r>
              <a:rPr sz="2800" b="1" spc="-100" dirty="0">
                <a:solidFill>
                  <a:srgbClr val="0000CC"/>
                </a:solidFill>
                <a:latin typeface="Arial"/>
                <a:cs typeface="Arial"/>
              </a:rPr>
              <a:t> </a:t>
            </a:r>
            <a:r>
              <a:rPr sz="2800" b="1" dirty="0">
                <a:solidFill>
                  <a:srgbClr val="0000CC"/>
                </a:solidFill>
                <a:latin typeface="Arial"/>
                <a:cs typeface="Arial"/>
              </a:rPr>
              <a:t>8:</a:t>
            </a:r>
            <a:r>
              <a:rPr sz="2800" b="1" spc="-125" dirty="0">
                <a:solidFill>
                  <a:srgbClr val="0000CC"/>
                </a:solidFill>
                <a:latin typeface="Arial"/>
                <a:cs typeface="Arial"/>
              </a:rPr>
              <a:t> </a:t>
            </a:r>
            <a:r>
              <a:rPr sz="2800" b="1" spc="-20" dirty="0">
                <a:solidFill>
                  <a:srgbClr val="0000CC"/>
                </a:solidFill>
                <a:latin typeface="Arial"/>
                <a:cs typeface="Arial"/>
              </a:rPr>
              <a:t>Transformers</a:t>
            </a:r>
            <a:endParaRPr sz="2800">
              <a:latin typeface="Arial"/>
              <a:cs typeface="Arial"/>
            </a:endParaRPr>
          </a:p>
        </p:txBody>
      </p:sp>
      <p:sp>
        <p:nvSpPr>
          <p:cNvPr id="3" name="object 3"/>
          <p:cNvSpPr txBox="1"/>
          <p:nvPr/>
        </p:nvSpPr>
        <p:spPr>
          <a:xfrm>
            <a:off x="4779645" y="2964561"/>
            <a:ext cx="262890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CC"/>
                </a:solidFill>
                <a:latin typeface="Arial"/>
                <a:cs typeface="Arial"/>
              </a:rPr>
              <a:t>Artificial</a:t>
            </a:r>
            <a:r>
              <a:rPr sz="2000" b="1" spc="-130" dirty="0">
                <a:solidFill>
                  <a:srgbClr val="0000CC"/>
                </a:solidFill>
                <a:latin typeface="Arial"/>
                <a:cs typeface="Arial"/>
              </a:rPr>
              <a:t> </a:t>
            </a:r>
            <a:r>
              <a:rPr sz="2000" b="1" dirty="0">
                <a:solidFill>
                  <a:srgbClr val="0000CC"/>
                </a:solidFill>
                <a:latin typeface="Arial"/>
                <a:cs typeface="Arial"/>
              </a:rPr>
              <a:t>Intelligence</a:t>
            </a:r>
            <a:r>
              <a:rPr sz="2000" b="1" spc="-120" dirty="0">
                <a:solidFill>
                  <a:srgbClr val="0000CC"/>
                </a:solidFill>
                <a:latin typeface="Arial"/>
                <a:cs typeface="Arial"/>
              </a:rPr>
              <a:t> </a:t>
            </a:r>
            <a:r>
              <a:rPr sz="2000" b="1" spc="-50" dirty="0">
                <a:solidFill>
                  <a:srgbClr val="0000CC"/>
                </a:solidFill>
                <a:latin typeface="Arial"/>
                <a:cs typeface="Arial"/>
              </a:rPr>
              <a:t>I</a:t>
            </a:r>
            <a:endParaRPr sz="2000">
              <a:latin typeface="Arial"/>
              <a:cs typeface="Arial"/>
            </a:endParaRPr>
          </a:p>
        </p:txBody>
      </p:sp>
      <p:sp>
        <p:nvSpPr>
          <p:cNvPr id="4" name="object 4"/>
          <p:cNvSpPr txBox="1"/>
          <p:nvPr/>
        </p:nvSpPr>
        <p:spPr>
          <a:xfrm>
            <a:off x="5420105" y="4149597"/>
            <a:ext cx="1354455" cy="269240"/>
          </a:xfrm>
          <a:prstGeom prst="rect">
            <a:avLst/>
          </a:prstGeom>
        </p:spPr>
        <p:txBody>
          <a:bodyPr vert="horz" wrap="square" lIns="0" tIns="12065" rIns="0" bIns="0" rtlCol="0">
            <a:spAutoFit/>
          </a:bodyPr>
          <a:lstStyle/>
          <a:p>
            <a:pPr marL="12700">
              <a:lnSpc>
                <a:spcPct val="100000"/>
              </a:lnSpc>
              <a:spcBef>
                <a:spcPts val="95"/>
              </a:spcBef>
            </a:pPr>
            <a:r>
              <a:rPr sz="1600" b="0" spc="-20" dirty="0">
                <a:latin typeface="Calibri Light"/>
                <a:cs typeface="Calibri Light"/>
              </a:rPr>
              <a:t>Fall</a:t>
            </a:r>
            <a:r>
              <a:rPr sz="1600" b="0" spc="-35" dirty="0">
                <a:latin typeface="Calibri Light"/>
                <a:cs typeface="Calibri Light"/>
              </a:rPr>
              <a:t> semester</a:t>
            </a:r>
            <a:r>
              <a:rPr sz="1600" b="0" spc="-65" dirty="0">
                <a:latin typeface="Calibri Light"/>
                <a:cs typeface="Calibri Light"/>
              </a:rPr>
              <a:t> </a:t>
            </a:r>
            <a:r>
              <a:rPr sz="1600" b="0" spc="-25" dirty="0">
                <a:latin typeface="Calibri Light"/>
                <a:cs typeface="Calibri Light"/>
              </a:rPr>
              <a:t>‘23</a:t>
            </a:r>
            <a:endParaRPr sz="160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938" y="2976118"/>
            <a:ext cx="8340725" cy="696595"/>
          </a:xfrm>
          <a:prstGeom prst="rect">
            <a:avLst/>
          </a:prstGeom>
        </p:spPr>
        <p:txBody>
          <a:bodyPr vert="horz" wrap="square" lIns="0" tIns="13335" rIns="0" bIns="0" rtlCol="0">
            <a:spAutoFit/>
          </a:bodyPr>
          <a:lstStyle/>
          <a:p>
            <a:pPr marL="12700">
              <a:lnSpc>
                <a:spcPct val="100000"/>
              </a:lnSpc>
              <a:spcBef>
                <a:spcPts val="105"/>
              </a:spcBef>
            </a:pPr>
            <a:r>
              <a:rPr sz="4400" dirty="0"/>
              <a:t>Sequence</a:t>
            </a:r>
            <a:r>
              <a:rPr sz="4400" spc="-35" dirty="0"/>
              <a:t> </a:t>
            </a:r>
            <a:r>
              <a:rPr sz="4400" dirty="0"/>
              <a:t>Models</a:t>
            </a:r>
            <a:r>
              <a:rPr sz="4400" spc="-30" dirty="0"/>
              <a:t> </a:t>
            </a:r>
            <a:r>
              <a:rPr sz="4400" dirty="0"/>
              <a:t>with</a:t>
            </a:r>
            <a:r>
              <a:rPr sz="4400" spc="-85" dirty="0"/>
              <a:t> </a:t>
            </a:r>
            <a:r>
              <a:rPr sz="4400" spc="-40" dirty="0"/>
              <a:t>Self-</a:t>
            </a:r>
            <a:r>
              <a:rPr sz="4400" spc="-10" dirty="0"/>
              <a:t>Attention</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387858" y="2902457"/>
            <a:ext cx="2659380" cy="507365"/>
          </a:xfrm>
          <a:custGeom>
            <a:avLst/>
            <a:gdLst/>
            <a:ahLst/>
            <a:cxnLst/>
            <a:rect l="l" t="t" r="r" b="b"/>
            <a:pathLst>
              <a:path w="2659380" h="507364">
                <a:moveTo>
                  <a:pt x="0" y="84581"/>
                </a:moveTo>
                <a:lnTo>
                  <a:pt x="6629" y="51688"/>
                </a:lnTo>
                <a:lnTo>
                  <a:pt x="24701" y="24764"/>
                </a:lnTo>
                <a:lnTo>
                  <a:pt x="51498" y="6603"/>
                </a:lnTo>
                <a:lnTo>
                  <a:pt x="84328" y="0"/>
                </a:lnTo>
                <a:lnTo>
                  <a:pt x="2575052" y="0"/>
                </a:lnTo>
                <a:lnTo>
                  <a:pt x="2607945" y="6603"/>
                </a:lnTo>
                <a:lnTo>
                  <a:pt x="2634742" y="24764"/>
                </a:lnTo>
                <a:lnTo>
                  <a:pt x="2652776" y="51688"/>
                </a:lnTo>
                <a:lnTo>
                  <a:pt x="2659380" y="84581"/>
                </a:lnTo>
                <a:lnTo>
                  <a:pt x="2659380" y="422782"/>
                </a:lnTo>
                <a:lnTo>
                  <a:pt x="2652776" y="455675"/>
                </a:lnTo>
                <a:lnTo>
                  <a:pt x="2634742" y="482600"/>
                </a:lnTo>
                <a:lnTo>
                  <a:pt x="2607945" y="500761"/>
                </a:lnTo>
                <a:lnTo>
                  <a:pt x="2575052" y="507364"/>
                </a:lnTo>
                <a:lnTo>
                  <a:pt x="84328" y="507364"/>
                </a:lnTo>
                <a:lnTo>
                  <a:pt x="51498" y="500761"/>
                </a:lnTo>
                <a:lnTo>
                  <a:pt x="24701" y="482600"/>
                </a:lnTo>
                <a:lnTo>
                  <a:pt x="6629" y="455675"/>
                </a:lnTo>
                <a:lnTo>
                  <a:pt x="0" y="422782"/>
                </a:lnTo>
                <a:lnTo>
                  <a:pt x="0" y="84581"/>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0390" rIns="0" bIns="0" rtlCol="0">
            <a:spAutoFit/>
          </a:bodyPr>
          <a:lstStyle/>
          <a:p>
            <a:pPr marL="12700">
              <a:lnSpc>
                <a:spcPct val="100000"/>
              </a:lnSpc>
              <a:spcBef>
                <a:spcPts val="100"/>
              </a:spcBef>
            </a:pPr>
            <a:r>
              <a:rPr sz="5600" spc="-10" dirty="0"/>
              <a:t>Positional</a:t>
            </a:r>
            <a:r>
              <a:rPr sz="5600" spc="-140" dirty="0"/>
              <a:t> </a:t>
            </a:r>
            <a:r>
              <a:rPr sz="5600" dirty="0"/>
              <a:t>encoding:</a:t>
            </a:r>
            <a:r>
              <a:rPr sz="5600" spc="-200" dirty="0"/>
              <a:t> </a:t>
            </a:r>
            <a:r>
              <a:rPr sz="5600" dirty="0"/>
              <a:t>what</a:t>
            </a:r>
            <a:r>
              <a:rPr sz="5600" spc="-165" dirty="0"/>
              <a:t> </a:t>
            </a:r>
            <a:r>
              <a:rPr sz="5600" dirty="0"/>
              <a:t>is</a:t>
            </a:r>
            <a:r>
              <a:rPr sz="5600" spc="-120" dirty="0"/>
              <a:t> </a:t>
            </a:r>
            <a:r>
              <a:rPr sz="5600" dirty="0"/>
              <a:t>the</a:t>
            </a:r>
            <a:r>
              <a:rPr sz="5600" spc="-160" dirty="0"/>
              <a:t> </a:t>
            </a:r>
            <a:r>
              <a:rPr sz="5600" spc="-10" dirty="0"/>
              <a:t>order?</a:t>
            </a:r>
            <a:endParaRPr sz="5600"/>
          </a:p>
        </p:txBody>
      </p:sp>
      <p:grpSp>
        <p:nvGrpSpPr>
          <p:cNvPr id="3" name="object 3"/>
          <p:cNvGrpSpPr/>
          <p:nvPr/>
        </p:nvGrpSpPr>
        <p:grpSpPr>
          <a:xfrm>
            <a:off x="485901" y="1659635"/>
            <a:ext cx="3917315" cy="3484245"/>
            <a:chOff x="485901" y="1659635"/>
            <a:chExt cx="3917315" cy="3484245"/>
          </a:xfrm>
        </p:grpSpPr>
        <p:sp>
          <p:nvSpPr>
            <p:cNvPr id="4" name="object 4"/>
            <p:cNvSpPr/>
            <p:nvPr/>
          </p:nvSpPr>
          <p:spPr>
            <a:xfrm>
              <a:off x="836675" y="3057143"/>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5" name="object 5"/>
            <p:cNvSpPr/>
            <p:nvPr/>
          </p:nvSpPr>
          <p:spPr>
            <a:xfrm>
              <a:off x="836675" y="3057143"/>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pic>
        <p:nvPicPr>
          <p:cNvPr id="84" name="object 84"/>
          <p:cNvPicPr/>
          <p:nvPr/>
        </p:nvPicPr>
        <p:blipFill>
          <a:blip r:embed="rId40" cstate="print"/>
          <a:stretch>
            <a:fillRect/>
          </a:stretch>
        </p:blipFill>
        <p:spPr>
          <a:xfrm>
            <a:off x="1024127" y="6458711"/>
            <a:ext cx="222503" cy="149351"/>
          </a:xfrm>
          <a:prstGeom prst="rect">
            <a:avLst/>
          </a:prstGeom>
        </p:spPr>
      </p:pic>
      <p:pic>
        <p:nvPicPr>
          <p:cNvPr id="85" name="object 85"/>
          <p:cNvPicPr/>
          <p:nvPr/>
        </p:nvPicPr>
        <p:blipFill>
          <a:blip r:embed="rId41" cstate="print"/>
          <a:stretch>
            <a:fillRect/>
          </a:stretch>
        </p:blipFill>
        <p:spPr>
          <a:xfrm>
            <a:off x="2414016" y="6458711"/>
            <a:ext cx="227075" cy="149351"/>
          </a:xfrm>
          <a:prstGeom prst="rect">
            <a:avLst/>
          </a:prstGeom>
        </p:spPr>
      </p:pic>
      <p:pic>
        <p:nvPicPr>
          <p:cNvPr id="86" name="object 86"/>
          <p:cNvPicPr/>
          <p:nvPr/>
        </p:nvPicPr>
        <p:blipFill>
          <a:blip r:embed="rId42" cstate="print"/>
          <a:stretch>
            <a:fillRect/>
          </a:stretch>
        </p:blipFill>
        <p:spPr>
          <a:xfrm>
            <a:off x="3768852" y="6458711"/>
            <a:ext cx="230124" cy="152400"/>
          </a:xfrm>
          <a:prstGeom prst="rect">
            <a:avLst/>
          </a:prstGeom>
        </p:spPr>
      </p:pic>
      <p:pic>
        <p:nvPicPr>
          <p:cNvPr id="87" name="object 87"/>
          <p:cNvPicPr/>
          <p:nvPr/>
        </p:nvPicPr>
        <p:blipFill>
          <a:blip r:embed="rId43" cstate="print"/>
          <a:stretch>
            <a:fillRect/>
          </a:stretch>
        </p:blipFill>
        <p:spPr>
          <a:xfrm>
            <a:off x="1083563" y="6118859"/>
            <a:ext cx="76200" cy="233172"/>
          </a:xfrm>
          <a:prstGeom prst="rect">
            <a:avLst/>
          </a:prstGeom>
        </p:spPr>
      </p:pic>
      <p:grpSp>
        <p:nvGrpSpPr>
          <p:cNvPr id="88" name="object 88"/>
          <p:cNvGrpSpPr/>
          <p:nvPr/>
        </p:nvGrpSpPr>
        <p:grpSpPr>
          <a:xfrm>
            <a:off x="897508" y="5210428"/>
            <a:ext cx="426720" cy="821690"/>
            <a:chOff x="897508" y="5210428"/>
            <a:chExt cx="426720" cy="821690"/>
          </a:xfrm>
        </p:grpSpPr>
        <p:pic>
          <p:nvPicPr>
            <p:cNvPr id="89" name="object 89"/>
            <p:cNvPicPr/>
            <p:nvPr/>
          </p:nvPicPr>
          <p:blipFill>
            <a:blip r:embed="rId44" cstate="print"/>
            <a:stretch>
              <a:fillRect/>
            </a:stretch>
          </p:blipFill>
          <p:spPr>
            <a:xfrm>
              <a:off x="900683" y="5213603"/>
              <a:ext cx="420623" cy="815340"/>
            </a:xfrm>
            <a:prstGeom prst="rect">
              <a:avLst/>
            </a:prstGeom>
          </p:spPr>
        </p:pic>
        <p:sp>
          <p:nvSpPr>
            <p:cNvPr id="90" name="object 90"/>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1" name="object 91"/>
            <p:cNvPicPr/>
            <p:nvPr/>
          </p:nvPicPr>
          <p:blipFill>
            <a:blip r:embed="rId45" cstate="print"/>
            <a:stretch>
              <a:fillRect/>
            </a:stretch>
          </p:blipFill>
          <p:spPr>
            <a:xfrm>
              <a:off x="1016507" y="5507735"/>
              <a:ext cx="216408" cy="213359"/>
            </a:xfrm>
            <a:prstGeom prst="rect">
              <a:avLst/>
            </a:prstGeom>
          </p:spPr>
        </p:pic>
      </p:grpSp>
      <p:pic>
        <p:nvPicPr>
          <p:cNvPr id="92" name="object 92"/>
          <p:cNvPicPr/>
          <p:nvPr/>
        </p:nvPicPr>
        <p:blipFill>
          <a:blip r:embed="rId43" cstate="print"/>
          <a:stretch>
            <a:fillRect/>
          </a:stretch>
        </p:blipFill>
        <p:spPr>
          <a:xfrm>
            <a:off x="2471927" y="6118859"/>
            <a:ext cx="76200" cy="233172"/>
          </a:xfrm>
          <a:prstGeom prst="rect">
            <a:avLst/>
          </a:prstGeom>
        </p:spPr>
      </p:pic>
      <p:grpSp>
        <p:nvGrpSpPr>
          <p:cNvPr id="93" name="object 93"/>
          <p:cNvGrpSpPr/>
          <p:nvPr/>
        </p:nvGrpSpPr>
        <p:grpSpPr>
          <a:xfrm>
            <a:off x="2296541" y="5210428"/>
            <a:ext cx="425450" cy="821690"/>
            <a:chOff x="2296541" y="5210428"/>
            <a:chExt cx="425450" cy="821690"/>
          </a:xfrm>
        </p:grpSpPr>
        <p:pic>
          <p:nvPicPr>
            <p:cNvPr id="94" name="object 94"/>
            <p:cNvPicPr/>
            <p:nvPr/>
          </p:nvPicPr>
          <p:blipFill>
            <a:blip r:embed="rId46" cstate="print"/>
            <a:stretch>
              <a:fillRect/>
            </a:stretch>
          </p:blipFill>
          <p:spPr>
            <a:xfrm>
              <a:off x="2299716" y="5213603"/>
              <a:ext cx="419100" cy="815340"/>
            </a:xfrm>
            <a:prstGeom prst="rect">
              <a:avLst/>
            </a:prstGeom>
          </p:spPr>
        </p:pic>
        <p:sp>
          <p:nvSpPr>
            <p:cNvPr id="95" name="object 95"/>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6" name="object 96"/>
            <p:cNvPicPr/>
            <p:nvPr/>
          </p:nvPicPr>
          <p:blipFill>
            <a:blip r:embed="rId47" cstate="print"/>
            <a:stretch>
              <a:fillRect/>
            </a:stretch>
          </p:blipFill>
          <p:spPr>
            <a:xfrm>
              <a:off x="2406396" y="5507735"/>
              <a:ext cx="220980" cy="213359"/>
            </a:xfrm>
            <a:prstGeom prst="rect">
              <a:avLst/>
            </a:prstGeom>
          </p:spPr>
        </p:pic>
      </p:grpSp>
      <p:pic>
        <p:nvPicPr>
          <p:cNvPr id="97" name="object 97"/>
          <p:cNvPicPr/>
          <p:nvPr/>
        </p:nvPicPr>
        <p:blipFill>
          <a:blip r:embed="rId43" cstate="print"/>
          <a:stretch>
            <a:fillRect/>
          </a:stretch>
        </p:blipFill>
        <p:spPr>
          <a:xfrm>
            <a:off x="3816096" y="6115811"/>
            <a:ext cx="76200" cy="233172"/>
          </a:xfrm>
          <a:prstGeom prst="rect">
            <a:avLst/>
          </a:prstGeom>
        </p:spPr>
      </p:pic>
      <p:grpSp>
        <p:nvGrpSpPr>
          <p:cNvPr id="98" name="object 98"/>
          <p:cNvGrpSpPr/>
          <p:nvPr/>
        </p:nvGrpSpPr>
        <p:grpSpPr>
          <a:xfrm>
            <a:off x="3636136" y="5204333"/>
            <a:ext cx="425450" cy="820419"/>
            <a:chOff x="3636136" y="5204333"/>
            <a:chExt cx="425450" cy="820419"/>
          </a:xfrm>
        </p:grpSpPr>
        <p:pic>
          <p:nvPicPr>
            <p:cNvPr id="99" name="object 99"/>
            <p:cNvPicPr/>
            <p:nvPr/>
          </p:nvPicPr>
          <p:blipFill>
            <a:blip r:embed="rId48" cstate="print"/>
            <a:stretch>
              <a:fillRect/>
            </a:stretch>
          </p:blipFill>
          <p:spPr>
            <a:xfrm>
              <a:off x="3639311" y="5207508"/>
              <a:ext cx="419100" cy="813815"/>
            </a:xfrm>
            <a:prstGeom prst="rect">
              <a:avLst/>
            </a:prstGeom>
          </p:spPr>
        </p:pic>
        <p:sp>
          <p:nvSpPr>
            <p:cNvPr id="100" name="object 100"/>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1" name="object 101"/>
            <p:cNvPicPr/>
            <p:nvPr/>
          </p:nvPicPr>
          <p:blipFill>
            <a:blip r:embed="rId49" cstate="print"/>
            <a:stretch>
              <a:fillRect/>
            </a:stretch>
          </p:blipFill>
          <p:spPr>
            <a:xfrm>
              <a:off x="3749039" y="5506212"/>
              <a:ext cx="222503" cy="216407"/>
            </a:xfrm>
            <a:prstGeom prst="rect">
              <a:avLst/>
            </a:prstGeom>
          </p:spPr>
        </p:pic>
      </p:grpSp>
      <p:pic>
        <p:nvPicPr>
          <p:cNvPr id="102" name="object 102"/>
          <p:cNvPicPr/>
          <p:nvPr/>
        </p:nvPicPr>
        <p:blipFill>
          <a:blip r:embed="rId50" cstate="print"/>
          <a:stretch>
            <a:fillRect/>
          </a:stretch>
        </p:blipFill>
        <p:spPr>
          <a:xfrm>
            <a:off x="2197607" y="4942332"/>
            <a:ext cx="111251" cy="214883"/>
          </a:xfrm>
          <a:prstGeom prst="rect">
            <a:avLst/>
          </a:prstGeom>
        </p:spPr>
      </p:pic>
      <p:pic>
        <p:nvPicPr>
          <p:cNvPr id="103" name="object 103"/>
          <p:cNvPicPr/>
          <p:nvPr/>
        </p:nvPicPr>
        <p:blipFill>
          <a:blip r:embed="rId51" cstate="print"/>
          <a:stretch>
            <a:fillRect/>
          </a:stretch>
        </p:blipFill>
        <p:spPr>
          <a:xfrm>
            <a:off x="3537203" y="4927091"/>
            <a:ext cx="111251" cy="216407"/>
          </a:xfrm>
          <a:prstGeom prst="rect">
            <a:avLst/>
          </a:prstGeom>
        </p:spPr>
      </p:pic>
      <p:pic>
        <p:nvPicPr>
          <p:cNvPr id="104" name="object 104"/>
          <p:cNvPicPr/>
          <p:nvPr/>
        </p:nvPicPr>
        <p:blipFill>
          <a:blip r:embed="rId52" cstate="print"/>
          <a:stretch>
            <a:fillRect/>
          </a:stretch>
        </p:blipFill>
        <p:spPr>
          <a:xfrm>
            <a:off x="2468879" y="4931664"/>
            <a:ext cx="76200" cy="213360"/>
          </a:xfrm>
          <a:prstGeom prst="rect">
            <a:avLst/>
          </a:prstGeom>
        </p:spPr>
      </p:pic>
      <p:pic>
        <p:nvPicPr>
          <p:cNvPr id="105" name="object 105"/>
          <p:cNvPicPr/>
          <p:nvPr/>
        </p:nvPicPr>
        <p:blipFill>
          <a:blip r:embed="rId52" cstate="print"/>
          <a:stretch>
            <a:fillRect/>
          </a:stretch>
        </p:blipFill>
        <p:spPr>
          <a:xfrm>
            <a:off x="3805428" y="4934711"/>
            <a:ext cx="76198" cy="213360"/>
          </a:xfrm>
          <a:prstGeom prst="rect">
            <a:avLst/>
          </a:prstGeom>
        </p:spPr>
      </p:pic>
      <p:pic>
        <p:nvPicPr>
          <p:cNvPr id="106" name="object 106"/>
          <p:cNvPicPr/>
          <p:nvPr/>
        </p:nvPicPr>
        <p:blipFill>
          <a:blip r:embed="rId12" cstate="print"/>
          <a:stretch>
            <a:fillRect/>
          </a:stretch>
        </p:blipFill>
        <p:spPr>
          <a:xfrm>
            <a:off x="2714244" y="4924044"/>
            <a:ext cx="141731" cy="214884"/>
          </a:xfrm>
          <a:prstGeom prst="rect">
            <a:avLst/>
          </a:prstGeom>
        </p:spPr>
      </p:pic>
      <p:pic>
        <p:nvPicPr>
          <p:cNvPr id="107" name="object 107"/>
          <p:cNvPicPr/>
          <p:nvPr/>
        </p:nvPicPr>
        <p:blipFill>
          <a:blip r:embed="rId12" cstate="print"/>
          <a:stretch>
            <a:fillRect/>
          </a:stretch>
        </p:blipFill>
        <p:spPr>
          <a:xfrm>
            <a:off x="4049267" y="4925567"/>
            <a:ext cx="141732" cy="214884"/>
          </a:xfrm>
          <a:prstGeom prst="rect">
            <a:avLst/>
          </a:prstGeom>
        </p:spPr>
      </p:pic>
      <p:pic>
        <p:nvPicPr>
          <p:cNvPr id="108" name="object 108"/>
          <p:cNvPicPr/>
          <p:nvPr/>
        </p:nvPicPr>
        <p:blipFill>
          <a:blip r:embed="rId53" cstate="print"/>
          <a:stretch>
            <a:fillRect/>
          </a:stretch>
        </p:blipFill>
        <p:spPr>
          <a:xfrm>
            <a:off x="492271" y="3614928"/>
            <a:ext cx="348976" cy="182880"/>
          </a:xfrm>
          <a:prstGeom prst="rect">
            <a:avLst/>
          </a:prstGeom>
        </p:spPr>
      </p:pic>
      <p:pic>
        <p:nvPicPr>
          <p:cNvPr id="109" name="object 109"/>
          <p:cNvPicPr/>
          <p:nvPr/>
        </p:nvPicPr>
        <p:blipFill>
          <a:blip r:embed="rId54" cstate="print"/>
          <a:stretch>
            <a:fillRect/>
          </a:stretch>
        </p:blipFill>
        <p:spPr>
          <a:xfrm>
            <a:off x="1905019" y="3617976"/>
            <a:ext cx="353548" cy="182880"/>
          </a:xfrm>
          <a:prstGeom prst="rect">
            <a:avLst/>
          </a:prstGeom>
        </p:spPr>
      </p:pic>
      <p:pic>
        <p:nvPicPr>
          <p:cNvPr id="110" name="object 110"/>
          <p:cNvPicPr/>
          <p:nvPr/>
        </p:nvPicPr>
        <p:blipFill>
          <a:blip r:embed="rId55" cstate="print"/>
          <a:stretch>
            <a:fillRect/>
          </a:stretch>
        </p:blipFill>
        <p:spPr>
          <a:xfrm>
            <a:off x="3247683" y="3621023"/>
            <a:ext cx="355052" cy="182880"/>
          </a:xfrm>
          <a:prstGeom prst="rect">
            <a:avLst/>
          </a:prstGeom>
        </p:spPr>
      </p:pic>
      <p:sp>
        <p:nvSpPr>
          <p:cNvPr id="111" name="object 111"/>
          <p:cNvSpPr txBox="1"/>
          <p:nvPr/>
        </p:nvSpPr>
        <p:spPr>
          <a:xfrm>
            <a:off x="4783328" y="1437640"/>
            <a:ext cx="2220595" cy="727075"/>
          </a:xfrm>
          <a:prstGeom prst="rect">
            <a:avLst/>
          </a:prstGeom>
        </p:spPr>
        <p:txBody>
          <a:bodyPr vert="horz" wrap="square" lIns="0" tIns="88900" rIns="0" bIns="0" rtlCol="0">
            <a:spAutoFit/>
          </a:bodyPr>
          <a:lstStyle/>
          <a:p>
            <a:pPr marL="12700">
              <a:lnSpc>
                <a:spcPct val="100000"/>
              </a:lnSpc>
              <a:spcBef>
                <a:spcPts val="700"/>
              </a:spcBef>
            </a:pPr>
            <a:r>
              <a:rPr sz="1800" b="1" dirty="0">
                <a:latin typeface="Calibri"/>
                <a:cs typeface="Calibri"/>
              </a:rPr>
              <a:t>what</a:t>
            </a:r>
            <a:r>
              <a:rPr sz="1800" b="1" spc="-55" dirty="0">
                <a:latin typeface="Calibri"/>
                <a:cs typeface="Calibri"/>
              </a:rPr>
              <a:t> </a:t>
            </a:r>
            <a:r>
              <a:rPr sz="1800" b="1" dirty="0">
                <a:latin typeface="Calibri"/>
                <a:cs typeface="Calibri"/>
              </a:rPr>
              <a:t>we</a:t>
            </a:r>
            <a:r>
              <a:rPr sz="1800" b="1" spc="-70" dirty="0">
                <a:latin typeface="Calibri"/>
                <a:cs typeface="Calibri"/>
              </a:rPr>
              <a:t> </a:t>
            </a:r>
            <a:r>
              <a:rPr sz="1800" b="1" spc="-20" dirty="0">
                <a:latin typeface="Calibri"/>
                <a:cs typeface="Calibri"/>
              </a:rPr>
              <a:t>see:</a:t>
            </a:r>
            <a:endParaRPr sz="1800">
              <a:latin typeface="Calibri"/>
              <a:cs typeface="Calibri"/>
            </a:endParaRPr>
          </a:p>
          <a:p>
            <a:pPr marL="365760">
              <a:lnSpc>
                <a:spcPct val="100000"/>
              </a:lnSpc>
              <a:spcBef>
                <a:spcPts val="600"/>
              </a:spcBef>
            </a:pPr>
            <a:r>
              <a:rPr sz="1800" dirty="0">
                <a:latin typeface="Calibri"/>
                <a:cs typeface="Calibri"/>
              </a:rPr>
              <a:t>he</a:t>
            </a:r>
            <a:r>
              <a:rPr sz="1800" spc="-30" dirty="0">
                <a:latin typeface="Calibri"/>
                <a:cs typeface="Calibri"/>
              </a:rPr>
              <a:t> </a:t>
            </a:r>
            <a:r>
              <a:rPr sz="1800" dirty="0">
                <a:latin typeface="Calibri"/>
                <a:cs typeface="Calibri"/>
              </a:rPr>
              <a:t>hit</a:t>
            </a:r>
            <a:r>
              <a:rPr sz="1800" spc="-30"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with</a:t>
            </a:r>
            <a:r>
              <a:rPr sz="1800" spc="-35" dirty="0">
                <a:latin typeface="Calibri"/>
                <a:cs typeface="Calibri"/>
              </a:rPr>
              <a:t> </a:t>
            </a:r>
            <a:r>
              <a:rPr sz="1800" dirty="0">
                <a:latin typeface="Calibri"/>
                <a:cs typeface="Calibri"/>
              </a:rPr>
              <a:t>a</a:t>
            </a:r>
            <a:r>
              <a:rPr sz="1800" spc="-50" dirty="0">
                <a:latin typeface="Calibri"/>
                <a:cs typeface="Calibri"/>
              </a:rPr>
              <a:t> </a:t>
            </a:r>
            <a:r>
              <a:rPr sz="1800" spc="-25" dirty="0">
                <a:latin typeface="Calibri"/>
                <a:cs typeface="Calibri"/>
              </a:rPr>
              <a:t>pie</a:t>
            </a:r>
            <a:endParaRPr sz="1800">
              <a:latin typeface="Calibri"/>
              <a:cs typeface="Calibri"/>
            </a:endParaRPr>
          </a:p>
        </p:txBody>
      </p:sp>
      <p:sp>
        <p:nvSpPr>
          <p:cNvPr id="112" name="object 112"/>
          <p:cNvSpPr txBox="1"/>
          <p:nvPr/>
        </p:nvSpPr>
        <p:spPr>
          <a:xfrm>
            <a:off x="4780915" y="2354453"/>
            <a:ext cx="2896235" cy="1585595"/>
          </a:xfrm>
          <a:prstGeom prst="rect">
            <a:avLst/>
          </a:prstGeom>
        </p:spPr>
        <p:txBody>
          <a:bodyPr vert="horz" wrap="square" lIns="0" tIns="144145" rIns="0" bIns="0" rtlCol="0">
            <a:spAutoFit/>
          </a:bodyPr>
          <a:lstStyle/>
          <a:p>
            <a:pPr marL="12700">
              <a:lnSpc>
                <a:spcPct val="100000"/>
              </a:lnSpc>
              <a:spcBef>
                <a:spcPts val="1135"/>
              </a:spcBef>
            </a:pPr>
            <a:r>
              <a:rPr sz="1800" b="1" dirty="0">
                <a:latin typeface="Calibri"/>
                <a:cs typeface="Calibri"/>
              </a:rPr>
              <a:t>what</a:t>
            </a:r>
            <a:r>
              <a:rPr sz="1800" b="1" spc="-10" dirty="0">
                <a:latin typeface="Calibri"/>
                <a:cs typeface="Calibri"/>
              </a:rPr>
              <a:t> </a:t>
            </a:r>
            <a:r>
              <a:rPr sz="1800" b="1" dirty="0">
                <a:latin typeface="Calibri"/>
                <a:cs typeface="Calibri"/>
              </a:rPr>
              <a:t>naïve</a:t>
            </a:r>
            <a:r>
              <a:rPr sz="1800" b="1" spc="-5" dirty="0">
                <a:latin typeface="Calibri"/>
                <a:cs typeface="Calibri"/>
              </a:rPr>
              <a:t> </a:t>
            </a:r>
            <a:r>
              <a:rPr sz="1800" b="1" spc="-25" dirty="0">
                <a:latin typeface="Calibri"/>
                <a:cs typeface="Calibri"/>
              </a:rPr>
              <a:t>self-</a:t>
            </a:r>
            <a:r>
              <a:rPr sz="1800" b="1" spc="-30" dirty="0">
                <a:latin typeface="Calibri"/>
                <a:cs typeface="Calibri"/>
              </a:rPr>
              <a:t>attention</a:t>
            </a:r>
            <a:r>
              <a:rPr sz="1800" b="1" spc="-90" dirty="0">
                <a:latin typeface="Calibri"/>
                <a:cs typeface="Calibri"/>
              </a:rPr>
              <a:t> </a:t>
            </a:r>
            <a:r>
              <a:rPr sz="1800" b="1" spc="-20" dirty="0">
                <a:latin typeface="Calibri"/>
                <a:cs typeface="Calibri"/>
              </a:rPr>
              <a:t>sees:</a:t>
            </a:r>
            <a:endParaRPr sz="1800">
              <a:latin typeface="Calibri"/>
              <a:cs typeface="Calibri"/>
            </a:endParaRPr>
          </a:p>
          <a:p>
            <a:pPr marL="355600" marR="691515" indent="-3175">
              <a:lnSpc>
                <a:spcPct val="126099"/>
              </a:lnSpc>
              <a:spcBef>
                <a:spcPts val="470"/>
              </a:spcBef>
            </a:pPr>
            <a:r>
              <a:rPr sz="1800" dirty="0">
                <a:latin typeface="Calibri"/>
                <a:cs typeface="Calibri"/>
              </a:rPr>
              <a:t>a</a:t>
            </a:r>
            <a:r>
              <a:rPr sz="1800" spc="-25" dirty="0">
                <a:latin typeface="Calibri"/>
                <a:cs typeface="Calibri"/>
              </a:rPr>
              <a:t> </a:t>
            </a:r>
            <a:r>
              <a:rPr sz="1800" dirty="0">
                <a:latin typeface="Calibri"/>
                <a:cs typeface="Calibri"/>
              </a:rPr>
              <a:t>pie</a:t>
            </a:r>
            <a:r>
              <a:rPr sz="1800" spc="-40" dirty="0">
                <a:latin typeface="Calibri"/>
                <a:cs typeface="Calibri"/>
              </a:rPr>
              <a:t> </a:t>
            </a:r>
            <a:r>
              <a:rPr sz="1800" dirty="0">
                <a:latin typeface="Calibri"/>
                <a:cs typeface="Calibri"/>
              </a:rPr>
              <a:t>hit</a:t>
            </a:r>
            <a:r>
              <a:rPr sz="1800" spc="-30"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with</a:t>
            </a:r>
            <a:r>
              <a:rPr sz="1800" spc="-40" dirty="0">
                <a:latin typeface="Calibri"/>
                <a:cs typeface="Calibri"/>
              </a:rPr>
              <a:t> </a:t>
            </a:r>
            <a:r>
              <a:rPr sz="1800" spc="-25" dirty="0">
                <a:latin typeface="Calibri"/>
                <a:cs typeface="Calibri"/>
              </a:rPr>
              <a:t>he </a:t>
            </a:r>
            <a:r>
              <a:rPr sz="1800" dirty="0">
                <a:latin typeface="Calibri"/>
                <a:cs typeface="Calibri"/>
              </a:rPr>
              <a:t>a</a:t>
            </a:r>
            <a:r>
              <a:rPr sz="1800" spc="-25" dirty="0">
                <a:latin typeface="Calibri"/>
                <a:cs typeface="Calibri"/>
              </a:rPr>
              <a:t> </a:t>
            </a:r>
            <a:r>
              <a:rPr sz="1800" dirty="0">
                <a:latin typeface="Calibri"/>
                <a:cs typeface="Calibri"/>
              </a:rPr>
              <a:t>hit</a:t>
            </a:r>
            <a:r>
              <a:rPr sz="1800" spc="-45" dirty="0">
                <a:latin typeface="Calibri"/>
                <a:cs typeface="Calibri"/>
              </a:rPr>
              <a:t> </a:t>
            </a:r>
            <a:r>
              <a:rPr sz="1800" dirty="0">
                <a:latin typeface="Calibri"/>
                <a:cs typeface="Calibri"/>
              </a:rPr>
              <a:t>with</a:t>
            </a:r>
            <a:r>
              <a:rPr sz="1800" spc="-25"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he</a:t>
            </a:r>
            <a:r>
              <a:rPr sz="1800" spc="-65" dirty="0">
                <a:latin typeface="Calibri"/>
                <a:cs typeface="Calibri"/>
              </a:rPr>
              <a:t> </a:t>
            </a:r>
            <a:r>
              <a:rPr sz="1800" spc="-25" dirty="0">
                <a:latin typeface="Calibri"/>
                <a:cs typeface="Calibri"/>
              </a:rPr>
              <a:t>pie</a:t>
            </a:r>
            <a:endParaRPr sz="1800">
              <a:latin typeface="Calibri"/>
              <a:cs typeface="Calibri"/>
            </a:endParaRPr>
          </a:p>
          <a:p>
            <a:pPr marL="352425">
              <a:lnSpc>
                <a:spcPct val="100000"/>
              </a:lnSpc>
              <a:spcBef>
                <a:spcPts val="1005"/>
              </a:spcBef>
            </a:pPr>
            <a:r>
              <a:rPr sz="1800" dirty="0">
                <a:latin typeface="Calibri"/>
                <a:cs typeface="Calibri"/>
              </a:rPr>
              <a:t>he</a:t>
            </a:r>
            <a:r>
              <a:rPr sz="1800" spc="-30" dirty="0">
                <a:latin typeface="Calibri"/>
                <a:cs typeface="Calibri"/>
              </a:rPr>
              <a:t> </a:t>
            </a:r>
            <a:r>
              <a:rPr sz="1800" dirty="0">
                <a:latin typeface="Calibri"/>
                <a:cs typeface="Calibri"/>
              </a:rPr>
              <a:t>pie</a:t>
            </a:r>
            <a:r>
              <a:rPr sz="1800" spc="-20" dirty="0">
                <a:latin typeface="Calibri"/>
                <a:cs typeface="Calibri"/>
              </a:rPr>
              <a:t> </a:t>
            </a:r>
            <a:r>
              <a:rPr sz="1800" dirty="0">
                <a:latin typeface="Calibri"/>
                <a:cs typeface="Calibri"/>
              </a:rPr>
              <a:t>me</a:t>
            </a:r>
            <a:r>
              <a:rPr sz="1800" spc="-15" dirty="0">
                <a:latin typeface="Calibri"/>
                <a:cs typeface="Calibri"/>
              </a:rPr>
              <a:t> </a:t>
            </a:r>
            <a:r>
              <a:rPr sz="1800" dirty="0">
                <a:latin typeface="Calibri"/>
                <a:cs typeface="Calibri"/>
              </a:rPr>
              <a:t>with</a:t>
            </a:r>
            <a:r>
              <a:rPr sz="1800" spc="-30" dirty="0">
                <a:latin typeface="Calibri"/>
                <a:cs typeface="Calibri"/>
              </a:rPr>
              <a:t> </a:t>
            </a:r>
            <a:r>
              <a:rPr sz="1800" dirty="0">
                <a:latin typeface="Calibri"/>
                <a:cs typeface="Calibri"/>
              </a:rPr>
              <a:t>a</a:t>
            </a:r>
            <a:r>
              <a:rPr sz="1800" spc="-40" dirty="0">
                <a:latin typeface="Calibri"/>
                <a:cs typeface="Calibri"/>
              </a:rPr>
              <a:t> </a:t>
            </a:r>
            <a:r>
              <a:rPr sz="1800" spc="-25" dirty="0">
                <a:latin typeface="Calibri"/>
                <a:cs typeface="Calibri"/>
              </a:rPr>
              <a:t>hit</a:t>
            </a:r>
            <a:endParaRPr sz="1800">
              <a:latin typeface="Calibri"/>
              <a:cs typeface="Calibri"/>
            </a:endParaRPr>
          </a:p>
        </p:txBody>
      </p:sp>
      <p:sp>
        <p:nvSpPr>
          <p:cNvPr id="113" name="object 113"/>
          <p:cNvSpPr/>
          <p:nvPr/>
        </p:nvSpPr>
        <p:spPr>
          <a:xfrm>
            <a:off x="8177783" y="2179320"/>
            <a:ext cx="1965960" cy="885190"/>
          </a:xfrm>
          <a:custGeom>
            <a:avLst/>
            <a:gdLst/>
            <a:ahLst/>
            <a:cxnLst/>
            <a:rect l="l" t="t" r="r" b="b"/>
            <a:pathLst>
              <a:path w="1965959" h="885189">
                <a:moveTo>
                  <a:pt x="1965960" y="110616"/>
                </a:moveTo>
                <a:lnTo>
                  <a:pt x="1920367" y="144017"/>
                </a:lnTo>
                <a:lnTo>
                  <a:pt x="1866011" y="159257"/>
                </a:lnTo>
                <a:lnTo>
                  <a:pt x="1792986" y="173354"/>
                </a:lnTo>
                <a:lnTo>
                  <a:pt x="1750060" y="179831"/>
                </a:lnTo>
                <a:lnTo>
                  <a:pt x="1703070" y="185927"/>
                </a:lnTo>
                <a:lnTo>
                  <a:pt x="1652143" y="191642"/>
                </a:lnTo>
                <a:lnTo>
                  <a:pt x="1597787" y="196976"/>
                </a:lnTo>
                <a:lnTo>
                  <a:pt x="1540002" y="201802"/>
                </a:lnTo>
                <a:lnTo>
                  <a:pt x="1479169" y="206120"/>
                </a:lnTo>
                <a:lnTo>
                  <a:pt x="1415288" y="210057"/>
                </a:lnTo>
                <a:lnTo>
                  <a:pt x="1348740" y="213359"/>
                </a:lnTo>
                <a:lnTo>
                  <a:pt x="1279652" y="216153"/>
                </a:lnTo>
                <a:lnTo>
                  <a:pt x="1208405" y="218312"/>
                </a:lnTo>
                <a:lnTo>
                  <a:pt x="1134999" y="219963"/>
                </a:lnTo>
                <a:lnTo>
                  <a:pt x="1059815" y="220979"/>
                </a:lnTo>
                <a:lnTo>
                  <a:pt x="982980" y="221233"/>
                </a:lnTo>
                <a:lnTo>
                  <a:pt x="906145" y="220979"/>
                </a:lnTo>
                <a:lnTo>
                  <a:pt x="830961" y="219963"/>
                </a:lnTo>
                <a:lnTo>
                  <a:pt x="757555" y="218312"/>
                </a:lnTo>
                <a:lnTo>
                  <a:pt x="686308" y="216153"/>
                </a:lnTo>
                <a:lnTo>
                  <a:pt x="617220" y="213359"/>
                </a:lnTo>
                <a:lnTo>
                  <a:pt x="550672" y="210057"/>
                </a:lnTo>
                <a:lnTo>
                  <a:pt x="486791" y="206120"/>
                </a:lnTo>
                <a:lnTo>
                  <a:pt x="425958" y="201802"/>
                </a:lnTo>
                <a:lnTo>
                  <a:pt x="368173" y="196976"/>
                </a:lnTo>
                <a:lnTo>
                  <a:pt x="313817" y="191642"/>
                </a:lnTo>
                <a:lnTo>
                  <a:pt x="262890" y="185927"/>
                </a:lnTo>
                <a:lnTo>
                  <a:pt x="215900" y="179831"/>
                </a:lnTo>
                <a:lnTo>
                  <a:pt x="172974" y="173354"/>
                </a:lnTo>
                <a:lnTo>
                  <a:pt x="134239" y="166496"/>
                </a:lnTo>
                <a:lnTo>
                  <a:pt x="70231" y="151764"/>
                </a:lnTo>
                <a:lnTo>
                  <a:pt x="25908" y="136016"/>
                </a:lnTo>
                <a:lnTo>
                  <a:pt x="0" y="110616"/>
                </a:lnTo>
                <a:lnTo>
                  <a:pt x="2921" y="101980"/>
                </a:lnTo>
                <a:lnTo>
                  <a:pt x="45593" y="77215"/>
                </a:lnTo>
                <a:lnTo>
                  <a:pt x="99949" y="61975"/>
                </a:lnTo>
                <a:lnTo>
                  <a:pt x="172974" y="47878"/>
                </a:lnTo>
                <a:lnTo>
                  <a:pt x="215900" y="41401"/>
                </a:lnTo>
                <a:lnTo>
                  <a:pt x="262890" y="35305"/>
                </a:lnTo>
                <a:lnTo>
                  <a:pt x="313817" y="29590"/>
                </a:lnTo>
                <a:lnTo>
                  <a:pt x="368173" y="24256"/>
                </a:lnTo>
                <a:lnTo>
                  <a:pt x="425958" y="19430"/>
                </a:lnTo>
                <a:lnTo>
                  <a:pt x="486791" y="15112"/>
                </a:lnTo>
                <a:lnTo>
                  <a:pt x="550672" y="11175"/>
                </a:lnTo>
                <a:lnTo>
                  <a:pt x="617220" y="7874"/>
                </a:lnTo>
                <a:lnTo>
                  <a:pt x="686308" y="5079"/>
                </a:lnTo>
                <a:lnTo>
                  <a:pt x="757555" y="2920"/>
                </a:lnTo>
                <a:lnTo>
                  <a:pt x="830961" y="1269"/>
                </a:lnTo>
                <a:lnTo>
                  <a:pt x="906145" y="380"/>
                </a:lnTo>
                <a:lnTo>
                  <a:pt x="982980" y="0"/>
                </a:lnTo>
                <a:lnTo>
                  <a:pt x="1059815" y="380"/>
                </a:lnTo>
                <a:lnTo>
                  <a:pt x="1134999" y="1269"/>
                </a:lnTo>
                <a:lnTo>
                  <a:pt x="1208405" y="2920"/>
                </a:lnTo>
                <a:lnTo>
                  <a:pt x="1279652" y="5079"/>
                </a:lnTo>
                <a:lnTo>
                  <a:pt x="1348740" y="7874"/>
                </a:lnTo>
                <a:lnTo>
                  <a:pt x="1415288" y="11175"/>
                </a:lnTo>
                <a:lnTo>
                  <a:pt x="1479169" y="15112"/>
                </a:lnTo>
                <a:lnTo>
                  <a:pt x="1540002" y="19430"/>
                </a:lnTo>
                <a:lnTo>
                  <a:pt x="1597787" y="24256"/>
                </a:lnTo>
                <a:lnTo>
                  <a:pt x="1652143" y="29590"/>
                </a:lnTo>
                <a:lnTo>
                  <a:pt x="1703070" y="35305"/>
                </a:lnTo>
                <a:lnTo>
                  <a:pt x="1750060" y="41401"/>
                </a:lnTo>
                <a:lnTo>
                  <a:pt x="1792986" y="47878"/>
                </a:lnTo>
                <a:lnTo>
                  <a:pt x="1831721" y="54737"/>
                </a:lnTo>
                <a:lnTo>
                  <a:pt x="1895729" y="69468"/>
                </a:lnTo>
                <a:lnTo>
                  <a:pt x="1940052" y="85216"/>
                </a:lnTo>
                <a:lnTo>
                  <a:pt x="1965960" y="110616"/>
                </a:lnTo>
                <a:lnTo>
                  <a:pt x="1965960" y="774445"/>
                </a:lnTo>
                <a:lnTo>
                  <a:pt x="1920367" y="807846"/>
                </a:lnTo>
                <a:lnTo>
                  <a:pt x="1866011" y="823087"/>
                </a:lnTo>
                <a:lnTo>
                  <a:pt x="1792986" y="837183"/>
                </a:lnTo>
                <a:lnTo>
                  <a:pt x="1750060" y="843660"/>
                </a:lnTo>
                <a:lnTo>
                  <a:pt x="1703070" y="849756"/>
                </a:lnTo>
                <a:lnTo>
                  <a:pt x="1652143" y="855471"/>
                </a:lnTo>
                <a:lnTo>
                  <a:pt x="1597787" y="860805"/>
                </a:lnTo>
                <a:lnTo>
                  <a:pt x="1540002" y="865631"/>
                </a:lnTo>
                <a:lnTo>
                  <a:pt x="1479169" y="869950"/>
                </a:lnTo>
                <a:lnTo>
                  <a:pt x="1415288" y="873759"/>
                </a:lnTo>
                <a:lnTo>
                  <a:pt x="1348740" y="877188"/>
                </a:lnTo>
                <a:lnTo>
                  <a:pt x="1279652" y="879982"/>
                </a:lnTo>
                <a:lnTo>
                  <a:pt x="1208405" y="882141"/>
                </a:lnTo>
                <a:lnTo>
                  <a:pt x="1134999" y="883792"/>
                </a:lnTo>
                <a:lnTo>
                  <a:pt x="1059815" y="884681"/>
                </a:lnTo>
                <a:lnTo>
                  <a:pt x="982980" y="885063"/>
                </a:lnTo>
                <a:lnTo>
                  <a:pt x="906145" y="884681"/>
                </a:lnTo>
                <a:lnTo>
                  <a:pt x="830961" y="883792"/>
                </a:lnTo>
                <a:lnTo>
                  <a:pt x="757555" y="882141"/>
                </a:lnTo>
                <a:lnTo>
                  <a:pt x="686308" y="879982"/>
                </a:lnTo>
                <a:lnTo>
                  <a:pt x="617220" y="877188"/>
                </a:lnTo>
                <a:lnTo>
                  <a:pt x="550672" y="873759"/>
                </a:lnTo>
                <a:lnTo>
                  <a:pt x="486791" y="869950"/>
                </a:lnTo>
                <a:lnTo>
                  <a:pt x="425958" y="865631"/>
                </a:lnTo>
                <a:lnTo>
                  <a:pt x="368173" y="860805"/>
                </a:lnTo>
                <a:lnTo>
                  <a:pt x="313817" y="855471"/>
                </a:lnTo>
                <a:lnTo>
                  <a:pt x="262890" y="849756"/>
                </a:lnTo>
                <a:lnTo>
                  <a:pt x="215900" y="843660"/>
                </a:lnTo>
                <a:lnTo>
                  <a:pt x="172974" y="837183"/>
                </a:lnTo>
                <a:lnTo>
                  <a:pt x="134239" y="830326"/>
                </a:lnTo>
                <a:lnTo>
                  <a:pt x="70231" y="815593"/>
                </a:lnTo>
                <a:lnTo>
                  <a:pt x="25908" y="799845"/>
                </a:lnTo>
                <a:lnTo>
                  <a:pt x="0" y="774445"/>
                </a:lnTo>
                <a:lnTo>
                  <a:pt x="0" y="110616"/>
                </a:lnTo>
              </a:path>
            </a:pathLst>
          </a:custGeom>
          <a:ln w="12699">
            <a:solidFill>
              <a:srgbClr val="000000"/>
            </a:solidFill>
          </a:ln>
        </p:spPr>
        <p:txBody>
          <a:bodyPr wrap="square" lIns="0" tIns="0" rIns="0" bIns="0" rtlCol="0"/>
          <a:lstStyle/>
          <a:p>
            <a:endParaRPr/>
          </a:p>
        </p:txBody>
      </p:sp>
      <p:sp>
        <p:nvSpPr>
          <p:cNvPr id="114" name="object 114"/>
          <p:cNvSpPr txBox="1"/>
          <p:nvPr/>
        </p:nvSpPr>
        <p:spPr>
          <a:xfrm>
            <a:off x="8322944" y="2345563"/>
            <a:ext cx="2749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hit</a:t>
            </a:r>
            <a:endParaRPr sz="1800">
              <a:latin typeface="Calibri"/>
              <a:cs typeface="Calibri"/>
            </a:endParaRPr>
          </a:p>
        </p:txBody>
      </p:sp>
      <p:sp>
        <p:nvSpPr>
          <p:cNvPr id="115" name="object 115"/>
          <p:cNvSpPr txBox="1"/>
          <p:nvPr/>
        </p:nvSpPr>
        <p:spPr>
          <a:xfrm>
            <a:off x="9589134" y="2399538"/>
            <a:ext cx="32258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me</a:t>
            </a:r>
            <a:endParaRPr sz="1800">
              <a:latin typeface="Calibri"/>
              <a:cs typeface="Calibri"/>
            </a:endParaRPr>
          </a:p>
        </p:txBody>
      </p:sp>
      <p:sp>
        <p:nvSpPr>
          <p:cNvPr id="116" name="object 116"/>
          <p:cNvSpPr txBox="1"/>
          <p:nvPr/>
        </p:nvSpPr>
        <p:spPr>
          <a:xfrm>
            <a:off x="8590280" y="2715005"/>
            <a:ext cx="31242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pie</a:t>
            </a:r>
            <a:endParaRPr sz="1800">
              <a:latin typeface="Calibri"/>
              <a:cs typeface="Calibri"/>
            </a:endParaRPr>
          </a:p>
        </p:txBody>
      </p:sp>
      <p:sp>
        <p:nvSpPr>
          <p:cNvPr id="117" name="object 117"/>
          <p:cNvSpPr txBox="1"/>
          <p:nvPr/>
        </p:nvSpPr>
        <p:spPr>
          <a:xfrm>
            <a:off x="8938006" y="2345649"/>
            <a:ext cx="563880" cy="651510"/>
          </a:xfrm>
          <a:prstGeom prst="rect">
            <a:avLst/>
          </a:prstGeom>
        </p:spPr>
        <p:txBody>
          <a:bodyPr vert="horz" wrap="square" lIns="0" tIns="51435" rIns="0" bIns="0" rtlCol="0">
            <a:spAutoFit/>
          </a:bodyPr>
          <a:lstStyle/>
          <a:p>
            <a:pPr marL="12700">
              <a:lnSpc>
                <a:spcPct val="100000"/>
              </a:lnSpc>
              <a:spcBef>
                <a:spcPts val="405"/>
              </a:spcBef>
            </a:pPr>
            <a:r>
              <a:rPr sz="1800" spc="-20" dirty="0">
                <a:latin typeface="Calibri"/>
                <a:cs typeface="Calibri"/>
              </a:rPr>
              <a:t>with</a:t>
            </a:r>
            <a:endParaRPr sz="1800">
              <a:latin typeface="Calibri"/>
              <a:cs typeface="Calibri"/>
            </a:endParaRPr>
          </a:p>
          <a:p>
            <a:pPr marL="315595">
              <a:lnSpc>
                <a:spcPct val="100000"/>
              </a:lnSpc>
              <a:spcBef>
                <a:spcPts val="300"/>
              </a:spcBef>
            </a:pPr>
            <a:r>
              <a:rPr sz="1800" spc="-25" dirty="0">
                <a:latin typeface="Calibri"/>
                <a:cs typeface="Calibri"/>
              </a:rPr>
              <a:t>he</a:t>
            </a:r>
            <a:endParaRPr sz="1800">
              <a:latin typeface="Calibri"/>
              <a:cs typeface="Calibri"/>
            </a:endParaRPr>
          </a:p>
        </p:txBody>
      </p:sp>
      <p:sp>
        <p:nvSpPr>
          <p:cNvPr id="118" name="object 118"/>
          <p:cNvSpPr txBox="1"/>
          <p:nvPr/>
        </p:nvSpPr>
        <p:spPr>
          <a:xfrm>
            <a:off x="9892665" y="2615310"/>
            <a:ext cx="1352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a</a:t>
            </a:r>
            <a:endParaRPr sz="1800">
              <a:latin typeface="Calibri"/>
              <a:cs typeface="Calibri"/>
            </a:endParaRPr>
          </a:p>
        </p:txBody>
      </p:sp>
      <p:sp>
        <p:nvSpPr>
          <p:cNvPr id="119" name="object 119"/>
          <p:cNvSpPr txBox="1"/>
          <p:nvPr/>
        </p:nvSpPr>
        <p:spPr>
          <a:xfrm>
            <a:off x="4778121" y="4042885"/>
            <a:ext cx="6682740" cy="1883208"/>
          </a:xfrm>
          <a:prstGeom prst="rect">
            <a:avLst/>
          </a:prstGeom>
        </p:spPr>
        <p:txBody>
          <a:bodyPr vert="horz" wrap="square" lIns="0" tIns="140335" rIns="0" bIns="0" rtlCol="0">
            <a:spAutoFit/>
          </a:bodyPr>
          <a:lstStyle/>
          <a:p>
            <a:pPr marL="15240">
              <a:lnSpc>
                <a:spcPct val="100000"/>
              </a:lnSpc>
              <a:spcBef>
                <a:spcPts val="1105"/>
              </a:spcBef>
            </a:pPr>
            <a:r>
              <a:rPr sz="1800" b="1" dirty="0">
                <a:latin typeface="Calibri"/>
                <a:cs typeface="Calibri"/>
              </a:rPr>
              <a:t>most</a:t>
            </a:r>
            <a:r>
              <a:rPr sz="1800" b="1" spc="-70" dirty="0">
                <a:latin typeface="Calibri"/>
                <a:cs typeface="Calibri"/>
              </a:rPr>
              <a:t> </a:t>
            </a:r>
            <a:r>
              <a:rPr sz="1800" spc="-20" dirty="0">
                <a:latin typeface="Calibri"/>
                <a:cs typeface="Calibri"/>
              </a:rPr>
              <a:t>alternative</a:t>
            </a:r>
            <a:r>
              <a:rPr sz="1800" spc="-40" dirty="0">
                <a:latin typeface="Calibri"/>
                <a:cs typeface="Calibri"/>
              </a:rPr>
              <a:t> </a:t>
            </a:r>
            <a:r>
              <a:rPr sz="1800" spc="-10" dirty="0">
                <a:latin typeface="Calibri"/>
                <a:cs typeface="Calibri"/>
              </a:rPr>
              <a:t>orderings</a:t>
            </a:r>
            <a:r>
              <a:rPr sz="1800" spc="-30" dirty="0">
                <a:latin typeface="Calibri"/>
                <a:cs typeface="Calibri"/>
              </a:rPr>
              <a:t> </a:t>
            </a:r>
            <a:r>
              <a:rPr sz="1800" dirty="0">
                <a:latin typeface="Calibri"/>
                <a:cs typeface="Calibri"/>
              </a:rPr>
              <a:t>are</a:t>
            </a:r>
            <a:r>
              <a:rPr sz="1800" spc="-45" dirty="0">
                <a:latin typeface="Calibri"/>
                <a:cs typeface="Calibri"/>
              </a:rPr>
              <a:t> </a:t>
            </a:r>
            <a:r>
              <a:rPr sz="1800" spc="-10" dirty="0">
                <a:latin typeface="Calibri"/>
                <a:cs typeface="Calibri"/>
              </a:rPr>
              <a:t>nonsense,</a:t>
            </a:r>
            <a:r>
              <a:rPr sz="1800" spc="-80" dirty="0">
                <a:latin typeface="Calibri"/>
                <a:cs typeface="Calibri"/>
              </a:rPr>
              <a:t> </a:t>
            </a:r>
            <a:r>
              <a:rPr sz="1800" dirty="0">
                <a:latin typeface="Calibri"/>
                <a:cs typeface="Calibri"/>
              </a:rPr>
              <a:t>but</a:t>
            </a:r>
            <a:r>
              <a:rPr sz="1800" spc="-55" dirty="0">
                <a:latin typeface="Calibri"/>
                <a:cs typeface="Calibri"/>
              </a:rPr>
              <a:t> </a:t>
            </a:r>
            <a:r>
              <a:rPr sz="1800" dirty="0">
                <a:latin typeface="Calibri"/>
                <a:cs typeface="Calibri"/>
              </a:rPr>
              <a:t>some</a:t>
            </a:r>
            <a:r>
              <a:rPr sz="1800" spc="-65" dirty="0">
                <a:latin typeface="Calibri"/>
                <a:cs typeface="Calibri"/>
              </a:rPr>
              <a:t> </a:t>
            </a:r>
            <a:r>
              <a:rPr sz="1800" dirty="0">
                <a:latin typeface="Calibri"/>
                <a:cs typeface="Calibri"/>
              </a:rPr>
              <a:t>change</a:t>
            </a:r>
            <a:r>
              <a:rPr sz="1800" spc="-30" dirty="0">
                <a:latin typeface="Calibri"/>
                <a:cs typeface="Calibri"/>
              </a:rPr>
              <a:t> </a:t>
            </a:r>
            <a:r>
              <a:rPr sz="1800" dirty="0">
                <a:latin typeface="Calibri"/>
                <a:cs typeface="Calibri"/>
              </a:rPr>
              <a:t>the</a:t>
            </a:r>
            <a:r>
              <a:rPr sz="1800" spc="105" dirty="0">
                <a:latin typeface="Calibri"/>
                <a:cs typeface="Calibri"/>
              </a:rPr>
              <a:t> </a:t>
            </a:r>
            <a:r>
              <a:rPr sz="1800" spc="-10" dirty="0">
                <a:latin typeface="Calibri"/>
                <a:cs typeface="Calibri"/>
              </a:rPr>
              <a:t>meaning</a:t>
            </a:r>
            <a:endParaRPr lang="en-US" sz="1800" spc="-10" dirty="0">
              <a:latin typeface="Calibri"/>
              <a:cs typeface="Calibri"/>
            </a:endParaRPr>
          </a:p>
          <a:p>
            <a:pPr marL="15240">
              <a:lnSpc>
                <a:spcPct val="100000"/>
              </a:lnSpc>
              <a:spcBef>
                <a:spcPts val="1105"/>
              </a:spcBef>
            </a:pPr>
            <a:r>
              <a:rPr lang="en-US" sz="1000" dirty="0">
                <a:latin typeface="Calibri"/>
                <a:cs typeface="Calibri"/>
              </a:rPr>
              <a:t>	</a:t>
            </a:r>
            <a:r>
              <a:rPr lang="en-US" sz="1200" dirty="0">
                <a:latin typeface="Calibri"/>
                <a:cs typeface="Calibri"/>
              </a:rPr>
              <a:t>Ex) Chad eats pizza -&gt; pizza eats Chad</a:t>
            </a:r>
            <a:endParaRPr sz="1200" dirty="0">
              <a:latin typeface="Calibri"/>
              <a:cs typeface="Calibri"/>
            </a:endParaRPr>
          </a:p>
          <a:p>
            <a:pPr marL="12700">
              <a:lnSpc>
                <a:spcPct val="100000"/>
              </a:lnSpc>
              <a:spcBef>
                <a:spcPts val="1005"/>
              </a:spcBef>
            </a:pPr>
            <a:r>
              <a:rPr sz="1800" b="1" dirty="0">
                <a:latin typeface="Calibri"/>
                <a:cs typeface="Calibri"/>
              </a:rPr>
              <a:t>in</a:t>
            </a:r>
            <a:r>
              <a:rPr sz="1800" b="1" spc="-35" dirty="0">
                <a:latin typeface="Calibri"/>
                <a:cs typeface="Calibri"/>
              </a:rPr>
              <a:t> </a:t>
            </a:r>
            <a:r>
              <a:rPr sz="1800" b="1" spc="-25" dirty="0">
                <a:latin typeface="Calibri"/>
                <a:cs typeface="Calibri"/>
              </a:rPr>
              <a:t>general</a:t>
            </a:r>
            <a:r>
              <a:rPr sz="1800" b="1" spc="-7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position</a:t>
            </a:r>
            <a:r>
              <a:rPr sz="1800" spc="-55" dirty="0">
                <a:latin typeface="Calibri"/>
                <a:cs typeface="Calibri"/>
              </a:rPr>
              <a:t> </a:t>
            </a:r>
            <a:r>
              <a:rPr sz="1800" dirty="0">
                <a:latin typeface="Calibri"/>
                <a:cs typeface="Calibri"/>
              </a:rPr>
              <a:t>of</a:t>
            </a:r>
            <a:r>
              <a:rPr sz="1800" spc="-30" dirty="0">
                <a:latin typeface="Calibri"/>
                <a:cs typeface="Calibri"/>
              </a:rPr>
              <a:t> </a:t>
            </a:r>
            <a:r>
              <a:rPr sz="1800" spc="-20" dirty="0">
                <a:latin typeface="Calibri"/>
                <a:cs typeface="Calibri"/>
              </a:rPr>
              <a:t>words</a:t>
            </a:r>
            <a:r>
              <a:rPr sz="1800" spc="-50" dirty="0">
                <a:latin typeface="Calibri"/>
                <a:cs typeface="Calibri"/>
              </a:rPr>
              <a:t> </a:t>
            </a:r>
            <a:r>
              <a:rPr sz="1800" dirty="0">
                <a:latin typeface="Calibri"/>
                <a:cs typeface="Calibri"/>
              </a:rPr>
              <a:t>in</a:t>
            </a:r>
            <a:r>
              <a:rPr sz="1800" spc="-10" dirty="0">
                <a:latin typeface="Calibri"/>
                <a:cs typeface="Calibri"/>
              </a:rPr>
              <a:t> </a:t>
            </a:r>
            <a:r>
              <a:rPr sz="1800" dirty="0">
                <a:latin typeface="Calibri"/>
                <a:cs typeface="Calibri"/>
              </a:rPr>
              <a:t>a</a:t>
            </a:r>
            <a:r>
              <a:rPr sz="1800" spc="-10" dirty="0">
                <a:latin typeface="Calibri"/>
                <a:cs typeface="Calibri"/>
              </a:rPr>
              <a:t> </a:t>
            </a:r>
            <a:r>
              <a:rPr sz="1800" spc="-20" dirty="0">
                <a:latin typeface="Calibri"/>
                <a:cs typeface="Calibri"/>
              </a:rPr>
              <a:t>sentence</a:t>
            </a:r>
            <a:r>
              <a:rPr sz="1800" spc="-15" dirty="0">
                <a:latin typeface="Calibri"/>
                <a:cs typeface="Calibri"/>
              </a:rPr>
              <a:t> </a:t>
            </a:r>
            <a:r>
              <a:rPr sz="1800" dirty="0">
                <a:latin typeface="Calibri"/>
                <a:cs typeface="Calibri"/>
              </a:rPr>
              <a:t>carries</a:t>
            </a:r>
            <a:r>
              <a:rPr sz="1800" spc="15" dirty="0">
                <a:latin typeface="Calibri"/>
                <a:cs typeface="Calibri"/>
              </a:rPr>
              <a:t> </a:t>
            </a:r>
            <a:r>
              <a:rPr sz="1800" spc="-10" dirty="0">
                <a:latin typeface="Calibri"/>
                <a:cs typeface="Calibri"/>
              </a:rPr>
              <a:t>information!</a:t>
            </a:r>
            <a:endParaRPr sz="1800" dirty="0">
              <a:latin typeface="Calibri"/>
              <a:cs typeface="Calibri"/>
            </a:endParaRPr>
          </a:p>
          <a:p>
            <a:pPr marL="18415" marR="1478280">
              <a:lnSpc>
                <a:spcPct val="100000"/>
              </a:lnSpc>
              <a:spcBef>
                <a:spcPts val="1395"/>
              </a:spcBef>
            </a:pPr>
            <a:r>
              <a:rPr sz="1800" b="1" dirty="0">
                <a:latin typeface="Calibri"/>
                <a:cs typeface="Calibri"/>
              </a:rPr>
              <a:t>Idea:</a:t>
            </a:r>
            <a:r>
              <a:rPr sz="1800" b="1" spc="-40" dirty="0">
                <a:latin typeface="Calibri"/>
                <a:cs typeface="Calibri"/>
              </a:rPr>
              <a:t> </a:t>
            </a:r>
            <a:r>
              <a:rPr sz="1800" dirty="0">
                <a:latin typeface="Calibri"/>
                <a:cs typeface="Calibri"/>
              </a:rPr>
              <a:t>add</a:t>
            </a:r>
            <a:r>
              <a:rPr sz="1800" spc="-10" dirty="0">
                <a:latin typeface="Calibri"/>
                <a:cs typeface="Calibri"/>
              </a:rPr>
              <a:t> </a:t>
            </a:r>
            <a:r>
              <a:rPr sz="1800" dirty="0">
                <a:latin typeface="Calibri"/>
                <a:cs typeface="Calibri"/>
              </a:rPr>
              <a:t>some</a:t>
            </a:r>
            <a:r>
              <a:rPr sz="1800" spc="-45" dirty="0">
                <a:latin typeface="Calibri"/>
                <a:cs typeface="Calibri"/>
              </a:rPr>
              <a:t> </a:t>
            </a:r>
            <a:r>
              <a:rPr sz="1800" spc="-20" dirty="0">
                <a:latin typeface="Calibri"/>
                <a:cs typeface="Calibri"/>
              </a:rPr>
              <a:t>information</a:t>
            </a:r>
            <a:r>
              <a:rPr sz="1800" spc="-10"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the</a:t>
            </a:r>
            <a:r>
              <a:rPr sz="1800" spc="-20" dirty="0">
                <a:latin typeface="Calibri"/>
                <a:cs typeface="Calibri"/>
              </a:rPr>
              <a:t> </a:t>
            </a:r>
            <a:r>
              <a:rPr sz="1800" spc="-25" dirty="0">
                <a:latin typeface="Calibri"/>
                <a:cs typeface="Calibri"/>
              </a:rPr>
              <a:t>representation</a:t>
            </a:r>
            <a:r>
              <a:rPr sz="1800" spc="-30" dirty="0">
                <a:latin typeface="Calibri"/>
                <a:cs typeface="Calibri"/>
              </a:rPr>
              <a:t> </a:t>
            </a:r>
            <a:r>
              <a:rPr sz="1800" dirty="0">
                <a:latin typeface="Calibri"/>
                <a:cs typeface="Calibri"/>
              </a:rPr>
              <a:t>at</a:t>
            </a:r>
            <a:r>
              <a:rPr sz="1800" spc="-55" dirty="0">
                <a:latin typeface="Calibri"/>
                <a:cs typeface="Calibri"/>
              </a:rPr>
              <a:t> </a:t>
            </a:r>
            <a:r>
              <a:rPr sz="1800" spc="-25" dirty="0">
                <a:latin typeface="Calibri"/>
                <a:cs typeface="Calibri"/>
              </a:rPr>
              <a:t>the </a:t>
            </a:r>
            <a:r>
              <a:rPr sz="1800" dirty="0">
                <a:latin typeface="Calibri"/>
                <a:cs typeface="Calibri"/>
              </a:rPr>
              <a:t>beginning</a:t>
            </a:r>
            <a:r>
              <a:rPr sz="1800" spc="-65" dirty="0">
                <a:latin typeface="Calibri"/>
                <a:cs typeface="Calibri"/>
              </a:rPr>
              <a:t> </a:t>
            </a:r>
            <a:r>
              <a:rPr sz="1800" dirty="0">
                <a:latin typeface="Calibri"/>
                <a:cs typeface="Calibri"/>
              </a:rPr>
              <a:t>that</a:t>
            </a:r>
            <a:r>
              <a:rPr sz="1800" spc="-60" dirty="0">
                <a:latin typeface="Calibri"/>
                <a:cs typeface="Calibri"/>
              </a:rPr>
              <a:t> </a:t>
            </a:r>
            <a:r>
              <a:rPr sz="1800" spc="-20" dirty="0">
                <a:latin typeface="Calibri"/>
                <a:cs typeface="Calibri"/>
              </a:rPr>
              <a:t>indicates</a:t>
            </a:r>
            <a:r>
              <a:rPr sz="1800" spc="-15" dirty="0">
                <a:latin typeface="Calibri"/>
                <a:cs typeface="Calibri"/>
              </a:rPr>
              <a:t> </a:t>
            </a:r>
            <a:r>
              <a:rPr sz="1800" dirty="0">
                <a:latin typeface="Calibri"/>
                <a:cs typeface="Calibri"/>
              </a:rPr>
              <a:t>where</a:t>
            </a:r>
            <a:r>
              <a:rPr sz="1800" spc="-50" dirty="0">
                <a:latin typeface="Calibri"/>
                <a:cs typeface="Calibri"/>
              </a:rPr>
              <a:t> </a:t>
            </a:r>
            <a:r>
              <a:rPr sz="1800" dirty="0">
                <a:latin typeface="Calibri"/>
                <a:cs typeface="Calibri"/>
              </a:rPr>
              <a:t>it</a:t>
            </a:r>
            <a:r>
              <a:rPr sz="1800" spc="-40"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sequence!</a:t>
            </a:r>
            <a:endParaRPr sz="1800" dirty="0">
              <a:latin typeface="Calibri"/>
              <a:cs typeface="Calibri"/>
            </a:endParaRPr>
          </a:p>
        </p:txBody>
      </p:sp>
      <p:pic>
        <p:nvPicPr>
          <p:cNvPr id="120" name="object 120"/>
          <p:cNvPicPr/>
          <p:nvPr/>
        </p:nvPicPr>
        <p:blipFill>
          <a:blip r:embed="rId56" cstate="print"/>
          <a:stretch>
            <a:fillRect/>
          </a:stretch>
        </p:blipFill>
        <p:spPr>
          <a:xfrm>
            <a:off x="4774692" y="6002720"/>
            <a:ext cx="1319784" cy="252984"/>
          </a:xfrm>
          <a:prstGeom prst="rect">
            <a:avLst/>
          </a:prstGeom>
        </p:spPr>
      </p:pic>
      <p:grpSp>
        <p:nvGrpSpPr>
          <p:cNvPr id="121" name="object 121"/>
          <p:cNvGrpSpPr/>
          <p:nvPr/>
        </p:nvGrpSpPr>
        <p:grpSpPr>
          <a:xfrm>
            <a:off x="5438775" y="6263862"/>
            <a:ext cx="727075" cy="370205"/>
            <a:chOff x="5370576" y="6230111"/>
            <a:chExt cx="727075" cy="370205"/>
          </a:xfrm>
        </p:grpSpPr>
        <p:sp>
          <p:nvSpPr>
            <p:cNvPr id="122" name="object 122"/>
            <p:cNvSpPr/>
            <p:nvPr/>
          </p:nvSpPr>
          <p:spPr>
            <a:xfrm>
              <a:off x="5399151" y="6304533"/>
              <a:ext cx="698500" cy="295910"/>
            </a:xfrm>
            <a:custGeom>
              <a:avLst/>
              <a:gdLst/>
              <a:ahLst/>
              <a:cxnLst/>
              <a:rect l="l" t="t" r="r" b="b"/>
              <a:pathLst>
                <a:path w="698500" h="295909">
                  <a:moveTo>
                    <a:pt x="251079" y="251396"/>
                  </a:moveTo>
                  <a:lnTo>
                    <a:pt x="250698" y="251307"/>
                  </a:lnTo>
                  <a:lnTo>
                    <a:pt x="250571" y="251307"/>
                  </a:lnTo>
                  <a:lnTo>
                    <a:pt x="251079" y="251396"/>
                  </a:lnTo>
                  <a:close/>
                </a:path>
                <a:path w="698500" h="295909">
                  <a:moveTo>
                    <a:pt x="698373" y="276440"/>
                  </a:moveTo>
                  <a:lnTo>
                    <a:pt x="575945" y="276059"/>
                  </a:lnTo>
                  <a:lnTo>
                    <a:pt x="535940" y="275488"/>
                  </a:lnTo>
                  <a:lnTo>
                    <a:pt x="496316" y="274624"/>
                  </a:lnTo>
                  <a:lnTo>
                    <a:pt x="457835" y="273291"/>
                  </a:lnTo>
                  <a:lnTo>
                    <a:pt x="383413" y="268922"/>
                  </a:lnTo>
                  <a:lnTo>
                    <a:pt x="348107" y="265798"/>
                  </a:lnTo>
                  <a:lnTo>
                    <a:pt x="347980" y="265785"/>
                  </a:lnTo>
                  <a:lnTo>
                    <a:pt x="314325" y="261835"/>
                  </a:lnTo>
                  <a:lnTo>
                    <a:pt x="281940" y="257136"/>
                  </a:lnTo>
                  <a:lnTo>
                    <a:pt x="281686" y="257098"/>
                  </a:lnTo>
                  <a:lnTo>
                    <a:pt x="281559" y="257073"/>
                  </a:lnTo>
                  <a:lnTo>
                    <a:pt x="250571" y="251307"/>
                  </a:lnTo>
                  <a:lnTo>
                    <a:pt x="195453" y="236804"/>
                  </a:lnTo>
                  <a:lnTo>
                    <a:pt x="170180" y="227584"/>
                  </a:lnTo>
                  <a:lnTo>
                    <a:pt x="170434" y="227584"/>
                  </a:lnTo>
                  <a:lnTo>
                    <a:pt x="159004" y="222643"/>
                  </a:lnTo>
                  <a:lnTo>
                    <a:pt x="110490" y="193052"/>
                  </a:lnTo>
                  <a:lnTo>
                    <a:pt x="81153" y="164122"/>
                  </a:lnTo>
                  <a:lnTo>
                    <a:pt x="58801" y="131216"/>
                  </a:lnTo>
                  <a:lnTo>
                    <a:pt x="42037" y="94665"/>
                  </a:lnTo>
                  <a:lnTo>
                    <a:pt x="29845" y="55397"/>
                  </a:lnTo>
                  <a:lnTo>
                    <a:pt x="20955" y="13309"/>
                  </a:lnTo>
                  <a:lnTo>
                    <a:pt x="18923" y="0"/>
                  </a:lnTo>
                  <a:lnTo>
                    <a:pt x="0" y="2501"/>
                  </a:lnTo>
                  <a:lnTo>
                    <a:pt x="17272" y="81127"/>
                  </a:lnTo>
                  <a:lnTo>
                    <a:pt x="32639" y="121615"/>
                  </a:lnTo>
                  <a:lnTo>
                    <a:pt x="53721" y="159270"/>
                  </a:lnTo>
                  <a:lnTo>
                    <a:pt x="81788" y="193052"/>
                  </a:lnTo>
                  <a:lnTo>
                    <a:pt x="118110" y="221983"/>
                  </a:lnTo>
                  <a:lnTo>
                    <a:pt x="163449" y="245402"/>
                  </a:lnTo>
                  <a:lnTo>
                    <a:pt x="217170" y="263055"/>
                  </a:lnTo>
                  <a:lnTo>
                    <a:pt x="278638" y="275932"/>
                  </a:lnTo>
                  <a:lnTo>
                    <a:pt x="346202" y="284784"/>
                  </a:lnTo>
                  <a:lnTo>
                    <a:pt x="419100" y="290449"/>
                  </a:lnTo>
                  <a:lnTo>
                    <a:pt x="495935" y="293712"/>
                  </a:lnTo>
                  <a:lnTo>
                    <a:pt x="575691" y="295148"/>
                  </a:lnTo>
                  <a:lnTo>
                    <a:pt x="698373" y="295529"/>
                  </a:lnTo>
                  <a:lnTo>
                    <a:pt x="698373" y="276440"/>
                  </a:lnTo>
                  <a:close/>
                </a:path>
              </a:pathLst>
            </a:custGeom>
            <a:solidFill>
              <a:srgbClr val="000000"/>
            </a:solidFill>
          </p:spPr>
          <p:txBody>
            <a:bodyPr wrap="square" lIns="0" tIns="0" rIns="0" bIns="0" rtlCol="0"/>
            <a:lstStyle/>
            <a:p>
              <a:endParaRPr/>
            </a:p>
          </p:txBody>
        </p:sp>
        <p:pic>
          <p:nvPicPr>
            <p:cNvPr id="123" name="object 123"/>
            <p:cNvPicPr/>
            <p:nvPr/>
          </p:nvPicPr>
          <p:blipFill>
            <a:blip r:embed="rId57" cstate="print"/>
            <a:stretch>
              <a:fillRect/>
            </a:stretch>
          </p:blipFill>
          <p:spPr>
            <a:xfrm>
              <a:off x="5434584" y="6379730"/>
              <a:ext cx="135381" cy="152603"/>
            </a:xfrm>
            <a:prstGeom prst="rect">
              <a:avLst/>
            </a:prstGeom>
          </p:spPr>
        </p:pic>
        <p:pic>
          <p:nvPicPr>
            <p:cNvPr id="124" name="object 124"/>
            <p:cNvPicPr/>
            <p:nvPr/>
          </p:nvPicPr>
          <p:blipFill>
            <a:blip r:embed="rId58" cstate="print"/>
            <a:stretch>
              <a:fillRect/>
            </a:stretch>
          </p:blipFill>
          <p:spPr>
            <a:xfrm>
              <a:off x="5370576" y="6230111"/>
              <a:ext cx="75691" cy="80695"/>
            </a:xfrm>
            <a:prstGeom prst="rect">
              <a:avLst/>
            </a:prstGeom>
          </p:spPr>
        </p:pic>
      </p:grpSp>
      <p:sp>
        <p:nvSpPr>
          <p:cNvPr id="125" name="object 125"/>
          <p:cNvSpPr txBox="1"/>
          <p:nvPr/>
        </p:nvSpPr>
        <p:spPr>
          <a:xfrm>
            <a:off x="6248400" y="6403867"/>
            <a:ext cx="13493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some</a:t>
            </a:r>
            <a:r>
              <a:rPr sz="1800" spc="-90" dirty="0">
                <a:latin typeface="Calibri"/>
                <a:cs typeface="Calibri"/>
              </a:rPr>
              <a:t> </a:t>
            </a:r>
            <a:r>
              <a:rPr sz="1800" spc="-10" dirty="0">
                <a:latin typeface="Calibri"/>
                <a:cs typeface="Calibri"/>
              </a:rPr>
              <a:t>function</a:t>
            </a:r>
            <a:endParaRPr sz="18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Positional</a:t>
            </a:r>
            <a:r>
              <a:rPr sz="6000" spc="-210" dirty="0"/>
              <a:t> </a:t>
            </a:r>
            <a:r>
              <a:rPr sz="6000" dirty="0"/>
              <a:t>encoding:</a:t>
            </a:r>
            <a:r>
              <a:rPr sz="6000" spc="-325" dirty="0"/>
              <a:t> </a:t>
            </a:r>
            <a:r>
              <a:rPr sz="6000" spc="-10" dirty="0"/>
              <a:t>sin/cos</a:t>
            </a:r>
            <a:endParaRPr sz="6000" dirty="0"/>
          </a:p>
        </p:txBody>
      </p:sp>
      <p:pic>
        <p:nvPicPr>
          <p:cNvPr id="3" name="object 3"/>
          <p:cNvPicPr/>
          <p:nvPr/>
        </p:nvPicPr>
        <p:blipFill>
          <a:blip r:embed="rId3" cstate="print"/>
          <a:stretch>
            <a:fillRect/>
          </a:stretch>
        </p:blipFill>
        <p:spPr>
          <a:xfrm>
            <a:off x="505968" y="1514855"/>
            <a:ext cx="6362700" cy="227075"/>
          </a:xfrm>
          <a:prstGeom prst="rect">
            <a:avLst/>
          </a:prstGeom>
        </p:spPr>
      </p:pic>
      <p:pic>
        <p:nvPicPr>
          <p:cNvPr id="4" name="object 4"/>
          <p:cNvPicPr/>
          <p:nvPr/>
        </p:nvPicPr>
        <p:blipFill>
          <a:blip r:embed="rId4" cstate="print"/>
          <a:stretch>
            <a:fillRect/>
          </a:stretch>
        </p:blipFill>
        <p:spPr>
          <a:xfrm>
            <a:off x="7685531" y="1325880"/>
            <a:ext cx="1255776" cy="605027"/>
          </a:xfrm>
          <a:prstGeom prst="rect">
            <a:avLst/>
          </a:prstGeom>
        </p:spPr>
      </p:pic>
      <p:sp>
        <p:nvSpPr>
          <p:cNvPr id="5" name="object 5"/>
          <p:cNvSpPr txBox="1"/>
          <p:nvPr/>
        </p:nvSpPr>
        <p:spPr>
          <a:xfrm>
            <a:off x="499973" y="2149221"/>
            <a:ext cx="82359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This</a:t>
            </a:r>
            <a:r>
              <a:rPr sz="1800" spc="-55"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not</a:t>
            </a:r>
            <a:r>
              <a:rPr sz="1800" spc="-4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great</a:t>
            </a:r>
            <a:r>
              <a:rPr sz="1800" spc="-50" dirty="0">
                <a:latin typeface="Calibri"/>
                <a:cs typeface="Calibri"/>
              </a:rPr>
              <a:t> </a:t>
            </a:r>
            <a:r>
              <a:rPr sz="1800" dirty="0">
                <a:latin typeface="Calibri"/>
                <a:cs typeface="Calibri"/>
              </a:rPr>
              <a:t>idea,</a:t>
            </a:r>
            <a:r>
              <a:rPr sz="1800" spc="-45" dirty="0">
                <a:latin typeface="Calibri"/>
                <a:cs typeface="Calibri"/>
              </a:rPr>
              <a:t> </a:t>
            </a:r>
            <a:r>
              <a:rPr sz="1800" spc="-10" dirty="0">
                <a:latin typeface="Calibri"/>
                <a:cs typeface="Calibri"/>
              </a:rPr>
              <a:t>because</a:t>
            </a:r>
            <a:r>
              <a:rPr sz="1800" spc="-60" dirty="0">
                <a:latin typeface="Calibri"/>
                <a:cs typeface="Calibri"/>
              </a:rPr>
              <a:t> </a:t>
            </a:r>
            <a:r>
              <a:rPr sz="1800" b="1" spc="-10" dirty="0">
                <a:latin typeface="Calibri"/>
                <a:cs typeface="Calibri"/>
              </a:rPr>
              <a:t>absolute</a:t>
            </a:r>
            <a:r>
              <a:rPr sz="1800" b="1" spc="-75" dirty="0">
                <a:latin typeface="Calibri"/>
                <a:cs typeface="Calibri"/>
              </a:rPr>
              <a:t> </a:t>
            </a:r>
            <a:r>
              <a:rPr sz="1800" spc="-10" dirty="0">
                <a:latin typeface="Calibri"/>
                <a:cs typeface="Calibri"/>
              </a:rPr>
              <a:t>position</a:t>
            </a:r>
            <a:r>
              <a:rPr sz="1800" spc="-65"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less</a:t>
            </a:r>
            <a:r>
              <a:rPr sz="1800" spc="-65" dirty="0">
                <a:latin typeface="Calibri"/>
                <a:cs typeface="Calibri"/>
              </a:rPr>
              <a:t> </a:t>
            </a:r>
            <a:r>
              <a:rPr sz="1800" dirty="0">
                <a:latin typeface="Calibri"/>
                <a:cs typeface="Calibri"/>
              </a:rPr>
              <a:t>important</a:t>
            </a:r>
            <a:r>
              <a:rPr sz="1800" spc="-60" dirty="0">
                <a:latin typeface="Calibri"/>
                <a:cs typeface="Calibri"/>
              </a:rPr>
              <a:t> </a:t>
            </a:r>
            <a:r>
              <a:rPr sz="1800" dirty="0">
                <a:latin typeface="Calibri"/>
                <a:cs typeface="Calibri"/>
              </a:rPr>
              <a:t>than</a:t>
            </a:r>
            <a:r>
              <a:rPr sz="1800" spc="-30" dirty="0">
                <a:latin typeface="Calibri"/>
                <a:cs typeface="Calibri"/>
              </a:rPr>
              <a:t> </a:t>
            </a:r>
            <a:r>
              <a:rPr sz="1800" b="1" dirty="0">
                <a:latin typeface="Calibri"/>
                <a:cs typeface="Calibri"/>
              </a:rPr>
              <a:t>relative</a:t>
            </a:r>
            <a:r>
              <a:rPr sz="1800" b="1" spc="30" dirty="0">
                <a:latin typeface="Calibri"/>
                <a:cs typeface="Calibri"/>
              </a:rPr>
              <a:t> </a:t>
            </a:r>
            <a:r>
              <a:rPr sz="1800" spc="-10" dirty="0">
                <a:latin typeface="Calibri"/>
                <a:cs typeface="Calibri"/>
              </a:rPr>
              <a:t>position</a:t>
            </a:r>
            <a:endParaRPr sz="1800">
              <a:latin typeface="Calibri"/>
              <a:cs typeface="Calibri"/>
            </a:endParaRPr>
          </a:p>
        </p:txBody>
      </p:sp>
      <p:sp>
        <p:nvSpPr>
          <p:cNvPr id="6" name="object 6"/>
          <p:cNvSpPr txBox="1"/>
          <p:nvPr/>
        </p:nvSpPr>
        <p:spPr>
          <a:xfrm>
            <a:off x="464312" y="2751835"/>
            <a:ext cx="6264275" cy="299720"/>
          </a:xfrm>
          <a:prstGeom prst="rect">
            <a:avLst/>
          </a:prstGeom>
        </p:spPr>
        <p:txBody>
          <a:bodyPr vert="horz" wrap="square" lIns="0" tIns="12700" rIns="0" bIns="0" rtlCol="0">
            <a:spAutoFit/>
          </a:bodyPr>
          <a:lstStyle/>
          <a:p>
            <a:pPr marL="12700">
              <a:lnSpc>
                <a:spcPct val="100000"/>
              </a:lnSpc>
              <a:spcBef>
                <a:spcPts val="100"/>
              </a:spcBef>
              <a:tabLst>
                <a:tab pos="3315335" algn="l"/>
              </a:tabLst>
            </a:pPr>
            <a:r>
              <a:rPr sz="1800" dirty="0">
                <a:latin typeface="Arial"/>
                <a:cs typeface="Arial"/>
              </a:rPr>
              <a:t>I</a:t>
            </a:r>
            <a:r>
              <a:rPr sz="1800" spc="-150" dirty="0">
                <a:latin typeface="Arial"/>
                <a:cs typeface="Arial"/>
              </a:rPr>
              <a:t> </a:t>
            </a:r>
            <a:r>
              <a:rPr sz="1800" spc="-45" dirty="0">
                <a:latin typeface="Arial"/>
                <a:cs typeface="Arial"/>
              </a:rPr>
              <a:t>walk</a:t>
            </a:r>
            <a:r>
              <a:rPr sz="1800" spc="-60" dirty="0">
                <a:latin typeface="Arial"/>
                <a:cs typeface="Arial"/>
              </a:rPr>
              <a:t> </a:t>
            </a:r>
            <a:r>
              <a:rPr sz="1800" spc="-45" dirty="0">
                <a:latin typeface="Arial"/>
                <a:cs typeface="Arial"/>
              </a:rPr>
              <a:t>my</a:t>
            </a:r>
            <a:r>
              <a:rPr sz="1800" spc="-105" dirty="0">
                <a:latin typeface="Arial"/>
                <a:cs typeface="Arial"/>
              </a:rPr>
              <a:t> </a:t>
            </a:r>
            <a:r>
              <a:rPr sz="1800" dirty="0">
                <a:latin typeface="Arial"/>
                <a:cs typeface="Arial"/>
              </a:rPr>
              <a:t>dog</a:t>
            </a:r>
            <a:r>
              <a:rPr sz="1800" spc="65" dirty="0">
                <a:latin typeface="Arial"/>
                <a:cs typeface="Arial"/>
              </a:rPr>
              <a:t> </a:t>
            </a:r>
            <a:r>
              <a:rPr sz="1800" spc="-60" dirty="0">
                <a:latin typeface="Arial"/>
                <a:cs typeface="Arial"/>
              </a:rPr>
              <a:t>every</a:t>
            </a:r>
            <a:r>
              <a:rPr sz="1800" spc="-65" dirty="0">
                <a:latin typeface="Arial"/>
                <a:cs typeface="Arial"/>
              </a:rPr>
              <a:t> </a:t>
            </a:r>
            <a:r>
              <a:rPr sz="1800" spc="-25" dirty="0">
                <a:latin typeface="Arial"/>
                <a:cs typeface="Arial"/>
              </a:rPr>
              <a:t>day</a:t>
            </a:r>
            <a:r>
              <a:rPr sz="1800" dirty="0">
                <a:latin typeface="Arial"/>
                <a:cs typeface="Arial"/>
              </a:rPr>
              <a:t>	</a:t>
            </a:r>
            <a:r>
              <a:rPr sz="1800" spc="-55" dirty="0">
                <a:latin typeface="Arial"/>
                <a:cs typeface="Arial"/>
              </a:rPr>
              <a:t>every</a:t>
            </a:r>
            <a:r>
              <a:rPr sz="1800" spc="-85" dirty="0">
                <a:latin typeface="Arial"/>
                <a:cs typeface="Arial"/>
              </a:rPr>
              <a:t> </a:t>
            </a:r>
            <a:r>
              <a:rPr sz="1800" spc="-50" dirty="0">
                <a:latin typeface="Arial"/>
                <a:cs typeface="Arial"/>
              </a:rPr>
              <a:t>single</a:t>
            </a:r>
            <a:r>
              <a:rPr sz="1800" spc="-100" dirty="0">
                <a:latin typeface="Arial"/>
                <a:cs typeface="Arial"/>
              </a:rPr>
              <a:t> </a:t>
            </a:r>
            <a:r>
              <a:rPr sz="1800" spc="-50" dirty="0">
                <a:latin typeface="Arial"/>
                <a:cs typeface="Arial"/>
              </a:rPr>
              <a:t>day</a:t>
            </a:r>
            <a:r>
              <a:rPr sz="1800" spc="-114" dirty="0">
                <a:latin typeface="Arial"/>
                <a:cs typeface="Arial"/>
              </a:rPr>
              <a:t> </a:t>
            </a:r>
            <a:r>
              <a:rPr sz="1800" dirty="0">
                <a:latin typeface="Arial"/>
                <a:cs typeface="Arial"/>
              </a:rPr>
              <a:t>I</a:t>
            </a:r>
            <a:r>
              <a:rPr sz="1800" spc="-150" dirty="0">
                <a:latin typeface="Arial"/>
                <a:cs typeface="Arial"/>
              </a:rPr>
              <a:t> </a:t>
            </a:r>
            <a:r>
              <a:rPr sz="1800" spc="-45" dirty="0">
                <a:latin typeface="Arial"/>
                <a:cs typeface="Arial"/>
              </a:rPr>
              <a:t>walk</a:t>
            </a:r>
            <a:r>
              <a:rPr sz="1800" spc="-80" dirty="0">
                <a:latin typeface="Arial"/>
                <a:cs typeface="Arial"/>
              </a:rPr>
              <a:t> </a:t>
            </a:r>
            <a:r>
              <a:rPr sz="1800" dirty="0">
                <a:latin typeface="Arial"/>
                <a:cs typeface="Arial"/>
              </a:rPr>
              <a:t>my</a:t>
            </a:r>
            <a:r>
              <a:rPr sz="1800" spc="25" dirty="0">
                <a:latin typeface="Arial"/>
                <a:cs typeface="Arial"/>
              </a:rPr>
              <a:t> </a:t>
            </a:r>
            <a:r>
              <a:rPr sz="1800" spc="-25" dirty="0">
                <a:latin typeface="Arial"/>
                <a:cs typeface="Arial"/>
              </a:rPr>
              <a:t>dog</a:t>
            </a:r>
            <a:endParaRPr sz="1800">
              <a:latin typeface="Arial"/>
              <a:cs typeface="Arial"/>
            </a:endParaRPr>
          </a:p>
        </p:txBody>
      </p:sp>
      <p:sp>
        <p:nvSpPr>
          <p:cNvPr id="7" name="object 7"/>
          <p:cNvSpPr/>
          <p:nvPr/>
        </p:nvSpPr>
        <p:spPr>
          <a:xfrm>
            <a:off x="775716" y="3099815"/>
            <a:ext cx="885190" cy="294005"/>
          </a:xfrm>
          <a:custGeom>
            <a:avLst/>
            <a:gdLst/>
            <a:ahLst/>
            <a:cxnLst/>
            <a:rect l="l" t="t" r="r" b="b"/>
            <a:pathLst>
              <a:path w="885189" h="294004">
                <a:moveTo>
                  <a:pt x="885063" y="85344"/>
                </a:moveTo>
                <a:lnTo>
                  <a:pt x="884047" y="53848"/>
                </a:lnTo>
                <a:lnTo>
                  <a:pt x="882129" y="0"/>
                </a:lnTo>
                <a:lnTo>
                  <a:pt x="815594" y="53594"/>
                </a:lnTo>
                <a:lnTo>
                  <a:pt x="841629" y="65405"/>
                </a:lnTo>
                <a:lnTo>
                  <a:pt x="840168" y="68580"/>
                </a:lnTo>
                <a:lnTo>
                  <a:pt x="840079" y="68732"/>
                </a:lnTo>
                <a:lnTo>
                  <a:pt x="830199" y="86868"/>
                </a:lnTo>
                <a:lnTo>
                  <a:pt x="830072" y="87122"/>
                </a:lnTo>
                <a:lnTo>
                  <a:pt x="819277" y="105283"/>
                </a:lnTo>
                <a:lnTo>
                  <a:pt x="807847" y="122682"/>
                </a:lnTo>
                <a:lnTo>
                  <a:pt x="795274" y="140335"/>
                </a:lnTo>
                <a:lnTo>
                  <a:pt x="795655" y="139954"/>
                </a:lnTo>
                <a:lnTo>
                  <a:pt x="781939" y="156972"/>
                </a:lnTo>
                <a:lnTo>
                  <a:pt x="782320" y="156591"/>
                </a:lnTo>
                <a:lnTo>
                  <a:pt x="767842" y="172847"/>
                </a:lnTo>
                <a:lnTo>
                  <a:pt x="768223" y="172593"/>
                </a:lnTo>
                <a:lnTo>
                  <a:pt x="752729" y="187960"/>
                </a:lnTo>
                <a:lnTo>
                  <a:pt x="753237" y="187579"/>
                </a:lnTo>
                <a:lnTo>
                  <a:pt x="736600" y="201930"/>
                </a:lnTo>
                <a:lnTo>
                  <a:pt x="737108" y="201422"/>
                </a:lnTo>
                <a:lnTo>
                  <a:pt x="719582" y="214630"/>
                </a:lnTo>
                <a:lnTo>
                  <a:pt x="720217" y="214249"/>
                </a:lnTo>
                <a:lnTo>
                  <a:pt x="701421" y="226187"/>
                </a:lnTo>
                <a:lnTo>
                  <a:pt x="702056" y="225679"/>
                </a:lnTo>
                <a:lnTo>
                  <a:pt x="682625" y="235712"/>
                </a:lnTo>
                <a:lnTo>
                  <a:pt x="682752" y="235712"/>
                </a:lnTo>
                <a:lnTo>
                  <a:pt x="681990" y="236093"/>
                </a:lnTo>
                <a:lnTo>
                  <a:pt x="682625" y="235712"/>
                </a:lnTo>
                <a:lnTo>
                  <a:pt x="661416" y="244475"/>
                </a:lnTo>
                <a:lnTo>
                  <a:pt x="662051" y="244348"/>
                </a:lnTo>
                <a:lnTo>
                  <a:pt x="651129" y="248031"/>
                </a:lnTo>
                <a:lnTo>
                  <a:pt x="639064" y="251460"/>
                </a:lnTo>
                <a:lnTo>
                  <a:pt x="639318" y="251460"/>
                </a:lnTo>
                <a:lnTo>
                  <a:pt x="626491" y="254762"/>
                </a:lnTo>
                <a:lnTo>
                  <a:pt x="626745" y="254762"/>
                </a:lnTo>
                <a:lnTo>
                  <a:pt x="613410" y="257810"/>
                </a:lnTo>
                <a:lnTo>
                  <a:pt x="613664" y="257683"/>
                </a:lnTo>
                <a:lnTo>
                  <a:pt x="599567" y="260477"/>
                </a:lnTo>
                <a:lnTo>
                  <a:pt x="599694" y="260477"/>
                </a:lnTo>
                <a:lnTo>
                  <a:pt x="585089" y="263017"/>
                </a:lnTo>
                <a:lnTo>
                  <a:pt x="585343" y="262890"/>
                </a:lnTo>
                <a:lnTo>
                  <a:pt x="554482" y="267335"/>
                </a:lnTo>
                <a:lnTo>
                  <a:pt x="554863" y="267335"/>
                </a:lnTo>
                <a:lnTo>
                  <a:pt x="522605" y="270764"/>
                </a:lnTo>
                <a:lnTo>
                  <a:pt x="522859" y="270764"/>
                </a:lnTo>
                <a:lnTo>
                  <a:pt x="489331" y="273050"/>
                </a:lnTo>
                <a:lnTo>
                  <a:pt x="489610" y="273050"/>
                </a:lnTo>
                <a:lnTo>
                  <a:pt x="455523" y="274320"/>
                </a:lnTo>
                <a:lnTo>
                  <a:pt x="421068" y="274828"/>
                </a:lnTo>
                <a:lnTo>
                  <a:pt x="386676" y="274193"/>
                </a:lnTo>
                <a:lnTo>
                  <a:pt x="352920" y="272669"/>
                </a:lnTo>
                <a:lnTo>
                  <a:pt x="353212" y="272669"/>
                </a:lnTo>
                <a:lnTo>
                  <a:pt x="320116" y="270256"/>
                </a:lnTo>
                <a:lnTo>
                  <a:pt x="320433" y="270256"/>
                </a:lnTo>
                <a:lnTo>
                  <a:pt x="289852" y="266827"/>
                </a:lnTo>
                <a:lnTo>
                  <a:pt x="288683" y="266700"/>
                </a:lnTo>
                <a:lnTo>
                  <a:pt x="289052" y="266827"/>
                </a:lnTo>
                <a:lnTo>
                  <a:pt x="259194" y="262382"/>
                </a:lnTo>
                <a:lnTo>
                  <a:pt x="259448" y="262382"/>
                </a:lnTo>
                <a:lnTo>
                  <a:pt x="245237" y="259969"/>
                </a:lnTo>
                <a:lnTo>
                  <a:pt x="245516" y="259969"/>
                </a:lnTo>
                <a:lnTo>
                  <a:pt x="231978" y="257302"/>
                </a:lnTo>
                <a:lnTo>
                  <a:pt x="232194" y="257302"/>
                </a:lnTo>
                <a:lnTo>
                  <a:pt x="219329" y="254381"/>
                </a:lnTo>
                <a:lnTo>
                  <a:pt x="219646" y="254381"/>
                </a:lnTo>
                <a:lnTo>
                  <a:pt x="207441" y="251206"/>
                </a:lnTo>
                <a:lnTo>
                  <a:pt x="207733" y="251206"/>
                </a:lnTo>
                <a:lnTo>
                  <a:pt x="196723" y="247904"/>
                </a:lnTo>
                <a:lnTo>
                  <a:pt x="196291" y="247777"/>
                </a:lnTo>
                <a:lnTo>
                  <a:pt x="186804" y="244602"/>
                </a:lnTo>
                <a:lnTo>
                  <a:pt x="186169" y="244348"/>
                </a:lnTo>
                <a:lnTo>
                  <a:pt x="186677" y="244602"/>
                </a:lnTo>
                <a:lnTo>
                  <a:pt x="168122" y="236728"/>
                </a:lnTo>
                <a:lnTo>
                  <a:pt x="167360" y="236347"/>
                </a:lnTo>
                <a:lnTo>
                  <a:pt x="167970" y="236728"/>
                </a:lnTo>
                <a:lnTo>
                  <a:pt x="150152" y="227330"/>
                </a:lnTo>
                <a:lnTo>
                  <a:pt x="150939" y="227711"/>
                </a:lnTo>
                <a:lnTo>
                  <a:pt x="150355" y="227330"/>
                </a:lnTo>
                <a:lnTo>
                  <a:pt x="135699" y="217551"/>
                </a:lnTo>
                <a:lnTo>
                  <a:pt x="134734" y="216916"/>
                </a:lnTo>
                <a:lnTo>
                  <a:pt x="135458" y="217551"/>
                </a:lnTo>
                <a:lnTo>
                  <a:pt x="120777" y="205740"/>
                </a:lnTo>
                <a:lnTo>
                  <a:pt x="86156" y="166052"/>
                </a:lnTo>
                <a:lnTo>
                  <a:pt x="60121" y="119126"/>
                </a:lnTo>
                <a:lnTo>
                  <a:pt x="52895" y="102108"/>
                </a:lnTo>
                <a:lnTo>
                  <a:pt x="52743" y="101727"/>
                </a:lnTo>
                <a:lnTo>
                  <a:pt x="46253" y="84480"/>
                </a:lnTo>
                <a:lnTo>
                  <a:pt x="46202" y="84328"/>
                </a:lnTo>
                <a:lnTo>
                  <a:pt x="45618" y="82423"/>
                </a:lnTo>
                <a:lnTo>
                  <a:pt x="72923" y="74041"/>
                </a:lnTo>
                <a:lnTo>
                  <a:pt x="69291" y="70104"/>
                </a:lnTo>
                <a:lnTo>
                  <a:pt x="14109" y="12065"/>
                </a:lnTo>
                <a:lnTo>
                  <a:pt x="0" y="96393"/>
                </a:lnTo>
                <a:lnTo>
                  <a:pt x="27368" y="88011"/>
                </a:lnTo>
                <a:lnTo>
                  <a:pt x="28155" y="90551"/>
                </a:lnTo>
                <a:lnTo>
                  <a:pt x="51028" y="144145"/>
                </a:lnTo>
                <a:lnTo>
                  <a:pt x="70535" y="177038"/>
                </a:lnTo>
                <a:lnTo>
                  <a:pt x="94538" y="206883"/>
                </a:lnTo>
                <a:lnTo>
                  <a:pt x="123850" y="232791"/>
                </a:lnTo>
                <a:lnTo>
                  <a:pt x="159435" y="253746"/>
                </a:lnTo>
                <a:lnTo>
                  <a:pt x="202399" y="269494"/>
                </a:lnTo>
                <a:lnTo>
                  <a:pt x="241833" y="278765"/>
                </a:lnTo>
                <a:lnTo>
                  <a:pt x="286461" y="285750"/>
                </a:lnTo>
                <a:lnTo>
                  <a:pt x="351929" y="291719"/>
                </a:lnTo>
                <a:lnTo>
                  <a:pt x="421030" y="293878"/>
                </a:lnTo>
                <a:lnTo>
                  <a:pt x="455904" y="293370"/>
                </a:lnTo>
                <a:lnTo>
                  <a:pt x="524383" y="289687"/>
                </a:lnTo>
                <a:lnTo>
                  <a:pt x="588264" y="281940"/>
                </a:lnTo>
                <a:lnTo>
                  <a:pt x="624840" y="274828"/>
                </a:lnTo>
                <a:lnTo>
                  <a:pt x="624967" y="274828"/>
                </a:lnTo>
                <a:lnTo>
                  <a:pt x="631190" y="273431"/>
                </a:lnTo>
                <a:lnTo>
                  <a:pt x="644144" y="269875"/>
                </a:lnTo>
                <a:lnTo>
                  <a:pt x="656590" y="266192"/>
                </a:lnTo>
                <a:lnTo>
                  <a:pt x="666115" y="263017"/>
                </a:lnTo>
                <a:lnTo>
                  <a:pt x="668401" y="262255"/>
                </a:lnTo>
                <a:lnTo>
                  <a:pt x="679323" y="257810"/>
                </a:lnTo>
                <a:lnTo>
                  <a:pt x="690372" y="253238"/>
                </a:lnTo>
                <a:lnTo>
                  <a:pt x="700405" y="248031"/>
                </a:lnTo>
                <a:lnTo>
                  <a:pt x="707517" y="244348"/>
                </a:lnTo>
                <a:lnTo>
                  <a:pt x="711200" y="242443"/>
                </a:lnTo>
                <a:lnTo>
                  <a:pt x="721233" y="236093"/>
                </a:lnTo>
                <a:lnTo>
                  <a:pt x="721868" y="235712"/>
                </a:lnTo>
                <a:lnTo>
                  <a:pt x="765683" y="201930"/>
                </a:lnTo>
                <a:lnTo>
                  <a:pt x="780034" y="187579"/>
                </a:lnTo>
                <a:lnTo>
                  <a:pt x="781812" y="185801"/>
                </a:lnTo>
                <a:lnTo>
                  <a:pt x="793750" y="172593"/>
                </a:lnTo>
                <a:lnTo>
                  <a:pt x="796671" y="169164"/>
                </a:lnTo>
                <a:lnTo>
                  <a:pt x="806704" y="156591"/>
                </a:lnTo>
                <a:lnTo>
                  <a:pt x="810768" y="151511"/>
                </a:lnTo>
                <a:lnTo>
                  <a:pt x="819023" y="139954"/>
                </a:lnTo>
                <a:lnTo>
                  <a:pt x="823595" y="133731"/>
                </a:lnTo>
                <a:lnTo>
                  <a:pt x="830707" y="122682"/>
                </a:lnTo>
                <a:lnTo>
                  <a:pt x="835660" y="115062"/>
                </a:lnTo>
                <a:lnTo>
                  <a:pt x="846709" y="96393"/>
                </a:lnTo>
                <a:lnTo>
                  <a:pt x="857123" y="77470"/>
                </a:lnTo>
                <a:lnTo>
                  <a:pt x="859028" y="73406"/>
                </a:lnTo>
                <a:lnTo>
                  <a:pt x="885063" y="85344"/>
                </a:lnTo>
                <a:close/>
              </a:path>
            </a:pathLst>
          </a:custGeom>
          <a:solidFill>
            <a:srgbClr val="000000"/>
          </a:solidFill>
        </p:spPr>
        <p:txBody>
          <a:bodyPr wrap="square" lIns="0" tIns="0" rIns="0" bIns="0" rtlCol="0"/>
          <a:lstStyle/>
          <a:p>
            <a:endParaRPr/>
          </a:p>
        </p:txBody>
      </p:sp>
      <p:sp>
        <p:nvSpPr>
          <p:cNvPr id="8" name="object 8"/>
          <p:cNvSpPr/>
          <p:nvPr/>
        </p:nvSpPr>
        <p:spPr>
          <a:xfrm>
            <a:off x="5649468" y="3099815"/>
            <a:ext cx="883919" cy="294005"/>
          </a:xfrm>
          <a:custGeom>
            <a:avLst/>
            <a:gdLst/>
            <a:ahLst/>
            <a:cxnLst/>
            <a:rect l="l" t="t" r="r" b="b"/>
            <a:pathLst>
              <a:path w="883920" h="294004">
                <a:moveTo>
                  <a:pt x="883412" y="85344"/>
                </a:moveTo>
                <a:lnTo>
                  <a:pt x="882396" y="53848"/>
                </a:lnTo>
                <a:lnTo>
                  <a:pt x="880478" y="0"/>
                </a:lnTo>
                <a:lnTo>
                  <a:pt x="814197" y="53594"/>
                </a:lnTo>
                <a:lnTo>
                  <a:pt x="839978" y="65405"/>
                </a:lnTo>
                <a:lnTo>
                  <a:pt x="838504" y="68592"/>
                </a:lnTo>
                <a:lnTo>
                  <a:pt x="828675" y="86868"/>
                </a:lnTo>
                <a:lnTo>
                  <a:pt x="828548" y="87122"/>
                </a:lnTo>
                <a:lnTo>
                  <a:pt x="817753" y="105283"/>
                </a:lnTo>
                <a:lnTo>
                  <a:pt x="806450" y="122682"/>
                </a:lnTo>
                <a:lnTo>
                  <a:pt x="806323" y="123063"/>
                </a:lnTo>
                <a:lnTo>
                  <a:pt x="793750" y="140335"/>
                </a:lnTo>
                <a:lnTo>
                  <a:pt x="780542" y="157099"/>
                </a:lnTo>
                <a:lnTo>
                  <a:pt x="766445" y="172974"/>
                </a:lnTo>
                <a:lnTo>
                  <a:pt x="766699" y="172593"/>
                </a:lnTo>
                <a:lnTo>
                  <a:pt x="751332" y="187960"/>
                </a:lnTo>
                <a:lnTo>
                  <a:pt x="751840" y="187579"/>
                </a:lnTo>
                <a:lnTo>
                  <a:pt x="735457" y="201676"/>
                </a:lnTo>
                <a:lnTo>
                  <a:pt x="735330" y="201803"/>
                </a:lnTo>
                <a:lnTo>
                  <a:pt x="718185" y="214630"/>
                </a:lnTo>
                <a:lnTo>
                  <a:pt x="718820" y="214249"/>
                </a:lnTo>
                <a:lnTo>
                  <a:pt x="700024" y="226187"/>
                </a:lnTo>
                <a:lnTo>
                  <a:pt x="700659" y="225679"/>
                </a:lnTo>
                <a:lnTo>
                  <a:pt x="681355" y="235712"/>
                </a:lnTo>
                <a:lnTo>
                  <a:pt x="681482" y="235712"/>
                </a:lnTo>
                <a:lnTo>
                  <a:pt x="680720" y="236093"/>
                </a:lnTo>
                <a:lnTo>
                  <a:pt x="681355" y="235712"/>
                </a:lnTo>
                <a:lnTo>
                  <a:pt x="660273" y="244475"/>
                </a:lnTo>
                <a:lnTo>
                  <a:pt x="660908" y="244348"/>
                </a:lnTo>
                <a:lnTo>
                  <a:pt x="649859" y="248031"/>
                </a:lnTo>
                <a:lnTo>
                  <a:pt x="637921" y="251587"/>
                </a:lnTo>
                <a:lnTo>
                  <a:pt x="638175" y="251460"/>
                </a:lnTo>
                <a:lnTo>
                  <a:pt x="625475" y="254762"/>
                </a:lnTo>
                <a:lnTo>
                  <a:pt x="625729" y="254762"/>
                </a:lnTo>
                <a:lnTo>
                  <a:pt x="612140" y="257810"/>
                </a:lnTo>
                <a:lnTo>
                  <a:pt x="612394" y="257683"/>
                </a:lnTo>
                <a:lnTo>
                  <a:pt x="598297" y="260477"/>
                </a:lnTo>
                <a:lnTo>
                  <a:pt x="598551" y="260477"/>
                </a:lnTo>
                <a:lnTo>
                  <a:pt x="583946" y="263017"/>
                </a:lnTo>
                <a:lnTo>
                  <a:pt x="584200" y="263017"/>
                </a:lnTo>
                <a:lnTo>
                  <a:pt x="553466" y="267335"/>
                </a:lnTo>
                <a:lnTo>
                  <a:pt x="553847" y="267335"/>
                </a:lnTo>
                <a:lnTo>
                  <a:pt x="521589" y="270764"/>
                </a:lnTo>
                <a:lnTo>
                  <a:pt x="521970" y="270764"/>
                </a:lnTo>
                <a:lnTo>
                  <a:pt x="488442" y="273050"/>
                </a:lnTo>
                <a:lnTo>
                  <a:pt x="488823" y="273050"/>
                </a:lnTo>
                <a:lnTo>
                  <a:pt x="454787" y="274320"/>
                </a:lnTo>
                <a:lnTo>
                  <a:pt x="420243" y="274828"/>
                </a:lnTo>
                <a:lnTo>
                  <a:pt x="385953" y="274193"/>
                </a:lnTo>
                <a:lnTo>
                  <a:pt x="386334" y="274193"/>
                </a:lnTo>
                <a:lnTo>
                  <a:pt x="352425" y="272669"/>
                </a:lnTo>
                <a:lnTo>
                  <a:pt x="352679" y="272669"/>
                </a:lnTo>
                <a:lnTo>
                  <a:pt x="319659" y="270256"/>
                </a:lnTo>
                <a:lnTo>
                  <a:pt x="319913" y="270256"/>
                </a:lnTo>
                <a:lnTo>
                  <a:pt x="289433" y="266827"/>
                </a:lnTo>
                <a:lnTo>
                  <a:pt x="288290" y="266700"/>
                </a:lnTo>
                <a:lnTo>
                  <a:pt x="288671" y="266827"/>
                </a:lnTo>
                <a:lnTo>
                  <a:pt x="258699" y="262382"/>
                </a:lnTo>
                <a:lnTo>
                  <a:pt x="258953" y="262382"/>
                </a:lnTo>
                <a:lnTo>
                  <a:pt x="244856" y="259969"/>
                </a:lnTo>
                <a:lnTo>
                  <a:pt x="245110" y="259969"/>
                </a:lnTo>
                <a:lnTo>
                  <a:pt x="231648" y="257302"/>
                </a:lnTo>
                <a:lnTo>
                  <a:pt x="231902" y="257302"/>
                </a:lnTo>
                <a:lnTo>
                  <a:pt x="218948" y="254381"/>
                </a:lnTo>
                <a:lnTo>
                  <a:pt x="219329" y="254381"/>
                </a:lnTo>
                <a:lnTo>
                  <a:pt x="207137" y="251206"/>
                </a:lnTo>
                <a:lnTo>
                  <a:pt x="207391" y="251206"/>
                </a:lnTo>
                <a:lnTo>
                  <a:pt x="196469" y="247904"/>
                </a:lnTo>
                <a:lnTo>
                  <a:pt x="196088" y="247777"/>
                </a:lnTo>
                <a:lnTo>
                  <a:pt x="186563" y="244602"/>
                </a:lnTo>
                <a:lnTo>
                  <a:pt x="185928" y="244348"/>
                </a:lnTo>
                <a:lnTo>
                  <a:pt x="186436" y="244602"/>
                </a:lnTo>
                <a:lnTo>
                  <a:pt x="185801" y="244348"/>
                </a:lnTo>
                <a:lnTo>
                  <a:pt x="167894" y="236728"/>
                </a:lnTo>
                <a:lnTo>
                  <a:pt x="167259" y="236474"/>
                </a:lnTo>
                <a:lnTo>
                  <a:pt x="167005" y="236347"/>
                </a:lnTo>
                <a:lnTo>
                  <a:pt x="150114" y="227330"/>
                </a:lnTo>
                <a:lnTo>
                  <a:pt x="150876" y="227711"/>
                </a:lnTo>
                <a:lnTo>
                  <a:pt x="150241" y="227330"/>
                </a:lnTo>
                <a:lnTo>
                  <a:pt x="135509" y="217551"/>
                </a:lnTo>
                <a:lnTo>
                  <a:pt x="134620" y="216916"/>
                </a:lnTo>
                <a:lnTo>
                  <a:pt x="135382" y="217551"/>
                </a:lnTo>
                <a:lnTo>
                  <a:pt x="120777" y="205740"/>
                </a:lnTo>
                <a:lnTo>
                  <a:pt x="108585" y="193929"/>
                </a:lnTo>
                <a:lnTo>
                  <a:pt x="108458" y="193802"/>
                </a:lnTo>
                <a:lnTo>
                  <a:pt x="108077" y="193421"/>
                </a:lnTo>
                <a:lnTo>
                  <a:pt x="76835" y="151511"/>
                </a:lnTo>
                <a:lnTo>
                  <a:pt x="52959" y="102108"/>
                </a:lnTo>
                <a:lnTo>
                  <a:pt x="45593" y="82423"/>
                </a:lnTo>
                <a:lnTo>
                  <a:pt x="72898" y="74168"/>
                </a:lnTo>
                <a:lnTo>
                  <a:pt x="69215" y="70104"/>
                </a:lnTo>
                <a:lnTo>
                  <a:pt x="14224" y="12065"/>
                </a:lnTo>
                <a:lnTo>
                  <a:pt x="0" y="96393"/>
                </a:lnTo>
                <a:lnTo>
                  <a:pt x="27432" y="88011"/>
                </a:lnTo>
                <a:lnTo>
                  <a:pt x="28194" y="90551"/>
                </a:lnTo>
                <a:lnTo>
                  <a:pt x="51054" y="144145"/>
                </a:lnTo>
                <a:lnTo>
                  <a:pt x="81788" y="192405"/>
                </a:lnTo>
                <a:lnTo>
                  <a:pt x="108458" y="220218"/>
                </a:lnTo>
                <a:lnTo>
                  <a:pt x="140716" y="243967"/>
                </a:lnTo>
                <a:lnTo>
                  <a:pt x="179324" y="262255"/>
                </a:lnTo>
                <a:lnTo>
                  <a:pt x="227711" y="275971"/>
                </a:lnTo>
                <a:lnTo>
                  <a:pt x="286004" y="285750"/>
                </a:lnTo>
                <a:lnTo>
                  <a:pt x="351409" y="291719"/>
                </a:lnTo>
                <a:lnTo>
                  <a:pt x="420243" y="293878"/>
                </a:lnTo>
                <a:lnTo>
                  <a:pt x="455168" y="293370"/>
                </a:lnTo>
                <a:lnTo>
                  <a:pt x="523367" y="289687"/>
                </a:lnTo>
                <a:lnTo>
                  <a:pt x="586994" y="281940"/>
                </a:lnTo>
                <a:lnTo>
                  <a:pt x="667258" y="262255"/>
                </a:lnTo>
                <a:lnTo>
                  <a:pt x="692277" y="251587"/>
                </a:lnTo>
                <a:lnTo>
                  <a:pt x="699135" y="248031"/>
                </a:lnTo>
                <a:lnTo>
                  <a:pt x="706120" y="244348"/>
                </a:lnTo>
                <a:lnTo>
                  <a:pt x="709803" y="242443"/>
                </a:lnTo>
                <a:lnTo>
                  <a:pt x="719963" y="236093"/>
                </a:lnTo>
                <a:lnTo>
                  <a:pt x="764794" y="201422"/>
                </a:lnTo>
                <a:lnTo>
                  <a:pt x="778637" y="187579"/>
                </a:lnTo>
                <a:lnTo>
                  <a:pt x="780415" y="185801"/>
                </a:lnTo>
                <a:lnTo>
                  <a:pt x="809244" y="151511"/>
                </a:lnTo>
                <a:lnTo>
                  <a:pt x="829310" y="122555"/>
                </a:lnTo>
                <a:lnTo>
                  <a:pt x="834136" y="115062"/>
                </a:lnTo>
                <a:lnTo>
                  <a:pt x="840105" y="104902"/>
                </a:lnTo>
                <a:lnTo>
                  <a:pt x="845185" y="96393"/>
                </a:lnTo>
                <a:lnTo>
                  <a:pt x="855472" y="77470"/>
                </a:lnTo>
                <a:lnTo>
                  <a:pt x="857377" y="73406"/>
                </a:lnTo>
                <a:lnTo>
                  <a:pt x="883412" y="85344"/>
                </a:lnTo>
                <a:close/>
              </a:path>
            </a:pathLst>
          </a:custGeom>
          <a:solidFill>
            <a:srgbClr val="000000"/>
          </a:solidFill>
        </p:spPr>
        <p:txBody>
          <a:bodyPr wrap="square" lIns="0" tIns="0" rIns="0" bIns="0" rtlCol="0"/>
          <a:lstStyle/>
          <a:p>
            <a:endParaRPr/>
          </a:p>
        </p:txBody>
      </p:sp>
      <p:sp>
        <p:nvSpPr>
          <p:cNvPr id="9" name="object 9"/>
          <p:cNvSpPr txBox="1"/>
          <p:nvPr/>
        </p:nvSpPr>
        <p:spPr>
          <a:xfrm>
            <a:off x="7077202" y="2733547"/>
            <a:ext cx="425704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The</a:t>
            </a:r>
            <a:r>
              <a:rPr sz="1800" spc="-40" dirty="0">
                <a:latin typeface="Calibri"/>
                <a:cs typeface="Calibri"/>
              </a:rPr>
              <a:t> </a:t>
            </a:r>
            <a:r>
              <a:rPr sz="1800" spc="-10" dirty="0">
                <a:latin typeface="Calibri"/>
                <a:cs typeface="Calibri"/>
              </a:rPr>
              <a:t>fact</a:t>
            </a:r>
            <a:r>
              <a:rPr sz="1800" spc="-40" dirty="0">
                <a:latin typeface="Calibri"/>
                <a:cs typeface="Calibri"/>
              </a:rPr>
              <a:t> </a:t>
            </a:r>
            <a:r>
              <a:rPr sz="1800" dirty="0">
                <a:latin typeface="Calibri"/>
                <a:cs typeface="Calibri"/>
              </a:rPr>
              <a:t>that</a:t>
            </a:r>
            <a:r>
              <a:rPr sz="1800" spc="-55" dirty="0">
                <a:latin typeface="Calibri"/>
                <a:cs typeface="Calibri"/>
              </a:rPr>
              <a:t> </a:t>
            </a:r>
            <a:r>
              <a:rPr sz="1800" dirty="0">
                <a:latin typeface="Calibri"/>
                <a:cs typeface="Calibri"/>
              </a:rPr>
              <a:t>“my</a:t>
            </a:r>
            <a:r>
              <a:rPr sz="1800" spc="-60" dirty="0">
                <a:latin typeface="Calibri"/>
                <a:cs typeface="Calibri"/>
              </a:rPr>
              <a:t> </a:t>
            </a:r>
            <a:r>
              <a:rPr sz="1800" dirty="0">
                <a:latin typeface="Calibri"/>
                <a:cs typeface="Calibri"/>
              </a:rPr>
              <a:t>dog”</a:t>
            </a:r>
            <a:r>
              <a:rPr sz="1800" spc="-10"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right</a:t>
            </a:r>
            <a:r>
              <a:rPr sz="1800" spc="-60" dirty="0">
                <a:latin typeface="Calibri"/>
                <a:cs typeface="Calibri"/>
              </a:rPr>
              <a:t> </a:t>
            </a:r>
            <a:r>
              <a:rPr sz="1800" spc="-10" dirty="0">
                <a:latin typeface="Calibri"/>
                <a:cs typeface="Calibri"/>
              </a:rPr>
              <a:t>after</a:t>
            </a:r>
            <a:r>
              <a:rPr sz="1800" spc="-30" dirty="0">
                <a:latin typeface="Calibri"/>
                <a:cs typeface="Calibri"/>
              </a:rPr>
              <a:t> </a:t>
            </a:r>
            <a:r>
              <a:rPr sz="1800" dirty="0">
                <a:latin typeface="Calibri"/>
                <a:cs typeface="Calibri"/>
              </a:rPr>
              <a:t>“I</a:t>
            </a:r>
            <a:r>
              <a:rPr sz="1800" spc="-50" dirty="0">
                <a:latin typeface="Calibri"/>
                <a:cs typeface="Calibri"/>
              </a:rPr>
              <a:t> </a:t>
            </a:r>
            <a:r>
              <a:rPr sz="1800" spc="-10" dirty="0">
                <a:latin typeface="Calibri"/>
                <a:cs typeface="Calibri"/>
              </a:rPr>
              <a:t>walk”</a:t>
            </a:r>
            <a:r>
              <a:rPr sz="1800" spc="-25" dirty="0">
                <a:latin typeface="Calibri"/>
                <a:cs typeface="Calibri"/>
              </a:rPr>
              <a:t> is</a:t>
            </a:r>
            <a:endParaRPr sz="1800" dirty="0">
              <a:latin typeface="Calibri"/>
              <a:cs typeface="Calibri"/>
            </a:endParaRPr>
          </a:p>
          <a:p>
            <a:pPr marL="12700">
              <a:lnSpc>
                <a:spcPct val="100000"/>
              </a:lnSpc>
            </a:pPr>
            <a:r>
              <a:rPr sz="1800" dirty="0">
                <a:latin typeface="Calibri"/>
                <a:cs typeface="Calibri"/>
              </a:rPr>
              <a:t>the </a:t>
            </a:r>
            <a:r>
              <a:rPr sz="1800" spc="-10" dirty="0">
                <a:latin typeface="Calibri"/>
                <a:cs typeface="Calibri"/>
              </a:rPr>
              <a:t>important</a:t>
            </a:r>
            <a:r>
              <a:rPr sz="1800" spc="-60" dirty="0">
                <a:latin typeface="Calibri"/>
                <a:cs typeface="Calibri"/>
              </a:rPr>
              <a:t> </a:t>
            </a:r>
            <a:r>
              <a:rPr sz="1800" dirty="0">
                <a:latin typeface="Calibri"/>
                <a:cs typeface="Calibri"/>
              </a:rPr>
              <a:t>part,</a:t>
            </a:r>
            <a:r>
              <a:rPr sz="1800" spc="-25" dirty="0">
                <a:latin typeface="Calibri"/>
                <a:cs typeface="Calibri"/>
              </a:rPr>
              <a:t> </a:t>
            </a:r>
            <a:r>
              <a:rPr sz="1800" dirty="0">
                <a:latin typeface="Calibri"/>
                <a:cs typeface="Calibri"/>
              </a:rPr>
              <a:t>not</a:t>
            </a:r>
            <a:r>
              <a:rPr sz="1800" spc="-25" dirty="0">
                <a:latin typeface="Calibri"/>
                <a:cs typeface="Calibri"/>
              </a:rPr>
              <a:t> </a:t>
            </a:r>
            <a:r>
              <a:rPr sz="1800" dirty="0">
                <a:latin typeface="Calibri"/>
                <a:cs typeface="Calibri"/>
              </a:rPr>
              <a:t>its</a:t>
            </a:r>
            <a:r>
              <a:rPr sz="1800" spc="-30" dirty="0">
                <a:latin typeface="Calibri"/>
                <a:cs typeface="Calibri"/>
              </a:rPr>
              <a:t> </a:t>
            </a:r>
            <a:r>
              <a:rPr sz="1800" spc="-10" dirty="0">
                <a:latin typeface="Calibri"/>
                <a:cs typeface="Calibri"/>
              </a:rPr>
              <a:t>absolute</a:t>
            </a:r>
            <a:r>
              <a:rPr sz="1800" spc="-40" dirty="0">
                <a:latin typeface="Calibri"/>
                <a:cs typeface="Calibri"/>
              </a:rPr>
              <a:t> </a:t>
            </a:r>
            <a:r>
              <a:rPr sz="1800" spc="-10" dirty="0">
                <a:latin typeface="Calibri"/>
                <a:cs typeface="Calibri"/>
              </a:rPr>
              <a:t>position</a:t>
            </a:r>
            <a:endParaRPr sz="1800" dirty="0">
              <a:latin typeface="Calibri"/>
              <a:cs typeface="Calibri"/>
            </a:endParaRPr>
          </a:p>
        </p:txBody>
      </p:sp>
      <p:sp>
        <p:nvSpPr>
          <p:cNvPr id="10" name="object 10"/>
          <p:cNvSpPr txBox="1"/>
          <p:nvPr/>
        </p:nvSpPr>
        <p:spPr>
          <a:xfrm>
            <a:off x="499973" y="3734816"/>
            <a:ext cx="104406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a:t>
            </a:r>
            <a:r>
              <a:rPr sz="1800" spc="-40" dirty="0">
                <a:latin typeface="Calibri"/>
                <a:cs typeface="Calibri"/>
              </a:rPr>
              <a:t> </a:t>
            </a:r>
            <a:r>
              <a:rPr sz="1800" spc="-10" dirty="0">
                <a:latin typeface="Calibri"/>
                <a:cs typeface="Calibri"/>
              </a:rPr>
              <a:t>want</a:t>
            </a:r>
            <a:r>
              <a:rPr sz="1800" spc="-45" dirty="0">
                <a:latin typeface="Calibri"/>
                <a:cs typeface="Calibri"/>
              </a:rPr>
              <a:t> </a:t>
            </a:r>
            <a:r>
              <a:rPr sz="1800" dirty="0">
                <a:latin typeface="Calibri"/>
                <a:cs typeface="Calibri"/>
              </a:rPr>
              <a:t>to</a:t>
            </a:r>
            <a:r>
              <a:rPr sz="1800" spc="-45" dirty="0">
                <a:latin typeface="Calibri"/>
                <a:cs typeface="Calibri"/>
              </a:rPr>
              <a:t> </a:t>
            </a:r>
            <a:r>
              <a:rPr sz="1800" spc="-20" dirty="0">
                <a:latin typeface="Calibri"/>
                <a:cs typeface="Calibri"/>
              </a:rPr>
              <a:t>represent</a:t>
            </a:r>
            <a:r>
              <a:rPr sz="1800" spc="-30" dirty="0">
                <a:latin typeface="Calibri"/>
                <a:cs typeface="Calibri"/>
              </a:rPr>
              <a:t> </a:t>
            </a:r>
            <a:r>
              <a:rPr sz="1800" b="1" dirty="0">
                <a:latin typeface="Calibri"/>
                <a:cs typeface="Calibri"/>
              </a:rPr>
              <a:t>position</a:t>
            </a:r>
            <a:r>
              <a:rPr sz="1800" b="1" spc="-75"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a</a:t>
            </a:r>
            <a:r>
              <a:rPr sz="1800" spc="-30" dirty="0">
                <a:latin typeface="Calibri"/>
                <a:cs typeface="Calibri"/>
              </a:rPr>
              <a:t> </a:t>
            </a:r>
            <a:r>
              <a:rPr sz="1800" spc="-35" dirty="0">
                <a:latin typeface="Calibri"/>
                <a:cs typeface="Calibri"/>
              </a:rPr>
              <a:t>way</a:t>
            </a:r>
            <a:r>
              <a:rPr sz="1800" spc="-55" dirty="0">
                <a:latin typeface="Calibri"/>
                <a:cs typeface="Calibri"/>
              </a:rPr>
              <a:t> </a:t>
            </a:r>
            <a:r>
              <a:rPr sz="1800" dirty="0">
                <a:latin typeface="Calibri"/>
                <a:cs typeface="Calibri"/>
              </a:rPr>
              <a:t>that</a:t>
            </a:r>
            <a:r>
              <a:rPr sz="1800" spc="-60" dirty="0">
                <a:latin typeface="Calibri"/>
                <a:cs typeface="Calibri"/>
              </a:rPr>
              <a:t> </a:t>
            </a:r>
            <a:r>
              <a:rPr sz="1800" spc="-25" dirty="0">
                <a:latin typeface="Calibri"/>
                <a:cs typeface="Calibri"/>
              </a:rPr>
              <a:t>tokens</a:t>
            </a:r>
            <a:r>
              <a:rPr sz="1800" spc="-70" dirty="0">
                <a:latin typeface="Calibri"/>
                <a:cs typeface="Calibri"/>
              </a:rPr>
              <a:t> </a:t>
            </a:r>
            <a:r>
              <a:rPr sz="1800" dirty="0">
                <a:latin typeface="Calibri"/>
                <a:cs typeface="Calibri"/>
              </a:rPr>
              <a:t>with</a:t>
            </a:r>
            <a:r>
              <a:rPr sz="1800" spc="-40" dirty="0">
                <a:latin typeface="Calibri"/>
                <a:cs typeface="Calibri"/>
              </a:rPr>
              <a:t> </a:t>
            </a:r>
            <a:r>
              <a:rPr sz="1800" dirty="0">
                <a:latin typeface="Calibri"/>
                <a:cs typeface="Calibri"/>
              </a:rPr>
              <a:t>similar</a:t>
            </a:r>
            <a:r>
              <a:rPr sz="1800" spc="-70" dirty="0">
                <a:latin typeface="Calibri"/>
                <a:cs typeface="Calibri"/>
              </a:rPr>
              <a:t> </a:t>
            </a:r>
            <a:r>
              <a:rPr sz="1800" b="1" spc="-20" dirty="0">
                <a:latin typeface="Calibri"/>
                <a:cs typeface="Calibri"/>
              </a:rPr>
              <a:t>relative</a:t>
            </a:r>
            <a:r>
              <a:rPr sz="1800" b="1" spc="-60" dirty="0">
                <a:latin typeface="Calibri"/>
                <a:cs typeface="Calibri"/>
              </a:rPr>
              <a:t> </a:t>
            </a:r>
            <a:r>
              <a:rPr sz="1800" spc="-10" dirty="0">
                <a:latin typeface="Calibri"/>
                <a:cs typeface="Calibri"/>
              </a:rPr>
              <a:t>position</a:t>
            </a:r>
            <a:r>
              <a:rPr sz="1800" spc="-65" dirty="0">
                <a:latin typeface="Calibri"/>
                <a:cs typeface="Calibri"/>
              </a:rPr>
              <a:t> </a:t>
            </a:r>
            <a:r>
              <a:rPr sz="1800" spc="-10" dirty="0">
                <a:latin typeface="Calibri"/>
                <a:cs typeface="Calibri"/>
              </a:rPr>
              <a:t>have</a:t>
            </a:r>
            <a:r>
              <a:rPr sz="1800" spc="-45" dirty="0">
                <a:latin typeface="Calibri"/>
                <a:cs typeface="Calibri"/>
              </a:rPr>
              <a:t> </a:t>
            </a:r>
            <a:r>
              <a:rPr sz="1800" dirty="0">
                <a:latin typeface="Calibri"/>
                <a:cs typeface="Calibri"/>
              </a:rPr>
              <a:t>similar</a:t>
            </a:r>
            <a:r>
              <a:rPr sz="1800" spc="-75" dirty="0">
                <a:latin typeface="Calibri"/>
                <a:cs typeface="Calibri"/>
              </a:rPr>
              <a:t> </a:t>
            </a:r>
            <a:r>
              <a:rPr sz="1800" b="1" dirty="0">
                <a:latin typeface="Calibri"/>
                <a:cs typeface="Calibri"/>
              </a:rPr>
              <a:t>positional</a:t>
            </a:r>
            <a:r>
              <a:rPr sz="1800" b="1" spc="130" dirty="0">
                <a:latin typeface="Calibri"/>
                <a:cs typeface="Calibri"/>
              </a:rPr>
              <a:t> </a:t>
            </a:r>
            <a:r>
              <a:rPr sz="1800" b="1" spc="-10" dirty="0">
                <a:latin typeface="Calibri"/>
                <a:cs typeface="Calibri"/>
              </a:rPr>
              <a:t>encoding</a:t>
            </a:r>
            <a:endParaRPr sz="1800" dirty="0">
              <a:latin typeface="Calibri"/>
              <a:cs typeface="Calibri"/>
            </a:endParaRPr>
          </a:p>
        </p:txBody>
      </p:sp>
      <p:sp>
        <p:nvSpPr>
          <p:cNvPr id="11" name="object 11"/>
          <p:cNvSpPr txBox="1"/>
          <p:nvPr/>
        </p:nvSpPr>
        <p:spPr>
          <a:xfrm>
            <a:off x="499973" y="4162425"/>
            <a:ext cx="51111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Idea:</a:t>
            </a:r>
            <a:r>
              <a:rPr sz="1800" b="1" spc="-35" dirty="0">
                <a:latin typeface="Calibri"/>
                <a:cs typeface="Calibri"/>
              </a:rPr>
              <a:t> </a:t>
            </a:r>
            <a:r>
              <a:rPr sz="1800" dirty="0">
                <a:latin typeface="Calibri"/>
                <a:cs typeface="Calibri"/>
              </a:rPr>
              <a:t>what</a:t>
            </a:r>
            <a:r>
              <a:rPr sz="1800" spc="-45" dirty="0">
                <a:latin typeface="Calibri"/>
                <a:cs typeface="Calibri"/>
              </a:rPr>
              <a:t> </a:t>
            </a:r>
            <a:r>
              <a:rPr sz="1800" dirty="0">
                <a:latin typeface="Calibri"/>
                <a:cs typeface="Calibri"/>
              </a:rPr>
              <a:t>if</a:t>
            </a:r>
            <a:r>
              <a:rPr sz="1800" spc="-30" dirty="0">
                <a:latin typeface="Calibri"/>
                <a:cs typeface="Calibri"/>
              </a:rPr>
              <a:t> </a:t>
            </a:r>
            <a:r>
              <a:rPr sz="1800" dirty="0">
                <a:latin typeface="Calibri"/>
                <a:cs typeface="Calibri"/>
              </a:rPr>
              <a:t>we</a:t>
            </a:r>
            <a:r>
              <a:rPr sz="1800" spc="-25" dirty="0">
                <a:latin typeface="Calibri"/>
                <a:cs typeface="Calibri"/>
              </a:rPr>
              <a:t> </a:t>
            </a:r>
            <a:r>
              <a:rPr sz="1800" dirty="0">
                <a:latin typeface="Calibri"/>
                <a:cs typeface="Calibri"/>
              </a:rPr>
              <a:t>use</a:t>
            </a:r>
            <a:r>
              <a:rPr sz="1800" spc="-35" dirty="0">
                <a:latin typeface="Calibri"/>
                <a:cs typeface="Calibri"/>
              </a:rPr>
              <a:t> </a:t>
            </a:r>
            <a:r>
              <a:rPr sz="1800" b="1" spc="-20" dirty="0">
                <a:latin typeface="Calibri"/>
                <a:cs typeface="Calibri"/>
              </a:rPr>
              <a:t>frequency-</a:t>
            </a:r>
            <a:r>
              <a:rPr sz="1800" b="1" dirty="0">
                <a:latin typeface="Calibri"/>
                <a:cs typeface="Calibri"/>
              </a:rPr>
              <a:t>based</a:t>
            </a:r>
            <a:r>
              <a:rPr sz="1800" b="1" spc="-55" dirty="0">
                <a:latin typeface="Calibri"/>
                <a:cs typeface="Calibri"/>
              </a:rPr>
              <a:t> </a:t>
            </a:r>
            <a:r>
              <a:rPr sz="1800" spc="-10" dirty="0">
                <a:latin typeface="Calibri"/>
                <a:cs typeface="Calibri"/>
              </a:rPr>
              <a:t>representations?</a:t>
            </a:r>
            <a:endParaRPr sz="1800">
              <a:latin typeface="Calibri"/>
              <a:cs typeface="Calibri"/>
            </a:endParaRPr>
          </a:p>
        </p:txBody>
      </p:sp>
      <p:pic>
        <p:nvPicPr>
          <p:cNvPr id="13" name="object 13"/>
          <p:cNvPicPr/>
          <p:nvPr/>
        </p:nvPicPr>
        <p:blipFill>
          <a:blip r:embed="rId5" cstate="print"/>
          <a:stretch>
            <a:fillRect/>
          </a:stretch>
        </p:blipFill>
        <p:spPr>
          <a:xfrm>
            <a:off x="509016" y="4730496"/>
            <a:ext cx="2417064" cy="1764792"/>
          </a:xfrm>
          <a:prstGeom prst="rect">
            <a:avLst/>
          </a:prstGeom>
        </p:spPr>
      </p:pic>
      <p:sp>
        <p:nvSpPr>
          <p:cNvPr id="15" name="object 15"/>
          <p:cNvSpPr txBox="1"/>
          <p:nvPr/>
        </p:nvSpPr>
        <p:spPr>
          <a:xfrm>
            <a:off x="3129788" y="4960366"/>
            <a:ext cx="1392555" cy="1066959"/>
          </a:xfrm>
          <a:prstGeom prst="rect">
            <a:avLst/>
          </a:prstGeom>
        </p:spPr>
        <p:txBody>
          <a:bodyPr vert="horz" wrap="square" lIns="0" tIns="12700" rIns="0" bIns="0" rtlCol="0">
            <a:spAutoFit/>
          </a:bodyPr>
          <a:lstStyle/>
          <a:p>
            <a:pPr marL="12700" marR="5080" algn="l">
              <a:lnSpc>
                <a:spcPct val="100000"/>
              </a:lnSpc>
              <a:spcBef>
                <a:spcPts val="100"/>
              </a:spcBef>
            </a:pPr>
            <a:r>
              <a:rPr lang="en-US" sz="1100" spc="-10" dirty="0">
                <a:latin typeface="Calibri"/>
                <a:cs typeface="Calibri"/>
              </a:rPr>
              <a:t>d is dimension </a:t>
            </a:r>
            <a:r>
              <a:rPr lang="en-US" sz="1100" dirty="0">
                <a:latin typeface="Calibri"/>
                <a:cs typeface="Calibri"/>
              </a:rPr>
              <a:t>of</a:t>
            </a:r>
            <a:r>
              <a:rPr lang="en-US" sz="1100" spc="-35" dirty="0">
                <a:latin typeface="Calibri"/>
                <a:cs typeface="Calibri"/>
              </a:rPr>
              <a:t> </a:t>
            </a:r>
            <a:r>
              <a:rPr lang="en-US" sz="1100" dirty="0">
                <a:latin typeface="Calibri"/>
                <a:cs typeface="Calibri"/>
              </a:rPr>
              <a:t>positional</a:t>
            </a:r>
            <a:r>
              <a:rPr lang="en-US" sz="1100" spc="315" dirty="0">
                <a:latin typeface="Calibri"/>
                <a:cs typeface="Calibri"/>
              </a:rPr>
              <a:t> </a:t>
            </a:r>
            <a:r>
              <a:rPr lang="en-US" sz="1100" spc="-50" dirty="0">
                <a:latin typeface="Calibri"/>
                <a:cs typeface="Calibri"/>
              </a:rPr>
              <a:t>e</a:t>
            </a:r>
            <a:r>
              <a:rPr lang="en-US" sz="1100" spc="-10" dirty="0">
                <a:latin typeface="Calibri"/>
                <a:cs typeface="Calibri"/>
              </a:rPr>
              <a:t>ncoding vector.</a:t>
            </a:r>
          </a:p>
          <a:p>
            <a:pPr marL="12700" marR="5080" algn="l">
              <a:lnSpc>
                <a:spcPct val="100000"/>
              </a:lnSpc>
              <a:spcBef>
                <a:spcPts val="100"/>
              </a:spcBef>
            </a:pPr>
            <a:endParaRPr lang="en-US" sz="1100" spc="-10" dirty="0">
              <a:latin typeface="Calibri"/>
              <a:cs typeface="Calibri"/>
            </a:endParaRPr>
          </a:p>
          <a:p>
            <a:pPr marL="12700" marR="5080" algn="l">
              <a:lnSpc>
                <a:spcPct val="100000"/>
              </a:lnSpc>
              <a:spcBef>
                <a:spcPts val="100"/>
              </a:spcBef>
            </a:pPr>
            <a:endParaRPr lang="en-US" sz="1100" dirty="0">
              <a:latin typeface="Calibri"/>
              <a:cs typeface="Calibri"/>
            </a:endParaRPr>
          </a:p>
          <a:p>
            <a:pPr marL="12700" marR="5080" algn="l">
              <a:lnSpc>
                <a:spcPct val="100000"/>
              </a:lnSpc>
              <a:spcBef>
                <a:spcPts val="100"/>
              </a:spcBef>
            </a:pPr>
            <a:endParaRPr sz="1100" dirty="0">
              <a:latin typeface="Calibri"/>
              <a:cs typeface="Calibri"/>
            </a:endParaRPr>
          </a:p>
        </p:txBody>
      </p:sp>
      <p:grpSp>
        <p:nvGrpSpPr>
          <p:cNvPr id="16" name="object 16"/>
          <p:cNvGrpSpPr/>
          <p:nvPr/>
        </p:nvGrpSpPr>
        <p:grpSpPr>
          <a:xfrm>
            <a:off x="4634484" y="4332732"/>
            <a:ext cx="5190490" cy="2098675"/>
            <a:chOff x="4634484" y="4332732"/>
            <a:chExt cx="5190490" cy="2098675"/>
          </a:xfrm>
        </p:grpSpPr>
        <p:pic>
          <p:nvPicPr>
            <p:cNvPr id="17" name="object 17"/>
            <p:cNvPicPr/>
            <p:nvPr/>
          </p:nvPicPr>
          <p:blipFill>
            <a:blip r:embed="rId6" cstate="print"/>
            <a:stretch>
              <a:fillRect/>
            </a:stretch>
          </p:blipFill>
          <p:spPr>
            <a:xfrm>
              <a:off x="4634484" y="4619244"/>
              <a:ext cx="4818888" cy="1591056"/>
            </a:xfrm>
            <a:prstGeom prst="rect">
              <a:avLst/>
            </a:prstGeom>
          </p:spPr>
        </p:pic>
        <p:pic>
          <p:nvPicPr>
            <p:cNvPr id="18" name="object 18"/>
            <p:cNvPicPr/>
            <p:nvPr/>
          </p:nvPicPr>
          <p:blipFill>
            <a:blip r:embed="rId7" cstate="print"/>
            <a:stretch>
              <a:fillRect/>
            </a:stretch>
          </p:blipFill>
          <p:spPr>
            <a:xfrm>
              <a:off x="9384792" y="4332732"/>
              <a:ext cx="423544" cy="356107"/>
            </a:xfrm>
            <a:prstGeom prst="rect">
              <a:avLst/>
            </a:prstGeom>
          </p:spPr>
        </p:pic>
        <p:sp>
          <p:nvSpPr>
            <p:cNvPr id="19" name="object 19"/>
            <p:cNvSpPr/>
            <p:nvPr/>
          </p:nvSpPr>
          <p:spPr>
            <a:xfrm>
              <a:off x="9398508" y="5381244"/>
              <a:ext cx="426720" cy="1050290"/>
            </a:xfrm>
            <a:custGeom>
              <a:avLst/>
              <a:gdLst/>
              <a:ahLst/>
              <a:cxnLst/>
              <a:rect l="l" t="t" r="r" b="b"/>
              <a:pathLst>
                <a:path w="426720" h="1050289">
                  <a:moveTo>
                    <a:pt x="426212" y="370306"/>
                  </a:moveTo>
                  <a:lnTo>
                    <a:pt x="425577" y="355219"/>
                  </a:lnTo>
                  <a:lnTo>
                    <a:pt x="425577" y="354088"/>
                  </a:lnTo>
                  <a:lnTo>
                    <a:pt x="423926" y="340436"/>
                  </a:lnTo>
                  <a:lnTo>
                    <a:pt x="423672" y="337997"/>
                  </a:lnTo>
                  <a:lnTo>
                    <a:pt x="421513" y="326174"/>
                  </a:lnTo>
                  <a:lnTo>
                    <a:pt x="420878" y="322402"/>
                  </a:lnTo>
                  <a:lnTo>
                    <a:pt x="418211" y="312115"/>
                  </a:lnTo>
                  <a:lnTo>
                    <a:pt x="416941" y="307149"/>
                  </a:lnTo>
                  <a:lnTo>
                    <a:pt x="414147" y="298386"/>
                  </a:lnTo>
                  <a:lnTo>
                    <a:pt x="397383" y="258864"/>
                  </a:lnTo>
                  <a:lnTo>
                    <a:pt x="375031" y="222897"/>
                  </a:lnTo>
                  <a:lnTo>
                    <a:pt x="374015" y="221627"/>
                  </a:lnTo>
                  <a:lnTo>
                    <a:pt x="365252" y="209943"/>
                  </a:lnTo>
                  <a:lnTo>
                    <a:pt x="354711" y="197358"/>
                  </a:lnTo>
                  <a:lnTo>
                    <a:pt x="344678" y="186309"/>
                  </a:lnTo>
                  <a:lnTo>
                    <a:pt x="343535" y="185039"/>
                  </a:lnTo>
                  <a:lnTo>
                    <a:pt x="333756" y="174879"/>
                  </a:lnTo>
                  <a:lnTo>
                    <a:pt x="331851" y="172847"/>
                  </a:lnTo>
                  <a:lnTo>
                    <a:pt x="319278" y="161036"/>
                  </a:lnTo>
                  <a:lnTo>
                    <a:pt x="309626" y="152400"/>
                  </a:lnTo>
                  <a:lnTo>
                    <a:pt x="293370" y="137922"/>
                  </a:lnTo>
                  <a:lnTo>
                    <a:pt x="284099" y="130683"/>
                  </a:lnTo>
                  <a:lnTo>
                    <a:pt x="265176" y="115697"/>
                  </a:lnTo>
                  <a:lnTo>
                    <a:pt x="227838" y="88773"/>
                  </a:lnTo>
                  <a:lnTo>
                    <a:pt x="197358" y="68326"/>
                  </a:lnTo>
                  <a:lnTo>
                    <a:pt x="172339" y="52197"/>
                  </a:lnTo>
                  <a:lnTo>
                    <a:pt x="137795" y="30861"/>
                  </a:lnTo>
                  <a:lnTo>
                    <a:pt x="141605" y="24384"/>
                  </a:lnTo>
                  <a:lnTo>
                    <a:pt x="152400" y="6350"/>
                  </a:lnTo>
                  <a:lnTo>
                    <a:pt x="67564" y="0"/>
                  </a:lnTo>
                  <a:lnTo>
                    <a:pt x="113411" y="71755"/>
                  </a:lnTo>
                  <a:lnTo>
                    <a:pt x="128016" y="47244"/>
                  </a:lnTo>
                  <a:lnTo>
                    <a:pt x="162179" y="68453"/>
                  </a:lnTo>
                  <a:lnTo>
                    <a:pt x="194056" y="88900"/>
                  </a:lnTo>
                  <a:lnTo>
                    <a:pt x="224663" y="109728"/>
                  </a:lnTo>
                  <a:lnTo>
                    <a:pt x="224409" y="109474"/>
                  </a:lnTo>
                  <a:lnTo>
                    <a:pt x="253746" y="130937"/>
                  </a:lnTo>
                  <a:lnTo>
                    <a:pt x="253492" y="130683"/>
                  </a:lnTo>
                  <a:lnTo>
                    <a:pt x="281305" y="152781"/>
                  </a:lnTo>
                  <a:lnTo>
                    <a:pt x="280924" y="152400"/>
                  </a:lnTo>
                  <a:lnTo>
                    <a:pt x="306578" y="175133"/>
                  </a:lnTo>
                  <a:lnTo>
                    <a:pt x="318376" y="186309"/>
                  </a:lnTo>
                  <a:lnTo>
                    <a:pt x="329565" y="197866"/>
                  </a:lnTo>
                  <a:lnTo>
                    <a:pt x="329819" y="198120"/>
                  </a:lnTo>
                  <a:lnTo>
                    <a:pt x="340360" y="209956"/>
                  </a:lnTo>
                  <a:lnTo>
                    <a:pt x="350393" y="221996"/>
                  </a:lnTo>
                  <a:lnTo>
                    <a:pt x="350139" y="221627"/>
                  </a:lnTo>
                  <a:lnTo>
                    <a:pt x="359664" y="234188"/>
                  </a:lnTo>
                  <a:lnTo>
                    <a:pt x="367919" y="246316"/>
                  </a:lnTo>
                  <a:lnTo>
                    <a:pt x="368173" y="246659"/>
                  </a:lnTo>
                  <a:lnTo>
                    <a:pt x="376047" y="259372"/>
                  </a:lnTo>
                  <a:lnTo>
                    <a:pt x="382778" y="272046"/>
                  </a:lnTo>
                  <a:lnTo>
                    <a:pt x="382778" y="271792"/>
                  </a:lnTo>
                  <a:lnTo>
                    <a:pt x="389001" y="285508"/>
                  </a:lnTo>
                  <a:lnTo>
                    <a:pt x="394284" y="298386"/>
                  </a:lnTo>
                  <a:lnTo>
                    <a:pt x="394462" y="299034"/>
                  </a:lnTo>
                  <a:lnTo>
                    <a:pt x="398780" y="312674"/>
                  </a:lnTo>
                  <a:lnTo>
                    <a:pt x="402234" y="326174"/>
                  </a:lnTo>
                  <a:lnTo>
                    <a:pt x="404876" y="341109"/>
                  </a:lnTo>
                  <a:lnTo>
                    <a:pt x="404876" y="340436"/>
                  </a:lnTo>
                  <a:lnTo>
                    <a:pt x="406527" y="355866"/>
                  </a:lnTo>
                  <a:lnTo>
                    <a:pt x="406527" y="355219"/>
                  </a:lnTo>
                  <a:lnTo>
                    <a:pt x="407149" y="370560"/>
                  </a:lnTo>
                  <a:lnTo>
                    <a:pt x="406781" y="386397"/>
                  </a:lnTo>
                  <a:lnTo>
                    <a:pt x="405257" y="402209"/>
                  </a:lnTo>
                  <a:lnTo>
                    <a:pt x="405384" y="401662"/>
                  </a:lnTo>
                  <a:lnTo>
                    <a:pt x="402844" y="418617"/>
                  </a:lnTo>
                  <a:lnTo>
                    <a:pt x="399415" y="435381"/>
                  </a:lnTo>
                  <a:lnTo>
                    <a:pt x="399415" y="434848"/>
                  </a:lnTo>
                  <a:lnTo>
                    <a:pt x="395046" y="452043"/>
                  </a:lnTo>
                  <a:lnTo>
                    <a:pt x="389255" y="469950"/>
                  </a:lnTo>
                  <a:lnTo>
                    <a:pt x="383032" y="487692"/>
                  </a:lnTo>
                  <a:lnTo>
                    <a:pt x="383159" y="487565"/>
                  </a:lnTo>
                  <a:lnTo>
                    <a:pt x="375793" y="506196"/>
                  </a:lnTo>
                  <a:lnTo>
                    <a:pt x="367665" y="524751"/>
                  </a:lnTo>
                  <a:lnTo>
                    <a:pt x="367792" y="524611"/>
                  </a:lnTo>
                  <a:lnTo>
                    <a:pt x="358648" y="543852"/>
                  </a:lnTo>
                  <a:lnTo>
                    <a:pt x="348742" y="563029"/>
                  </a:lnTo>
                  <a:lnTo>
                    <a:pt x="338201" y="582625"/>
                  </a:lnTo>
                  <a:lnTo>
                    <a:pt x="326771" y="602551"/>
                  </a:lnTo>
                  <a:lnTo>
                    <a:pt x="326898" y="602386"/>
                  </a:lnTo>
                  <a:lnTo>
                    <a:pt x="314833" y="622668"/>
                  </a:lnTo>
                  <a:lnTo>
                    <a:pt x="314960" y="622503"/>
                  </a:lnTo>
                  <a:lnTo>
                    <a:pt x="302133" y="642988"/>
                  </a:lnTo>
                  <a:lnTo>
                    <a:pt x="302260" y="642848"/>
                  </a:lnTo>
                  <a:lnTo>
                    <a:pt x="288925" y="663600"/>
                  </a:lnTo>
                  <a:lnTo>
                    <a:pt x="274955" y="684441"/>
                  </a:lnTo>
                  <a:lnTo>
                    <a:pt x="275082" y="684288"/>
                  </a:lnTo>
                  <a:lnTo>
                    <a:pt x="245681" y="726681"/>
                  </a:lnTo>
                  <a:lnTo>
                    <a:pt x="214122" y="769810"/>
                  </a:lnTo>
                  <a:lnTo>
                    <a:pt x="181102" y="813473"/>
                  </a:lnTo>
                  <a:lnTo>
                    <a:pt x="146431" y="857656"/>
                  </a:lnTo>
                  <a:lnTo>
                    <a:pt x="110998" y="902335"/>
                  </a:lnTo>
                  <a:lnTo>
                    <a:pt x="74422" y="947216"/>
                  </a:lnTo>
                  <a:lnTo>
                    <a:pt x="0" y="1037628"/>
                  </a:lnTo>
                  <a:lnTo>
                    <a:pt x="14732" y="1049743"/>
                  </a:lnTo>
                  <a:lnTo>
                    <a:pt x="89154" y="959256"/>
                  </a:lnTo>
                  <a:lnTo>
                    <a:pt x="125857" y="914260"/>
                  </a:lnTo>
                  <a:lnTo>
                    <a:pt x="170688" y="857580"/>
                  </a:lnTo>
                  <a:lnTo>
                    <a:pt x="196215" y="825042"/>
                  </a:lnTo>
                  <a:lnTo>
                    <a:pt x="229362" y="781126"/>
                  </a:lnTo>
                  <a:lnTo>
                    <a:pt x="261112" y="737831"/>
                  </a:lnTo>
                  <a:lnTo>
                    <a:pt x="268859" y="726681"/>
                  </a:lnTo>
                  <a:lnTo>
                    <a:pt x="290830" y="695096"/>
                  </a:lnTo>
                  <a:lnTo>
                    <a:pt x="297942" y="684288"/>
                  </a:lnTo>
                  <a:lnTo>
                    <a:pt x="304800" y="674014"/>
                  </a:lnTo>
                  <a:lnTo>
                    <a:pt x="311658" y="663486"/>
                  </a:lnTo>
                  <a:lnTo>
                    <a:pt x="337058" y="622503"/>
                  </a:lnTo>
                  <a:lnTo>
                    <a:pt x="348742" y="602386"/>
                  </a:lnTo>
                  <a:lnTo>
                    <a:pt x="354838" y="591794"/>
                  </a:lnTo>
                  <a:lnTo>
                    <a:pt x="365760" y="571792"/>
                  </a:lnTo>
                  <a:lnTo>
                    <a:pt x="370332" y="562813"/>
                  </a:lnTo>
                  <a:lnTo>
                    <a:pt x="375793" y="552132"/>
                  </a:lnTo>
                  <a:lnTo>
                    <a:pt x="384810" y="532650"/>
                  </a:lnTo>
                  <a:lnTo>
                    <a:pt x="388366" y="524611"/>
                  </a:lnTo>
                  <a:lnTo>
                    <a:pt x="393319" y="513422"/>
                  </a:lnTo>
                  <a:lnTo>
                    <a:pt x="396367" y="505929"/>
                  </a:lnTo>
                  <a:lnTo>
                    <a:pt x="400812" y="494436"/>
                  </a:lnTo>
                  <a:lnTo>
                    <a:pt x="403225" y="487565"/>
                  </a:lnTo>
                  <a:lnTo>
                    <a:pt x="407416" y="475818"/>
                  </a:lnTo>
                  <a:lnTo>
                    <a:pt x="409321" y="469620"/>
                  </a:lnTo>
                  <a:lnTo>
                    <a:pt x="413131" y="457542"/>
                  </a:lnTo>
                  <a:lnTo>
                    <a:pt x="414655" y="452043"/>
                  </a:lnTo>
                  <a:lnTo>
                    <a:pt x="424180" y="404241"/>
                  </a:lnTo>
                  <a:lnTo>
                    <a:pt x="425831" y="387184"/>
                  </a:lnTo>
                  <a:lnTo>
                    <a:pt x="426212" y="370306"/>
                  </a:lnTo>
                  <a:close/>
                </a:path>
              </a:pathLst>
            </a:custGeom>
            <a:solidFill>
              <a:srgbClr val="000000"/>
            </a:solidFill>
          </p:spPr>
          <p:txBody>
            <a:bodyPr wrap="square" lIns="0" tIns="0" rIns="0" bIns="0" rtlCol="0"/>
            <a:lstStyle/>
            <a:p>
              <a:endParaRPr/>
            </a:p>
          </p:txBody>
        </p:sp>
      </p:grpSp>
      <p:sp>
        <p:nvSpPr>
          <p:cNvPr id="20" name="object 20"/>
          <p:cNvSpPr txBox="1"/>
          <p:nvPr/>
        </p:nvSpPr>
        <p:spPr>
          <a:xfrm>
            <a:off x="7379334" y="4122801"/>
            <a:ext cx="1929764"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libri"/>
                <a:cs typeface="Calibri"/>
              </a:rPr>
              <a:t>“even-</a:t>
            </a:r>
            <a:r>
              <a:rPr sz="1800" spc="-10" dirty="0">
                <a:latin typeface="Calibri"/>
                <a:cs typeface="Calibri"/>
              </a:rPr>
              <a:t>odd”</a:t>
            </a:r>
            <a:r>
              <a:rPr sz="1800" spc="-35" dirty="0">
                <a:latin typeface="Calibri"/>
                <a:cs typeface="Calibri"/>
              </a:rPr>
              <a:t> </a:t>
            </a:r>
            <a:r>
              <a:rPr sz="1800" spc="-10" dirty="0">
                <a:latin typeface="Calibri"/>
                <a:cs typeface="Calibri"/>
              </a:rPr>
              <a:t>indicator</a:t>
            </a:r>
            <a:endParaRPr sz="1800" dirty="0">
              <a:latin typeface="Calibri"/>
              <a:cs typeface="Calibri"/>
            </a:endParaRPr>
          </a:p>
        </p:txBody>
      </p:sp>
      <p:sp>
        <p:nvSpPr>
          <p:cNvPr id="21" name="object 21"/>
          <p:cNvSpPr txBox="1"/>
          <p:nvPr/>
        </p:nvSpPr>
        <p:spPr>
          <a:xfrm>
            <a:off x="6176009" y="6373164"/>
            <a:ext cx="3291204" cy="299720"/>
          </a:xfrm>
          <a:prstGeom prst="rect">
            <a:avLst/>
          </a:prstGeom>
        </p:spPr>
        <p:txBody>
          <a:bodyPr vert="horz" wrap="square" lIns="0" tIns="12700" rIns="0" bIns="0" rtlCol="0">
            <a:spAutoFit/>
          </a:bodyPr>
          <a:lstStyle/>
          <a:p>
            <a:pPr marL="12700">
              <a:lnSpc>
                <a:spcPct val="100000"/>
              </a:lnSpc>
              <a:spcBef>
                <a:spcPts val="100"/>
              </a:spcBef>
            </a:pPr>
            <a:r>
              <a:rPr lang="en" sz="1800" spc="-30" dirty="0">
                <a:latin typeface="Calibri"/>
                <a:cs typeface="Calibri"/>
              </a:rPr>
              <a:t>“first-</a:t>
            </a:r>
            <a:r>
              <a:rPr lang="en" sz="1800" dirty="0">
                <a:latin typeface="Calibri"/>
                <a:cs typeface="Calibri"/>
              </a:rPr>
              <a:t>half</a:t>
            </a:r>
            <a:r>
              <a:rPr lang="en" sz="1800" spc="20" dirty="0">
                <a:latin typeface="Calibri"/>
                <a:cs typeface="Calibri"/>
              </a:rPr>
              <a:t> </a:t>
            </a:r>
            <a:r>
              <a:rPr lang="en" sz="1800" dirty="0">
                <a:latin typeface="Calibri"/>
                <a:cs typeface="Calibri"/>
              </a:rPr>
              <a:t>vs.</a:t>
            </a:r>
            <a:r>
              <a:rPr lang="en" sz="1800" spc="-5" dirty="0">
                <a:latin typeface="Calibri"/>
                <a:cs typeface="Calibri"/>
              </a:rPr>
              <a:t> </a:t>
            </a:r>
            <a:r>
              <a:rPr lang="en" sz="1800" spc="-20" dirty="0">
                <a:latin typeface="Calibri"/>
                <a:cs typeface="Calibri"/>
              </a:rPr>
              <a:t>second-</a:t>
            </a:r>
            <a:r>
              <a:rPr lang="en" sz="1800" dirty="0">
                <a:latin typeface="Calibri"/>
                <a:cs typeface="Calibri"/>
              </a:rPr>
              <a:t>half”</a:t>
            </a:r>
            <a:r>
              <a:rPr lang="en" sz="1800" spc="55" dirty="0">
                <a:latin typeface="Calibri"/>
                <a:cs typeface="Calibri"/>
              </a:rPr>
              <a:t> </a:t>
            </a:r>
            <a:r>
              <a:rPr lang="en" sz="1800" spc="-10" dirty="0">
                <a:latin typeface="Calibri"/>
                <a:cs typeface="Calibri"/>
              </a:rPr>
              <a:t>indicator</a:t>
            </a:r>
            <a:endParaRPr lang="en" sz="1800" dirty="0">
              <a:latin typeface="Calibri"/>
              <a:cs typeface="Calibri"/>
            </a:endParaRPr>
          </a:p>
        </p:txBody>
      </p:sp>
      <p:sp>
        <p:nvSpPr>
          <p:cNvPr id="14" name="object 14"/>
          <p:cNvSpPr/>
          <p:nvPr/>
        </p:nvSpPr>
        <p:spPr>
          <a:xfrm rot="21387579">
            <a:off x="2552100" y="4533139"/>
            <a:ext cx="1016097" cy="459038"/>
          </a:xfrm>
          <a:custGeom>
            <a:avLst/>
            <a:gdLst/>
            <a:ahLst/>
            <a:cxnLst/>
            <a:rect l="l" t="t" r="r" b="b"/>
            <a:pathLst>
              <a:path w="920750" h="419100">
                <a:moveTo>
                  <a:pt x="920369" y="404495"/>
                </a:moveTo>
                <a:lnTo>
                  <a:pt x="827278" y="325628"/>
                </a:lnTo>
                <a:lnTo>
                  <a:pt x="791083" y="295275"/>
                </a:lnTo>
                <a:lnTo>
                  <a:pt x="737235" y="250952"/>
                </a:lnTo>
                <a:lnTo>
                  <a:pt x="701294" y="222123"/>
                </a:lnTo>
                <a:lnTo>
                  <a:pt x="665861" y="194310"/>
                </a:lnTo>
                <a:lnTo>
                  <a:pt x="650748" y="182880"/>
                </a:lnTo>
                <a:lnTo>
                  <a:pt x="630682" y="167640"/>
                </a:lnTo>
                <a:lnTo>
                  <a:pt x="595884" y="142367"/>
                </a:lnTo>
                <a:lnTo>
                  <a:pt x="561848" y="118618"/>
                </a:lnTo>
                <a:lnTo>
                  <a:pt x="528447" y="96647"/>
                </a:lnTo>
                <a:lnTo>
                  <a:pt x="521970" y="92710"/>
                </a:lnTo>
                <a:lnTo>
                  <a:pt x="495554" y="76454"/>
                </a:lnTo>
                <a:lnTo>
                  <a:pt x="478536" y="66929"/>
                </a:lnTo>
                <a:lnTo>
                  <a:pt x="465455" y="59563"/>
                </a:lnTo>
                <a:lnTo>
                  <a:pt x="452374" y="52578"/>
                </a:lnTo>
                <a:lnTo>
                  <a:pt x="447548" y="50038"/>
                </a:lnTo>
                <a:lnTo>
                  <a:pt x="440309" y="46482"/>
                </a:lnTo>
                <a:lnTo>
                  <a:pt x="432054" y="42418"/>
                </a:lnTo>
                <a:lnTo>
                  <a:pt x="428752" y="40894"/>
                </a:lnTo>
                <a:lnTo>
                  <a:pt x="418084" y="35941"/>
                </a:lnTo>
                <a:lnTo>
                  <a:pt x="408051" y="31623"/>
                </a:lnTo>
                <a:lnTo>
                  <a:pt x="328930" y="6477"/>
                </a:lnTo>
                <a:lnTo>
                  <a:pt x="288036" y="762"/>
                </a:lnTo>
                <a:lnTo>
                  <a:pt x="262001" y="0"/>
                </a:lnTo>
                <a:lnTo>
                  <a:pt x="212090" y="4445"/>
                </a:lnTo>
                <a:lnTo>
                  <a:pt x="165100" y="15875"/>
                </a:lnTo>
                <a:lnTo>
                  <a:pt x="120269" y="33020"/>
                </a:lnTo>
                <a:lnTo>
                  <a:pt x="77343" y="54229"/>
                </a:lnTo>
                <a:lnTo>
                  <a:pt x="60452" y="63881"/>
                </a:lnTo>
                <a:lnTo>
                  <a:pt x="45593" y="39116"/>
                </a:lnTo>
                <a:lnTo>
                  <a:pt x="0" y="111125"/>
                </a:lnTo>
                <a:lnTo>
                  <a:pt x="84963" y="104394"/>
                </a:lnTo>
                <a:lnTo>
                  <a:pt x="74168" y="86614"/>
                </a:lnTo>
                <a:lnTo>
                  <a:pt x="70358" y="80137"/>
                </a:lnTo>
                <a:lnTo>
                  <a:pt x="86360" y="70993"/>
                </a:lnTo>
                <a:lnTo>
                  <a:pt x="86614" y="70866"/>
                </a:lnTo>
                <a:lnTo>
                  <a:pt x="107061" y="60325"/>
                </a:lnTo>
                <a:lnTo>
                  <a:pt x="107315" y="60198"/>
                </a:lnTo>
                <a:lnTo>
                  <a:pt x="106934" y="60325"/>
                </a:lnTo>
                <a:lnTo>
                  <a:pt x="128143" y="50292"/>
                </a:lnTo>
                <a:lnTo>
                  <a:pt x="127762" y="50546"/>
                </a:lnTo>
                <a:lnTo>
                  <a:pt x="128397" y="50292"/>
                </a:lnTo>
                <a:lnTo>
                  <a:pt x="149479" y="41529"/>
                </a:lnTo>
                <a:lnTo>
                  <a:pt x="148971" y="41783"/>
                </a:lnTo>
                <a:lnTo>
                  <a:pt x="149606" y="41529"/>
                </a:lnTo>
                <a:lnTo>
                  <a:pt x="170688" y="34163"/>
                </a:lnTo>
                <a:lnTo>
                  <a:pt x="171069" y="34036"/>
                </a:lnTo>
                <a:lnTo>
                  <a:pt x="170561" y="34163"/>
                </a:lnTo>
                <a:lnTo>
                  <a:pt x="215087" y="23241"/>
                </a:lnTo>
                <a:lnTo>
                  <a:pt x="238760" y="20066"/>
                </a:lnTo>
                <a:lnTo>
                  <a:pt x="237998" y="20193"/>
                </a:lnTo>
                <a:lnTo>
                  <a:pt x="240792" y="20066"/>
                </a:lnTo>
                <a:lnTo>
                  <a:pt x="262255" y="19050"/>
                </a:lnTo>
                <a:lnTo>
                  <a:pt x="287147" y="19812"/>
                </a:lnTo>
                <a:lnTo>
                  <a:pt x="286512" y="19685"/>
                </a:lnTo>
                <a:lnTo>
                  <a:pt x="299466" y="21082"/>
                </a:lnTo>
                <a:lnTo>
                  <a:pt x="299085" y="21082"/>
                </a:lnTo>
                <a:lnTo>
                  <a:pt x="312293" y="22860"/>
                </a:lnTo>
                <a:lnTo>
                  <a:pt x="311912" y="22733"/>
                </a:lnTo>
                <a:lnTo>
                  <a:pt x="325374" y="25146"/>
                </a:lnTo>
                <a:lnTo>
                  <a:pt x="324993" y="25019"/>
                </a:lnTo>
                <a:lnTo>
                  <a:pt x="338582" y="28067"/>
                </a:lnTo>
                <a:lnTo>
                  <a:pt x="338201" y="28067"/>
                </a:lnTo>
                <a:lnTo>
                  <a:pt x="352171" y="31750"/>
                </a:lnTo>
                <a:lnTo>
                  <a:pt x="365887" y="36068"/>
                </a:lnTo>
                <a:lnTo>
                  <a:pt x="365633" y="35941"/>
                </a:lnTo>
                <a:lnTo>
                  <a:pt x="365988" y="36068"/>
                </a:lnTo>
                <a:lnTo>
                  <a:pt x="379984" y="41021"/>
                </a:lnTo>
                <a:lnTo>
                  <a:pt x="379730" y="40894"/>
                </a:lnTo>
                <a:lnTo>
                  <a:pt x="394335" y="46609"/>
                </a:lnTo>
                <a:lnTo>
                  <a:pt x="394081" y="46482"/>
                </a:lnTo>
                <a:lnTo>
                  <a:pt x="409067" y="52705"/>
                </a:lnTo>
                <a:lnTo>
                  <a:pt x="423926" y="59690"/>
                </a:lnTo>
                <a:lnTo>
                  <a:pt x="438912" y="66929"/>
                </a:lnTo>
                <a:lnTo>
                  <a:pt x="438785" y="66929"/>
                </a:lnTo>
                <a:lnTo>
                  <a:pt x="454152" y="75057"/>
                </a:lnTo>
                <a:lnTo>
                  <a:pt x="454406" y="75184"/>
                </a:lnTo>
                <a:lnTo>
                  <a:pt x="486029" y="92964"/>
                </a:lnTo>
                <a:lnTo>
                  <a:pt x="485775" y="92710"/>
                </a:lnTo>
                <a:lnTo>
                  <a:pt x="518287" y="112776"/>
                </a:lnTo>
                <a:lnTo>
                  <a:pt x="551307" y="134493"/>
                </a:lnTo>
                <a:lnTo>
                  <a:pt x="584962" y="157988"/>
                </a:lnTo>
                <a:lnTo>
                  <a:pt x="619366" y="183007"/>
                </a:lnTo>
                <a:lnTo>
                  <a:pt x="654291" y="209550"/>
                </a:lnTo>
                <a:lnTo>
                  <a:pt x="689610" y="237109"/>
                </a:lnTo>
                <a:lnTo>
                  <a:pt x="725297" y="265811"/>
                </a:lnTo>
                <a:lnTo>
                  <a:pt x="761365" y="295402"/>
                </a:lnTo>
                <a:lnTo>
                  <a:pt x="761504" y="295402"/>
                </a:lnTo>
                <a:lnTo>
                  <a:pt x="797814" y="325755"/>
                </a:lnTo>
                <a:lnTo>
                  <a:pt x="797953" y="325755"/>
                </a:lnTo>
                <a:lnTo>
                  <a:pt x="907923" y="418973"/>
                </a:lnTo>
                <a:lnTo>
                  <a:pt x="920369" y="404495"/>
                </a:lnTo>
                <a:close/>
              </a:path>
            </a:pathLst>
          </a:custGeom>
          <a:solidFill>
            <a:srgbClr val="000000"/>
          </a:solidFill>
        </p:spPr>
        <p:txBody>
          <a:bodyPr wrap="square" lIns="0" tIns="0" rIns="0" bIns="0" rtlCol="0"/>
          <a:lstStyle/>
          <a:p>
            <a:endParaRPr dirty="0"/>
          </a:p>
        </p:txBody>
      </p:sp>
      <p:pic>
        <p:nvPicPr>
          <p:cNvPr id="29" name="그림 28">
            <a:extLst>
              <a:ext uri="{FF2B5EF4-FFF2-40B4-BE49-F238E27FC236}">
                <a16:creationId xmlns:a16="http://schemas.microsoft.com/office/drawing/2014/main" id="{7563299C-D718-5FDC-742A-26375558EEF3}"/>
              </a:ext>
            </a:extLst>
          </p:cNvPr>
          <p:cNvPicPr>
            <a:picLocks noChangeAspect="1"/>
          </p:cNvPicPr>
          <p:nvPr/>
        </p:nvPicPr>
        <p:blipFill>
          <a:blip r:embed="rId8"/>
          <a:stretch>
            <a:fillRect/>
          </a:stretch>
        </p:blipFill>
        <p:spPr>
          <a:xfrm>
            <a:off x="3288070" y="6131543"/>
            <a:ext cx="2424684" cy="5769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6932" y="2185416"/>
            <a:ext cx="403860" cy="938530"/>
          </a:xfrm>
          <a:custGeom>
            <a:avLst/>
            <a:gdLst/>
            <a:ahLst/>
            <a:cxnLst/>
            <a:rect l="l" t="t" r="r" b="b"/>
            <a:pathLst>
              <a:path w="403860" h="938530">
                <a:moveTo>
                  <a:pt x="403860" y="0"/>
                </a:moveTo>
                <a:lnTo>
                  <a:pt x="0" y="0"/>
                </a:lnTo>
                <a:lnTo>
                  <a:pt x="0" y="938402"/>
                </a:lnTo>
                <a:lnTo>
                  <a:pt x="403860" y="938402"/>
                </a:lnTo>
                <a:lnTo>
                  <a:pt x="403860" y="0"/>
                </a:lnTo>
                <a:close/>
              </a:path>
            </a:pathLst>
          </a:custGeom>
          <a:solidFill>
            <a:srgbClr val="5B9BD3"/>
          </a:solidFill>
        </p:spPr>
        <p:txBody>
          <a:bodyPr wrap="square" lIns="0" tIns="0" rIns="0" bIns="0" rtlCol="0"/>
          <a:lstStyle/>
          <a:p>
            <a:endParaRPr/>
          </a:p>
        </p:txBody>
      </p:sp>
      <p:sp>
        <p:nvSpPr>
          <p:cNvPr id="3" name="object 3"/>
          <p:cNvSpPr/>
          <p:nvPr/>
        </p:nvSpPr>
        <p:spPr>
          <a:xfrm>
            <a:off x="2276855" y="2185416"/>
            <a:ext cx="403860" cy="938530"/>
          </a:xfrm>
          <a:custGeom>
            <a:avLst/>
            <a:gdLst/>
            <a:ahLst/>
            <a:cxnLst/>
            <a:rect l="l" t="t" r="r" b="b"/>
            <a:pathLst>
              <a:path w="403860" h="938530">
                <a:moveTo>
                  <a:pt x="403860" y="0"/>
                </a:moveTo>
                <a:lnTo>
                  <a:pt x="0" y="0"/>
                </a:lnTo>
                <a:lnTo>
                  <a:pt x="0" y="938402"/>
                </a:lnTo>
                <a:lnTo>
                  <a:pt x="403860" y="938402"/>
                </a:lnTo>
                <a:lnTo>
                  <a:pt x="403860" y="0"/>
                </a:lnTo>
                <a:close/>
              </a:path>
            </a:pathLst>
          </a:custGeom>
          <a:solidFill>
            <a:srgbClr val="5B9BD3"/>
          </a:solidFill>
        </p:spPr>
        <p:txBody>
          <a:bodyPr wrap="square" lIns="0" tIns="0" rIns="0" bIns="0" rtlCol="0"/>
          <a:lstStyle/>
          <a:p>
            <a:endParaRPr/>
          </a:p>
        </p:txBody>
      </p:sp>
      <p:grpSp>
        <p:nvGrpSpPr>
          <p:cNvPr id="4" name="object 4"/>
          <p:cNvGrpSpPr/>
          <p:nvPr/>
        </p:nvGrpSpPr>
        <p:grpSpPr>
          <a:xfrm>
            <a:off x="884300" y="2185416"/>
            <a:ext cx="422909" cy="1887855"/>
            <a:chOff x="884300" y="2185416"/>
            <a:chExt cx="422909" cy="1887855"/>
          </a:xfrm>
        </p:grpSpPr>
        <p:sp>
          <p:nvSpPr>
            <p:cNvPr id="5" name="object 5"/>
            <p:cNvSpPr/>
            <p:nvPr/>
          </p:nvSpPr>
          <p:spPr>
            <a:xfrm>
              <a:off x="893063" y="2185416"/>
              <a:ext cx="403860" cy="938530"/>
            </a:xfrm>
            <a:custGeom>
              <a:avLst/>
              <a:gdLst/>
              <a:ahLst/>
              <a:cxnLst/>
              <a:rect l="l" t="t" r="r" b="b"/>
              <a:pathLst>
                <a:path w="403859" h="938530">
                  <a:moveTo>
                    <a:pt x="403859" y="0"/>
                  </a:moveTo>
                  <a:lnTo>
                    <a:pt x="0" y="0"/>
                  </a:lnTo>
                  <a:lnTo>
                    <a:pt x="0" y="938402"/>
                  </a:lnTo>
                  <a:lnTo>
                    <a:pt x="403859" y="938402"/>
                  </a:lnTo>
                  <a:lnTo>
                    <a:pt x="403859" y="0"/>
                  </a:lnTo>
                  <a:close/>
                </a:path>
              </a:pathLst>
            </a:custGeom>
            <a:solidFill>
              <a:srgbClr val="5B9BD3"/>
            </a:solidFill>
          </p:spPr>
          <p:txBody>
            <a:bodyPr wrap="square" lIns="0" tIns="0" rIns="0" bIns="0" rtlCol="0"/>
            <a:lstStyle/>
            <a:p>
              <a:endParaRPr/>
            </a:p>
          </p:txBody>
        </p:sp>
        <p:pic>
          <p:nvPicPr>
            <p:cNvPr id="6" name="object 6"/>
            <p:cNvPicPr/>
            <p:nvPr/>
          </p:nvPicPr>
          <p:blipFill>
            <a:blip r:embed="rId3" cstate="print"/>
            <a:stretch>
              <a:fillRect/>
            </a:stretch>
          </p:blipFill>
          <p:spPr>
            <a:xfrm>
              <a:off x="987551" y="2572512"/>
              <a:ext cx="222503" cy="149351"/>
            </a:xfrm>
            <a:prstGeom prst="rect">
              <a:avLst/>
            </a:prstGeom>
          </p:spPr>
        </p:pic>
        <p:sp>
          <p:nvSpPr>
            <p:cNvPr id="7" name="object 7"/>
            <p:cNvSpPr/>
            <p:nvPr/>
          </p:nvSpPr>
          <p:spPr>
            <a:xfrm>
              <a:off x="893063" y="3124200"/>
              <a:ext cx="403860" cy="938530"/>
            </a:xfrm>
            <a:custGeom>
              <a:avLst/>
              <a:gdLst/>
              <a:ahLst/>
              <a:cxnLst/>
              <a:rect l="l" t="t" r="r" b="b"/>
              <a:pathLst>
                <a:path w="403859" h="938529">
                  <a:moveTo>
                    <a:pt x="403859" y="0"/>
                  </a:moveTo>
                  <a:lnTo>
                    <a:pt x="0" y="0"/>
                  </a:lnTo>
                  <a:lnTo>
                    <a:pt x="0" y="938402"/>
                  </a:lnTo>
                  <a:lnTo>
                    <a:pt x="403859" y="938402"/>
                  </a:lnTo>
                  <a:lnTo>
                    <a:pt x="403859" y="0"/>
                  </a:lnTo>
                  <a:close/>
                </a:path>
              </a:pathLst>
            </a:custGeom>
            <a:solidFill>
              <a:srgbClr val="A3A3A3"/>
            </a:solidFill>
          </p:spPr>
          <p:txBody>
            <a:bodyPr wrap="square" lIns="0" tIns="0" rIns="0" bIns="0" rtlCol="0"/>
            <a:lstStyle/>
            <a:p>
              <a:endParaRPr/>
            </a:p>
          </p:txBody>
        </p:sp>
        <p:sp>
          <p:nvSpPr>
            <p:cNvPr id="8" name="object 8"/>
            <p:cNvSpPr/>
            <p:nvPr/>
          </p:nvSpPr>
          <p:spPr>
            <a:xfrm>
              <a:off x="893825" y="3124962"/>
              <a:ext cx="403860" cy="938530"/>
            </a:xfrm>
            <a:custGeom>
              <a:avLst/>
              <a:gdLst/>
              <a:ahLst/>
              <a:cxnLst/>
              <a:rect l="l" t="t" r="r" b="b"/>
              <a:pathLst>
                <a:path w="403859" h="938529">
                  <a:moveTo>
                    <a:pt x="0" y="938402"/>
                  </a:moveTo>
                  <a:lnTo>
                    <a:pt x="403859" y="938402"/>
                  </a:lnTo>
                  <a:lnTo>
                    <a:pt x="403859" y="0"/>
                  </a:lnTo>
                  <a:lnTo>
                    <a:pt x="0" y="0"/>
                  </a:lnTo>
                  <a:lnTo>
                    <a:pt x="0" y="938402"/>
                  </a:lnTo>
                  <a:close/>
                </a:path>
              </a:pathLst>
            </a:custGeom>
            <a:ln w="19050">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987551" y="3509772"/>
              <a:ext cx="219456" cy="161544"/>
            </a:xfrm>
            <a:prstGeom prst="rect">
              <a:avLst/>
            </a:prstGeom>
          </p:spPr>
        </p:pic>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Positional</a:t>
            </a:r>
            <a:r>
              <a:rPr sz="6000" spc="-210" dirty="0"/>
              <a:t> </a:t>
            </a:r>
            <a:r>
              <a:rPr sz="6000" dirty="0"/>
              <a:t>encoding:</a:t>
            </a:r>
            <a:r>
              <a:rPr sz="6000" spc="-325" dirty="0"/>
              <a:t> </a:t>
            </a:r>
            <a:r>
              <a:rPr sz="6000" spc="-10" dirty="0"/>
              <a:t>learned</a:t>
            </a:r>
            <a:endParaRPr sz="6000"/>
          </a:p>
        </p:txBody>
      </p:sp>
      <p:pic>
        <p:nvPicPr>
          <p:cNvPr id="11" name="object 11"/>
          <p:cNvPicPr/>
          <p:nvPr/>
        </p:nvPicPr>
        <p:blipFill>
          <a:blip r:embed="rId5" cstate="print"/>
          <a:stretch>
            <a:fillRect/>
          </a:stretch>
        </p:blipFill>
        <p:spPr>
          <a:xfrm>
            <a:off x="2377439" y="2572511"/>
            <a:ext cx="227075" cy="149351"/>
          </a:xfrm>
          <a:prstGeom prst="rect">
            <a:avLst/>
          </a:prstGeom>
        </p:spPr>
      </p:pic>
      <p:pic>
        <p:nvPicPr>
          <p:cNvPr id="12" name="object 12"/>
          <p:cNvPicPr/>
          <p:nvPr/>
        </p:nvPicPr>
        <p:blipFill>
          <a:blip r:embed="rId6" cstate="print"/>
          <a:stretch>
            <a:fillRect/>
          </a:stretch>
        </p:blipFill>
        <p:spPr>
          <a:xfrm>
            <a:off x="3732276" y="2572511"/>
            <a:ext cx="230124" cy="152400"/>
          </a:xfrm>
          <a:prstGeom prst="rect">
            <a:avLst/>
          </a:prstGeom>
        </p:spPr>
      </p:pic>
      <p:grpSp>
        <p:nvGrpSpPr>
          <p:cNvPr id="13" name="object 13"/>
          <p:cNvGrpSpPr/>
          <p:nvPr/>
        </p:nvGrpSpPr>
        <p:grpSpPr>
          <a:xfrm>
            <a:off x="3638169" y="3115436"/>
            <a:ext cx="422909" cy="957580"/>
            <a:chOff x="3638169" y="3115436"/>
            <a:chExt cx="422909" cy="957580"/>
          </a:xfrm>
        </p:grpSpPr>
        <p:sp>
          <p:nvSpPr>
            <p:cNvPr id="14" name="object 14"/>
            <p:cNvSpPr/>
            <p:nvPr/>
          </p:nvSpPr>
          <p:spPr>
            <a:xfrm>
              <a:off x="3646932" y="3124199"/>
              <a:ext cx="403860" cy="938530"/>
            </a:xfrm>
            <a:custGeom>
              <a:avLst/>
              <a:gdLst/>
              <a:ahLst/>
              <a:cxnLst/>
              <a:rect l="l" t="t" r="r" b="b"/>
              <a:pathLst>
                <a:path w="403860" h="938529">
                  <a:moveTo>
                    <a:pt x="403860" y="0"/>
                  </a:moveTo>
                  <a:lnTo>
                    <a:pt x="0" y="0"/>
                  </a:lnTo>
                  <a:lnTo>
                    <a:pt x="0" y="938402"/>
                  </a:lnTo>
                  <a:lnTo>
                    <a:pt x="403860" y="938402"/>
                  </a:lnTo>
                  <a:lnTo>
                    <a:pt x="403860" y="0"/>
                  </a:lnTo>
                  <a:close/>
                </a:path>
              </a:pathLst>
            </a:custGeom>
            <a:solidFill>
              <a:srgbClr val="A3A3A3"/>
            </a:solidFill>
          </p:spPr>
          <p:txBody>
            <a:bodyPr wrap="square" lIns="0" tIns="0" rIns="0" bIns="0" rtlCol="0"/>
            <a:lstStyle/>
            <a:p>
              <a:endParaRPr/>
            </a:p>
          </p:txBody>
        </p:sp>
        <p:sp>
          <p:nvSpPr>
            <p:cNvPr id="15" name="object 15"/>
            <p:cNvSpPr/>
            <p:nvPr/>
          </p:nvSpPr>
          <p:spPr>
            <a:xfrm>
              <a:off x="3647694" y="3124961"/>
              <a:ext cx="403860" cy="938530"/>
            </a:xfrm>
            <a:custGeom>
              <a:avLst/>
              <a:gdLst/>
              <a:ahLst/>
              <a:cxnLst/>
              <a:rect l="l" t="t" r="r" b="b"/>
              <a:pathLst>
                <a:path w="403860" h="938529">
                  <a:moveTo>
                    <a:pt x="0" y="938402"/>
                  </a:moveTo>
                  <a:lnTo>
                    <a:pt x="403860" y="938402"/>
                  </a:lnTo>
                  <a:lnTo>
                    <a:pt x="403860" y="0"/>
                  </a:lnTo>
                  <a:lnTo>
                    <a:pt x="0" y="0"/>
                  </a:lnTo>
                  <a:lnTo>
                    <a:pt x="0" y="938402"/>
                  </a:lnTo>
                  <a:close/>
                </a:path>
              </a:pathLst>
            </a:custGeom>
            <a:ln w="19050">
              <a:solidFill>
                <a:srgbClr val="FFFFFF"/>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3732276" y="3509771"/>
              <a:ext cx="227075" cy="161544"/>
            </a:xfrm>
            <a:prstGeom prst="rect">
              <a:avLst/>
            </a:prstGeom>
          </p:spPr>
        </p:pic>
      </p:grpSp>
      <p:grpSp>
        <p:nvGrpSpPr>
          <p:cNvPr id="17" name="object 17"/>
          <p:cNvGrpSpPr/>
          <p:nvPr/>
        </p:nvGrpSpPr>
        <p:grpSpPr>
          <a:xfrm>
            <a:off x="2268092" y="3115436"/>
            <a:ext cx="422909" cy="957580"/>
            <a:chOff x="2268092" y="3115436"/>
            <a:chExt cx="422909" cy="957580"/>
          </a:xfrm>
        </p:grpSpPr>
        <p:sp>
          <p:nvSpPr>
            <p:cNvPr id="18" name="object 18"/>
            <p:cNvSpPr/>
            <p:nvPr/>
          </p:nvSpPr>
          <p:spPr>
            <a:xfrm>
              <a:off x="2276855" y="3124199"/>
              <a:ext cx="403860" cy="938530"/>
            </a:xfrm>
            <a:custGeom>
              <a:avLst/>
              <a:gdLst/>
              <a:ahLst/>
              <a:cxnLst/>
              <a:rect l="l" t="t" r="r" b="b"/>
              <a:pathLst>
                <a:path w="403860" h="938529">
                  <a:moveTo>
                    <a:pt x="403860" y="0"/>
                  </a:moveTo>
                  <a:lnTo>
                    <a:pt x="0" y="0"/>
                  </a:lnTo>
                  <a:lnTo>
                    <a:pt x="0" y="938402"/>
                  </a:lnTo>
                  <a:lnTo>
                    <a:pt x="403860" y="938402"/>
                  </a:lnTo>
                  <a:lnTo>
                    <a:pt x="403860" y="0"/>
                  </a:lnTo>
                  <a:close/>
                </a:path>
              </a:pathLst>
            </a:custGeom>
            <a:solidFill>
              <a:srgbClr val="A3A3A3"/>
            </a:solidFill>
          </p:spPr>
          <p:txBody>
            <a:bodyPr wrap="square" lIns="0" tIns="0" rIns="0" bIns="0" rtlCol="0"/>
            <a:lstStyle/>
            <a:p>
              <a:endParaRPr/>
            </a:p>
          </p:txBody>
        </p:sp>
        <p:sp>
          <p:nvSpPr>
            <p:cNvPr id="19" name="object 19"/>
            <p:cNvSpPr/>
            <p:nvPr/>
          </p:nvSpPr>
          <p:spPr>
            <a:xfrm>
              <a:off x="2277617" y="3124961"/>
              <a:ext cx="403860" cy="938530"/>
            </a:xfrm>
            <a:custGeom>
              <a:avLst/>
              <a:gdLst/>
              <a:ahLst/>
              <a:cxnLst/>
              <a:rect l="l" t="t" r="r" b="b"/>
              <a:pathLst>
                <a:path w="403860" h="938529">
                  <a:moveTo>
                    <a:pt x="0" y="938402"/>
                  </a:moveTo>
                  <a:lnTo>
                    <a:pt x="403860" y="938402"/>
                  </a:lnTo>
                  <a:lnTo>
                    <a:pt x="403860" y="0"/>
                  </a:lnTo>
                  <a:lnTo>
                    <a:pt x="0" y="0"/>
                  </a:lnTo>
                  <a:lnTo>
                    <a:pt x="0" y="938402"/>
                  </a:lnTo>
                  <a:close/>
                </a:path>
              </a:pathLst>
            </a:custGeom>
            <a:ln w="19050">
              <a:solidFill>
                <a:srgbClr val="FFFFFF"/>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2377439" y="3509771"/>
              <a:ext cx="225551" cy="161544"/>
            </a:xfrm>
            <a:prstGeom prst="rect">
              <a:avLst/>
            </a:prstGeom>
          </p:spPr>
        </p:pic>
      </p:grpSp>
      <p:sp>
        <p:nvSpPr>
          <p:cNvPr id="21" name="object 21"/>
          <p:cNvSpPr txBox="1"/>
          <p:nvPr/>
        </p:nvSpPr>
        <p:spPr>
          <a:xfrm>
            <a:off x="512470" y="1555241"/>
            <a:ext cx="4242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Another</a:t>
            </a:r>
            <a:r>
              <a:rPr sz="1800" b="1" spc="-75" dirty="0">
                <a:latin typeface="Calibri"/>
                <a:cs typeface="Calibri"/>
              </a:rPr>
              <a:t> </a:t>
            </a:r>
            <a:r>
              <a:rPr sz="1800" b="1" dirty="0">
                <a:latin typeface="Calibri"/>
                <a:cs typeface="Calibri"/>
              </a:rPr>
              <a:t>idea:</a:t>
            </a:r>
            <a:r>
              <a:rPr sz="1800" b="1" spc="-40" dirty="0">
                <a:latin typeface="Calibri"/>
                <a:cs typeface="Calibri"/>
              </a:rPr>
              <a:t> </a:t>
            </a:r>
            <a:r>
              <a:rPr sz="1800" dirty="0">
                <a:latin typeface="Calibri"/>
                <a:cs typeface="Calibri"/>
              </a:rPr>
              <a:t>just</a:t>
            </a:r>
            <a:r>
              <a:rPr sz="1800" spc="-35" dirty="0">
                <a:latin typeface="Calibri"/>
                <a:cs typeface="Calibri"/>
              </a:rPr>
              <a:t> </a:t>
            </a:r>
            <a:r>
              <a:rPr sz="1800" dirty="0">
                <a:latin typeface="Calibri"/>
                <a:cs typeface="Calibri"/>
              </a:rPr>
              <a:t>learn</a:t>
            </a:r>
            <a:r>
              <a:rPr sz="1800" spc="-45"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positional</a:t>
            </a:r>
            <a:r>
              <a:rPr sz="1800" spc="-65" dirty="0">
                <a:latin typeface="Calibri"/>
                <a:cs typeface="Calibri"/>
              </a:rPr>
              <a:t> </a:t>
            </a:r>
            <a:r>
              <a:rPr sz="1800" spc="-10" dirty="0">
                <a:latin typeface="Calibri"/>
                <a:cs typeface="Calibri"/>
              </a:rPr>
              <a:t>encoding</a:t>
            </a:r>
            <a:endParaRPr sz="1800">
              <a:latin typeface="Calibri"/>
              <a:cs typeface="Calibri"/>
            </a:endParaRPr>
          </a:p>
        </p:txBody>
      </p:sp>
      <p:sp>
        <p:nvSpPr>
          <p:cNvPr id="22" name="object 22"/>
          <p:cNvSpPr txBox="1"/>
          <p:nvPr/>
        </p:nvSpPr>
        <p:spPr>
          <a:xfrm>
            <a:off x="4191761" y="2530855"/>
            <a:ext cx="4148454" cy="122999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Different</a:t>
            </a:r>
            <a:r>
              <a:rPr sz="1800" spc="-75" dirty="0">
                <a:latin typeface="Calibri"/>
                <a:cs typeface="Calibri"/>
              </a:rPr>
              <a:t> </a:t>
            </a:r>
            <a:r>
              <a:rPr sz="1800" spc="-10" dirty="0">
                <a:latin typeface="Calibri"/>
                <a:cs typeface="Calibri"/>
              </a:rPr>
              <a:t>for</a:t>
            </a:r>
            <a:r>
              <a:rPr sz="1800" spc="-60" dirty="0">
                <a:latin typeface="Calibri"/>
                <a:cs typeface="Calibri"/>
              </a:rPr>
              <a:t> </a:t>
            </a:r>
            <a:r>
              <a:rPr sz="1800" dirty="0">
                <a:latin typeface="Calibri"/>
                <a:cs typeface="Calibri"/>
              </a:rPr>
              <a:t>every</a:t>
            </a:r>
            <a:r>
              <a:rPr sz="1800" spc="-60" dirty="0">
                <a:latin typeface="Calibri"/>
                <a:cs typeface="Calibri"/>
              </a:rPr>
              <a:t> </a:t>
            </a:r>
            <a:r>
              <a:rPr sz="1800" dirty="0">
                <a:latin typeface="Calibri"/>
                <a:cs typeface="Calibri"/>
              </a:rPr>
              <a:t>input </a:t>
            </a:r>
            <a:r>
              <a:rPr sz="1800" spc="-10" dirty="0">
                <a:latin typeface="Calibri"/>
                <a:cs typeface="Calibri"/>
              </a:rPr>
              <a:t>sequence</a:t>
            </a:r>
            <a:endParaRPr sz="1800">
              <a:latin typeface="Calibri"/>
              <a:cs typeface="Calibri"/>
            </a:endParaRPr>
          </a:p>
          <a:p>
            <a:pPr>
              <a:lnSpc>
                <a:spcPct val="100000"/>
              </a:lnSpc>
            </a:pPr>
            <a:endParaRPr sz="1800">
              <a:latin typeface="Calibri"/>
              <a:cs typeface="Calibri"/>
            </a:endParaRPr>
          </a:p>
          <a:p>
            <a:pPr>
              <a:lnSpc>
                <a:spcPct val="100000"/>
              </a:lnSpc>
              <a:spcBef>
                <a:spcPts val="765"/>
              </a:spcBef>
            </a:pPr>
            <a:endParaRPr sz="1800">
              <a:latin typeface="Calibri"/>
              <a:cs typeface="Calibri"/>
            </a:endParaRPr>
          </a:p>
          <a:p>
            <a:pPr marL="36830">
              <a:lnSpc>
                <a:spcPct val="100000"/>
              </a:lnSpc>
            </a:pPr>
            <a:r>
              <a:rPr sz="1800" dirty="0">
                <a:latin typeface="Calibri"/>
                <a:cs typeface="Calibri"/>
              </a:rPr>
              <a:t>The</a:t>
            </a:r>
            <a:r>
              <a:rPr sz="1800" spc="-60" dirty="0">
                <a:latin typeface="Calibri"/>
                <a:cs typeface="Calibri"/>
              </a:rPr>
              <a:t> </a:t>
            </a:r>
            <a:r>
              <a:rPr sz="1800" dirty="0">
                <a:latin typeface="Calibri"/>
                <a:cs typeface="Calibri"/>
              </a:rPr>
              <a:t>same</a:t>
            </a:r>
            <a:r>
              <a:rPr sz="1800" spc="-40" dirty="0">
                <a:latin typeface="Calibri"/>
                <a:cs typeface="Calibri"/>
              </a:rPr>
              <a:t> </a:t>
            </a:r>
            <a:r>
              <a:rPr sz="1800" dirty="0">
                <a:latin typeface="Calibri"/>
                <a:cs typeface="Calibri"/>
              </a:rPr>
              <a:t>learned</a:t>
            </a:r>
            <a:r>
              <a:rPr sz="1800" spc="-25" dirty="0">
                <a:latin typeface="Calibri"/>
                <a:cs typeface="Calibri"/>
              </a:rPr>
              <a:t> </a:t>
            </a:r>
            <a:r>
              <a:rPr sz="1800" spc="-10" dirty="0">
                <a:latin typeface="Calibri"/>
                <a:cs typeface="Calibri"/>
              </a:rPr>
              <a:t>values</a:t>
            </a:r>
            <a:r>
              <a:rPr sz="1800" spc="-65" dirty="0">
                <a:latin typeface="Calibri"/>
                <a:cs typeface="Calibri"/>
              </a:rPr>
              <a:t> </a:t>
            </a:r>
            <a:r>
              <a:rPr sz="1800" spc="-10" dirty="0">
                <a:latin typeface="Calibri"/>
                <a:cs typeface="Calibri"/>
              </a:rPr>
              <a:t>for</a:t>
            </a:r>
            <a:r>
              <a:rPr sz="1800" spc="-75" dirty="0">
                <a:latin typeface="Calibri"/>
                <a:cs typeface="Calibri"/>
              </a:rPr>
              <a:t> </a:t>
            </a:r>
            <a:r>
              <a:rPr sz="1800" dirty="0">
                <a:latin typeface="Calibri"/>
                <a:cs typeface="Calibri"/>
              </a:rPr>
              <a:t>every</a:t>
            </a:r>
            <a:r>
              <a:rPr sz="1800" spc="-75" dirty="0">
                <a:latin typeface="Calibri"/>
                <a:cs typeface="Calibri"/>
              </a:rPr>
              <a:t> </a:t>
            </a:r>
            <a:r>
              <a:rPr sz="1800" spc="-10" dirty="0">
                <a:latin typeface="Calibri"/>
                <a:cs typeface="Calibri"/>
              </a:rPr>
              <a:t>sequence</a:t>
            </a:r>
            <a:endParaRPr sz="1800">
              <a:latin typeface="Calibri"/>
              <a:cs typeface="Calibri"/>
            </a:endParaRPr>
          </a:p>
        </p:txBody>
      </p:sp>
      <p:grpSp>
        <p:nvGrpSpPr>
          <p:cNvPr id="23" name="object 23"/>
          <p:cNvGrpSpPr/>
          <p:nvPr/>
        </p:nvGrpSpPr>
        <p:grpSpPr>
          <a:xfrm>
            <a:off x="1333500" y="4152900"/>
            <a:ext cx="466090" cy="630555"/>
            <a:chOff x="1333500" y="4152900"/>
            <a:chExt cx="466090" cy="630555"/>
          </a:xfrm>
        </p:grpSpPr>
        <p:sp>
          <p:nvSpPr>
            <p:cNvPr id="24" name="object 24"/>
            <p:cNvSpPr/>
            <p:nvPr/>
          </p:nvSpPr>
          <p:spPr>
            <a:xfrm>
              <a:off x="1370711" y="4208652"/>
              <a:ext cx="428625" cy="574675"/>
            </a:xfrm>
            <a:custGeom>
              <a:avLst/>
              <a:gdLst/>
              <a:ahLst/>
              <a:cxnLst/>
              <a:rect l="l" t="t" r="r" b="b"/>
              <a:pathLst>
                <a:path w="428625" h="574675">
                  <a:moveTo>
                    <a:pt x="15620" y="0"/>
                  </a:moveTo>
                  <a:lnTo>
                    <a:pt x="0" y="11303"/>
                  </a:lnTo>
                  <a:lnTo>
                    <a:pt x="413131" y="574675"/>
                  </a:lnTo>
                  <a:lnTo>
                    <a:pt x="428625" y="563372"/>
                  </a:lnTo>
                  <a:lnTo>
                    <a:pt x="15620" y="0"/>
                  </a:lnTo>
                  <a:close/>
                </a:path>
              </a:pathLst>
            </a:custGeom>
            <a:solidFill>
              <a:srgbClr val="000000"/>
            </a:solidFill>
          </p:spPr>
          <p:txBody>
            <a:bodyPr wrap="square" lIns="0" tIns="0" rIns="0" bIns="0" rtlCol="0"/>
            <a:lstStyle/>
            <a:p>
              <a:endParaRPr/>
            </a:p>
          </p:txBody>
        </p:sp>
        <p:pic>
          <p:nvPicPr>
            <p:cNvPr id="25" name="object 25"/>
            <p:cNvPicPr/>
            <p:nvPr/>
          </p:nvPicPr>
          <p:blipFill>
            <a:blip r:embed="rId9" cstate="print"/>
            <a:stretch>
              <a:fillRect/>
            </a:stretch>
          </p:blipFill>
          <p:spPr>
            <a:xfrm>
              <a:off x="1333500" y="4152900"/>
              <a:ext cx="75818" cy="83819"/>
            </a:xfrm>
            <a:prstGeom prst="rect">
              <a:avLst/>
            </a:prstGeom>
          </p:spPr>
        </p:pic>
      </p:grpSp>
      <p:sp>
        <p:nvSpPr>
          <p:cNvPr id="26" name="object 26"/>
          <p:cNvSpPr/>
          <p:nvPr/>
        </p:nvSpPr>
        <p:spPr>
          <a:xfrm>
            <a:off x="2414016" y="4152900"/>
            <a:ext cx="76200" cy="624840"/>
          </a:xfrm>
          <a:custGeom>
            <a:avLst/>
            <a:gdLst/>
            <a:ahLst/>
            <a:cxnLst/>
            <a:rect l="l" t="t" r="r" b="b"/>
            <a:pathLst>
              <a:path w="76200" h="624839">
                <a:moveTo>
                  <a:pt x="76200" y="76073"/>
                </a:moveTo>
                <a:lnTo>
                  <a:pt x="69850" y="63373"/>
                </a:lnTo>
                <a:lnTo>
                  <a:pt x="38100" y="0"/>
                </a:lnTo>
                <a:lnTo>
                  <a:pt x="0" y="76073"/>
                </a:lnTo>
                <a:lnTo>
                  <a:pt x="28575" y="76073"/>
                </a:lnTo>
                <a:lnTo>
                  <a:pt x="28575" y="624332"/>
                </a:lnTo>
                <a:lnTo>
                  <a:pt x="47625" y="624332"/>
                </a:lnTo>
                <a:lnTo>
                  <a:pt x="47625" y="76073"/>
                </a:lnTo>
                <a:lnTo>
                  <a:pt x="76200" y="76073"/>
                </a:lnTo>
                <a:close/>
              </a:path>
            </a:pathLst>
          </a:custGeom>
          <a:solidFill>
            <a:srgbClr val="000000"/>
          </a:solidFill>
        </p:spPr>
        <p:txBody>
          <a:bodyPr wrap="square" lIns="0" tIns="0" rIns="0" bIns="0" rtlCol="0"/>
          <a:lstStyle/>
          <a:p>
            <a:endParaRPr/>
          </a:p>
        </p:txBody>
      </p:sp>
      <p:grpSp>
        <p:nvGrpSpPr>
          <p:cNvPr id="27" name="object 27"/>
          <p:cNvGrpSpPr/>
          <p:nvPr/>
        </p:nvGrpSpPr>
        <p:grpSpPr>
          <a:xfrm>
            <a:off x="2971800" y="4152900"/>
            <a:ext cx="762000" cy="632460"/>
            <a:chOff x="2971800" y="4152900"/>
            <a:chExt cx="762000" cy="632460"/>
          </a:xfrm>
        </p:grpSpPr>
        <p:sp>
          <p:nvSpPr>
            <p:cNvPr id="28" name="object 28"/>
            <p:cNvSpPr/>
            <p:nvPr/>
          </p:nvSpPr>
          <p:spPr>
            <a:xfrm>
              <a:off x="2971800" y="4194175"/>
              <a:ext cx="709295" cy="591185"/>
            </a:xfrm>
            <a:custGeom>
              <a:avLst/>
              <a:gdLst/>
              <a:ahLst/>
              <a:cxnLst/>
              <a:rect l="l" t="t" r="r" b="b"/>
              <a:pathLst>
                <a:path w="709295" h="591185">
                  <a:moveTo>
                    <a:pt x="696595" y="0"/>
                  </a:moveTo>
                  <a:lnTo>
                    <a:pt x="0" y="576452"/>
                  </a:lnTo>
                  <a:lnTo>
                    <a:pt x="12192" y="591057"/>
                  </a:lnTo>
                  <a:lnTo>
                    <a:pt x="708787" y="14731"/>
                  </a:lnTo>
                  <a:lnTo>
                    <a:pt x="696595" y="0"/>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3650106" y="4152900"/>
              <a:ext cx="83184" cy="77850"/>
            </a:xfrm>
            <a:prstGeom prst="rect">
              <a:avLst/>
            </a:prstGeom>
          </p:spPr>
        </p:pic>
      </p:grpSp>
      <p:pic>
        <p:nvPicPr>
          <p:cNvPr id="30" name="object 30"/>
          <p:cNvPicPr/>
          <p:nvPr/>
        </p:nvPicPr>
        <p:blipFill>
          <a:blip r:embed="rId11" cstate="print"/>
          <a:stretch>
            <a:fillRect/>
          </a:stretch>
        </p:blipFill>
        <p:spPr>
          <a:xfrm>
            <a:off x="4911852" y="5431535"/>
            <a:ext cx="3015996" cy="289559"/>
          </a:xfrm>
          <a:prstGeom prst="rect">
            <a:avLst/>
          </a:prstGeom>
        </p:spPr>
      </p:pic>
      <p:grpSp>
        <p:nvGrpSpPr>
          <p:cNvPr id="31" name="object 31"/>
          <p:cNvGrpSpPr/>
          <p:nvPr/>
        </p:nvGrpSpPr>
        <p:grpSpPr>
          <a:xfrm>
            <a:off x="6996683" y="4770120"/>
            <a:ext cx="525780" cy="581660"/>
            <a:chOff x="6996683" y="4770120"/>
            <a:chExt cx="525780" cy="581660"/>
          </a:xfrm>
        </p:grpSpPr>
        <p:pic>
          <p:nvPicPr>
            <p:cNvPr id="32" name="object 32"/>
            <p:cNvPicPr/>
            <p:nvPr/>
          </p:nvPicPr>
          <p:blipFill>
            <a:blip r:embed="rId12" cstate="print"/>
            <a:stretch>
              <a:fillRect/>
            </a:stretch>
          </p:blipFill>
          <p:spPr>
            <a:xfrm>
              <a:off x="7442834" y="5269611"/>
              <a:ext cx="79248" cy="82168"/>
            </a:xfrm>
            <a:prstGeom prst="rect">
              <a:avLst/>
            </a:prstGeom>
          </p:spPr>
        </p:pic>
        <p:sp>
          <p:nvSpPr>
            <p:cNvPr id="33" name="object 33"/>
            <p:cNvSpPr/>
            <p:nvPr/>
          </p:nvSpPr>
          <p:spPr>
            <a:xfrm>
              <a:off x="6996683" y="4770120"/>
              <a:ext cx="481965" cy="531495"/>
            </a:xfrm>
            <a:custGeom>
              <a:avLst/>
              <a:gdLst/>
              <a:ahLst/>
              <a:cxnLst/>
              <a:rect l="l" t="t" r="r" b="b"/>
              <a:pathLst>
                <a:path w="481965" h="531495">
                  <a:moveTo>
                    <a:pt x="14224" y="0"/>
                  </a:moveTo>
                  <a:lnTo>
                    <a:pt x="0" y="12699"/>
                  </a:lnTo>
                  <a:lnTo>
                    <a:pt x="467360" y="531367"/>
                  </a:lnTo>
                  <a:lnTo>
                    <a:pt x="481457" y="518667"/>
                  </a:lnTo>
                  <a:lnTo>
                    <a:pt x="14224" y="0"/>
                  </a:lnTo>
                  <a:close/>
                </a:path>
              </a:pathLst>
            </a:custGeom>
            <a:solidFill>
              <a:srgbClr val="000000"/>
            </a:solidFill>
          </p:spPr>
          <p:txBody>
            <a:bodyPr wrap="square" lIns="0" tIns="0" rIns="0" bIns="0" rtlCol="0"/>
            <a:lstStyle/>
            <a:p>
              <a:endParaRPr/>
            </a:p>
          </p:txBody>
        </p:sp>
      </p:grpSp>
      <p:sp>
        <p:nvSpPr>
          <p:cNvPr id="34" name="object 34"/>
          <p:cNvSpPr txBox="1"/>
          <p:nvPr/>
        </p:nvSpPr>
        <p:spPr>
          <a:xfrm>
            <a:off x="5606288" y="4472685"/>
            <a:ext cx="139001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dimensionality</a:t>
            </a:r>
            <a:endParaRPr sz="1800">
              <a:latin typeface="Calibri"/>
              <a:cs typeface="Calibri"/>
            </a:endParaRPr>
          </a:p>
        </p:txBody>
      </p:sp>
      <p:grpSp>
        <p:nvGrpSpPr>
          <p:cNvPr id="35" name="object 35"/>
          <p:cNvGrpSpPr/>
          <p:nvPr/>
        </p:nvGrpSpPr>
        <p:grpSpPr>
          <a:xfrm>
            <a:off x="7927847" y="4873752"/>
            <a:ext cx="409575" cy="480059"/>
            <a:chOff x="7927847" y="4873752"/>
            <a:chExt cx="409575" cy="480059"/>
          </a:xfrm>
        </p:grpSpPr>
        <p:pic>
          <p:nvPicPr>
            <p:cNvPr id="36" name="object 36"/>
            <p:cNvPicPr/>
            <p:nvPr/>
          </p:nvPicPr>
          <p:blipFill>
            <a:blip r:embed="rId13" cstate="print"/>
            <a:stretch>
              <a:fillRect/>
            </a:stretch>
          </p:blipFill>
          <p:spPr>
            <a:xfrm>
              <a:off x="7927847" y="5270627"/>
              <a:ext cx="78485" cy="83057"/>
            </a:xfrm>
            <a:prstGeom prst="rect">
              <a:avLst/>
            </a:prstGeom>
          </p:spPr>
        </p:pic>
        <p:sp>
          <p:nvSpPr>
            <p:cNvPr id="37" name="object 37"/>
            <p:cNvSpPr/>
            <p:nvPr/>
          </p:nvSpPr>
          <p:spPr>
            <a:xfrm>
              <a:off x="7970011" y="4873752"/>
              <a:ext cx="367665" cy="427990"/>
            </a:xfrm>
            <a:custGeom>
              <a:avLst/>
              <a:gdLst/>
              <a:ahLst/>
              <a:cxnLst/>
              <a:rect l="l" t="t" r="r" b="b"/>
              <a:pathLst>
                <a:path w="367665" h="427989">
                  <a:moveTo>
                    <a:pt x="352933" y="0"/>
                  </a:moveTo>
                  <a:lnTo>
                    <a:pt x="0" y="415544"/>
                  </a:lnTo>
                  <a:lnTo>
                    <a:pt x="14478" y="427863"/>
                  </a:lnTo>
                  <a:lnTo>
                    <a:pt x="367411" y="12446"/>
                  </a:lnTo>
                  <a:lnTo>
                    <a:pt x="352933" y="0"/>
                  </a:lnTo>
                  <a:close/>
                </a:path>
              </a:pathLst>
            </a:custGeom>
            <a:solidFill>
              <a:srgbClr val="000000"/>
            </a:solidFill>
          </p:spPr>
          <p:txBody>
            <a:bodyPr wrap="square" lIns="0" tIns="0" rIns="0" bIns="0" rtlCol="0"/>
            <a:lstStyle/>
            <a:p>
              <a:endParaRPr/>
            </a:p>
          </p:txBody>
        </p:sp>
      </p:grpSp>
      <p:sp>
        <p:nvSpPr>
          <p:cNvPr id="38" name="object 38"/>
          <p:cNvSpPr txBox="1"/>
          <p:nvPr/>
        </p:nvSpPr>
        <p:spPr>
          <a:xfrm>
            <a:off x="7746618" y="4497704"/>
            <a:ext cx="19837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max</a:t>
            </a:r>
            <a:r>
              <a:rPr sz="1800" spc="-35" dirty="0">
                <a:latin typeface="Calibri"/>
                <a:cs typeface="Calibri"/>
              </a:rPr>
              <a:t> </a:t>
            </a:r>
            <a:r>
              <a:rPr sz="1800" spc="-10" dirty="0">
                <a:latin typeface="Calibri"/>
                <a:cs typeface="Calibri"/>
              </a:rPr>
              <a:t>sequence</a:t>
            </a:r>
            <a:r>
              <a:rPr sz="1800" spc="-80" dirty="0">
                <a:latin typeface="Calibri"/>
                <a:cs typeface="Calibri"/>
              </a:rPr>
              <a:t> </a:t>
            </a:r>
            <a:r>
              <a:rPr sz="1800" spc="-10" dirty="0">
                <a:latin typeface="Calibri"/>
                <a:cs typeface="Calibri"/>
              </a:rPr>
              <a:t>length</a:t>
            </a:r>
            <a:endParaRPr sz="1800">
              <a:latin typeface="Calibri"/>
              <a:cs typeface="Calibri"/>
            </a:endParaRPr>
          </a:p>
        </p:txBody>
      </p:sp>
      <p:sp>
        <p:nvSpPr>
          <p:cNvPr id="39" name="object 39"/>
          <p:cNvSpPr txBox="1"/>
          <p:nvPr/>
        </p:nvSpPr>
        <p:spPr>
          <a:xfrm>
            <a:off x="512470" y="4838192"/>
            <a:ext cx="8446135" cy="1819910"/>
          </a:xfrm>
          <a:prstGeom prst="rect">
            <a:avLst/>
          </a:prstGeom>
        </p:spPr>
        <p:txBody>
          <a:bodyPr vert="horz" wrap="square" lIns="0" tIns="12700" rIns="0" bIns="0" rtlCol="0">
            <a:spAutoFit/>
          </a:bodyPr>
          <a:lstStyle/>
          <a:p>
            <a:pPr marL="567055">
              <a:lnSpc>
                <a:spcPct val="100000"/>
              </a:lnSpc>
              <a:spcBef>
                <a:spcPts val="100"/>
              </a:spcBef>
            </a:pPr>
            <a:r>
              <a:rPr sz="1800" dirty="0">
                <a:latin typeface="Calibri"/>
                <a:cs typeface="Calibri"/>
              </a:rPr>
              <a:t>but</a:t>
            </a:r>
            <a:r>
              <a:rPr sz="1800" spc="-30" dirty="0">
                <a:latin typeface="Calibri"/>
                <a:cs typeface="Calibri"/>
              </a:rPr>
              <a:t> different</a:t>
            </a:r>
            <a:r>
              <a:rPr sz="1800" spc="-60" dirty="0">
                <a:latin typeface="Calibri"/>
                <a:cs typeface="Calibri"/>
              </a:rPr>
              <a:t> </a:t>
            </a:r>
            <a:r>
              <a:rPr sz="1800" spc="-10" dirty="0">
                <a:latin typeface="Calibri"/>
                <a:cs typeface="Calibri"/>
              </a:rPr>
              <a:t>for</a:t>
            </a:r>
            <a:r>
              <a:rPr sz="1800" spc="-55" dirty="0">
                <a:latin typeface="Calibri"/>
                <a:cs typeface="Calibri"/>
              </a:rPr>
              <a:t> </a:t>
            </a:r>
            <a:r>
              <a:rPr sz="1800" spc="-30" dirty="0">
                <a:latin typeface="Calibri"/>
                <a:cs typeface="Calibri"/>
              </a:rPr>
              <a:t>different</a:t>
            </a:r>
            <a:r>
              <a:rPr sz="1800" spc="-55" dirty="0">
                <a:latin typeface="Calibri"/>
                <a:cs typeface="Calibri"/>
              </a:rPr>
              <a:t> </a:t>
            </a:r>
            <a:r>
              <a:rPr sz="1800" dirty="0">
                <a:latin typeface="Calibri"/>
                <a:cs typeface="Calibri"/>
              </a:rPr>
              <a:t>time</a:t>
            </a:r>
            <a:r>
              <a:rPr sz="1800" spc="25" dirty="0">
                <a:latin typeface="Calibri"/>
                <a:cs typeface="Calibri"/>
              </a:rPr>
              <a:t> </a:t>
            </a:r>
            <a:r>
              <a:rPr sz="1800" spc="-10" dirty="0">
                <a:latin typeface="Calibri"/>
                <a:cs typeface="Calibri"/>
              </a:rPr>
              <a:t>steps</a:t>
            </a:r>
            <a:endParaRPr sz="1800">
              <a:latin typeface="Calibri"/>
              <a:cs typeface="Calibri"/>
            </a:endParaRPr>
          </a:p>
          <a:p>
            <a:pPr marL="281940">
              <a:lnSpc>
                <a:spcPct val="100000"/>
              </a:lnSpc>
              <a:spcBef>
                <a:spcPts val="1980"/>
              </a:spcBef>
            </a:pPr>
            <a:r>
              <a:rPr sz="1800" b="1" dirty="0">
                <a:latin typeface="Calibri"/>
                <a:cs typeface="Calibri"/>
              </a:rPr>
              <a:t>How</a:t>
            </a:r>
            <a:r>
              <a:rPr sz="1800" b="1" spc="-30" dirty="0">
                <a:latin typeface="Calibri"/>
                <a:cs typeface="Calibri"/>
              </a:rPr>
              <a:t> </a:t>
            </a:r>
            <a:r>
              <a:rPr sz="1800" b="1" spc="-10" dirty="0">
                <a:latin typeface="Calibri"/>
                <a:cs typeface="Calibri"/>
              </a:rPr>
              <a:t>many</a:t>
            </a:r>
            <a:r>
              <a:rPr sz="1800" b="1" spc="-60" dirty="0">
                <a:latin typeface="Calibri"/>
                <a:cs typeface="Calibri"/>
              </a:rPr>
              <a:t> </a:t>
            </a:r>
            <a:r>
              <a:rPr sz="1800" b="1" dirty="0">
                <a:latin typeface="Calibri"/>
                <a:cs typeface="Calibri"/>
              </a:rPr>
              <a:t>values</a:t>
            </a:r>
            <a:r>
              <a:rPr sz="1800" b="1" spc="-55" dirty="0">
                <a:latin typeface="Calibri"/>
                <a:cs typeface="Calibri"/>
              </a:rPr>
              <a:t> </a:t>
            </a:r>
            <a:r>
              <a:rPr sz="1800" b="1" dirty="0">
                <a:latin typeface="Calibri"/>
                <a:cs typeface="Calibri"/>
              </a:rPr>
              <a:t>do</a:t>
            </a:r>
            <a:r>
              <a:rPr sz="1800" b="1" spc="-15" dirty="0">
                <a:latin typeface="Calibri"/>
                <a:cs typeface="Calibri"/>
              </a:rPr>
              <a:t> </a:t>
            </a:r>
            <a:r>
              <a:rPr sz="1800" b="1" dirty="0">
                <a:latin typeface="Calibri"/>
                <a:cs typeface="Calibri"/>
              </a:rPr>
              <a:t>we</a:t>
            </a:r>
            <a:r>
              <a:rPr sz="1800" b="1" spc="-40" dirty="0">
                <a:latin typeface="Calibri"/>
                <a:cs typeface="Calibri"/>
              </a:rPr>
              <a:t> </a:t>
            </a:r>
            <a:r>
              <a:rPr sz="1800" b="1" dirty="0">
                <a:latin typeface="Calibri"/>
                <a:cs typeface="Calibri"/>
              </a:rPr>
              <a:t>need</a:t>
            </a:r>
            <a:r>
              <a:rPr sz="1800" b="1" spc="-35" dirty="0">
                <a:latin typeface="Calibri"/>
                <a:cs typeface="Calibri"/>
              </a:rPr>
              <a:t> </a:t>
            </a:r>
            <a:r>
              <a:rPr sz="1800" b="1" spc="-20" dirty="0">
                <a:latin typeface="Calibri"/>
                <a:cs typeface="Calibri"/>
              </a:rPr>
              <a:t>to</a:t>
            </a:r>
            <a:r>
              <a:rPr sz="1800" b="1" spc="-114" dirty="0">
                <a:latin typeface="Calibri"/>
                <a:cs typeface="Calibri"/>
              </a:rPr>
              <a:t> </a:t>
            </a:r>
            <a:r>
              <a:rPr sz="1800" b="1" spc="-10" dirty="0">
                <a:latin typeface="Calibri"/>
                <a:cs typeface="Calibri"/>
              </a:rPr>
              <a:t>learn?</a:t>
            </a:r>
            <a:endParaRPr sz="1800">
              <a:latin typeface="Calibri"/>
              <a:cs typeface="Calibri"/>
            </a:endParaRPr>
          </a:p>
          <a:p>
            <a:pPr>
              <a:lnSpc>
                <a:spcPct val="100000"/>
              </a:lnSpc>
              <a:spcBef>
                <a:spcPts val="200"/>
              </a:spcBef>
            </a:pPr>
            <a:endParaRPr sz="1800">
              <a:latin typeface="Calibri"/>
              <a:cs typeface="Calibri"/>
            </a:endParaRPr>
          </a:p>
          <a:p>
            <a:pPr marL="12700">
              <a:lnSpc>
                <a:spcPct val="100000"/>
              </a:lnSpc>
            </a:pPr>
            <a:r>
              <a:rPr sz="1800" b="1" dirty="0">
                <a:solidFill>
                  <a:srgbClr val="92D050"/>
                </a:solidFill>
                <a:latin typeface="Calibri"/>
                <a:cs typeface="Calibri"/>
              </a:rPr>
              <a:t>+</a:t>
            </a:r>
            <a:r>
              <a:rPr sz="1800" b="1" spc="-50" dirty="0">
                <a:solidFill>
                  <a:srgbClr val="92D050"/>
                </a:solidFill>
                <a:latin typeface="Calibri"/>
                <a:cs typeface="Calibri"/>
              </a:rPr>
              <a:t> </a:t>
            </a:r>
            <a:r>
              <a:rPr sz="1800" b="1" dirty="0">
                <a:solidFill>
                  <a:srgbClr val="92D050"/>
                </a:solidFill>
                <a:latin typeface="Calibri"/>
                <a:cs typeface="Calibri"/>
              </a:rPr>
              <a:t>more</a:t>
            </a:r>
            <a:r>
              <a:rPr sz="1800" b="1" spc="-40" dirty="0">
                <a:solidFill>
                  <a:srgbClr val="92D050"/>
                </a:solidFill>
                <a:latin typeface="Calibri"/>
                <a:cs typeface="Calibri"/>
              </a:rPr>
              <a:t> </a:t>
            </a:r>
            <a:r>
              <a:rPr sz="1800" b="1" spc="-10" dirty="0">
                <a:solidFill>
                  <a:srgbClr val="92D050"/>
                </a:solidFill>
                <a:latin typeface="Calibri"/>
                <a:cs typeface="Calibri"/>
              </a:rPr>
              <a:t>flexible</a:t>
            </a:r>
            <a:r>
              <a:rPr sz="1800" b="1" spc="-70" dirty="0">
                <a:solidFill>
                  <a:srgbClr val="92D050"/>
                </a:solidFill>
                <a:latin typeface="Calibri"/>
                <a:cs typeface="Calibri"/>
              </a:rPr>
              <a:t> </a:t>
            </a:r>
            <a:r>
              <a:rPr sz="1800" b="1" dirty="0">
                <a:solidFill>
                  <a:srgbClr val="92D050"/>
                </a:solidFill>
                <a:latin typeface="Calibri"/>
                <a:cs typeface="Calibri"/>
              </a:rPr>
              <a:t>(and</a:t>
            </a:r>
            <a:r>
              <a:rPr sz="1800" b="1" spc="-30" dirty="0">
                <a:solidFill>
                  <a:srgbClr val="92D050"/>
                </a:solidFill>
                <a:latin typeface="Calibri"/>
                <a:cs typeface="Calibri"/>
              </a:rPr>
              <a:t> </a:t>
            </a:r>
            <a:r>
              <a:rPr sz="1800" b="1" dirty="0">
                <a:solidFill>
                  <a:srgbClr val="92D050"/>
                </a:solidFill>
                <a:latin typeface="Calibri"/>
                <a:cs typeface="Calibri"/>
              </a:rPr>
              <a:t>perhaps</a:t>
            </a:r>
            <a:r>
              <a:rPr sz="1800" b="1" spc="-65" dirty="0">
                <a:solidFill>
                  <a:srgbClr val="92D050"/>
                </a:solidFill>
                <a:latin typeface="Calibri"/>
                <a:cs typeface="Calibri"/>
              </a:rPr>
              <a:t> </a:t>
            </a:r>
            <a:r>
              <a:rPr sz="1800" b="1" dirty="0">
                <a:solidFill>
                  <a:srgbClr val="92D050"/>
                </a:solidFill>
                <a:latin typeface="Calibri"/>
                <a:cs typeface="Calibri"/>
              </a:rPr>
              <a:t>more</a:t>
            </a:r>
            <a:r>
              <a:rPr sz="1800" b="1" spc="-40" dirty="0">
                <a:solidFill>
                  <a:srgbClr val="92D050"/>
                </a:solidFill>
                <a:latin typeface="Calibri"/>
                <a:cs typeface="Calibri"/>
              </a:rPr>
              <a:t> </a:t>
            </a:r>
            <a:r>
              <a:rPr sz="1800" b="1" dirty="0">
                <a:solidFill>
                  <a:srgbClr val="92D050"/>
                </a:solidFill>
                <a:latin typeface="Calibri"/>
                <a:cs typeface="Calibri"/>
              </a:rPr>
              <a:t>optimal)</a:t>
            </a:r>
            <a:r>
              <a:rPr sz="1800" b="1" spc="-45" dirty="0">
                <a:solidFill>
                  <a:srgbClr val="92D050"/>
                </a:solidFill>
                <a:latin typeface="Calibri"/>
                <a:cs typeface="Calibri"/>
              </a:rPr>
              <a:t> </a:t>
            </a:r>
            <a:r>
              <a:rPr sz="1800" b="1" dirty="0">
                <a:solidFill>
                  <a:srgbClr val="92D050"/>
                </a:solidFill>
                <a:latin typeface="Calibri"/>
                <a:cs typeface="Calibri"/>
              </a:rPr>
              <a:t>than</a:t>
            </a:r>
            <a:r>
              <a:rPr sz="1800" b="1" spc="-45" dirty="0">
                <a:solidFill>
                  <a:srgbClr val="92D050"/>
                </a:solidFill>
                <a:latin typeface="Calibri"/>
                <a:cs typeface="Calibri"/>
              </a:rPr>
              <a:t> </a:t>
            </a:r>
            <a:r>
              <a:rPr sz="1800" b="1" spc="-30" dirty="0">
                <a:solidFill>
                  <a:srgbClr val="92D050"/>
                </a:solidFill>
                <a:latin typeface="Calibri"/>
                <a:cs typeface="Calibri"/>
              </a:rPr>
              <a:t>sin/cos</a:t>
            </a:r>
            <a:r>
              <a:rPr sz="1800" b="1" spc="-155" dirty="0">
                <a:solidFill>
                  <a:srgbClr val="92D050"/>
                </a:solidFill>
                <a:latin typeface="Calibri"/>
                <a:cs typeface="Calibri"/>
              </a:rPr>
              <a:t> </a:t>
            </a:r>
            <a:r>
              <a:rPr sz="1800" b="1" spc="-10" dirty="0">
                <a:solidFill>
                  <a:srgbClr val="92D050"/>
                </a:solidFill>
                <a:latin typeface="Calibri"/>
                <a:cs typeface="Calibri"/>
              </a:rPr>
              <a:t>encoding</a:t>
            </a:r>
            <a:endParaRPr sz="1800">
              <a:latin typeface="Calibri"/>
              <a:cs typeface="Calibri"/>
            </a:endParaRPr>
          </a:p>
          <a:p>
            <a:pPr marL="12700">
              <a:lnSpc>
                <a:spcPct val="100000"/>
              </a:lnSpc>
              <a:spcBef>
                <a:spcPts val="1110"/>
              </a:spcBef>
            </a:pPr>
            <a:r>
              <a:rPr sz="1800" b="1" dirty="0">
                <a:solidFill>
                  <a:srgbClr val="FF0000"/>
                </a:solidFill>
                <a:latin typeface="Calibri"/>
                <a:cs typeface="Calibri"/>
              </a:rPr>
              <a:t>+</a:t>
            </a:r>
            <a:r>
              <a:rPr sz="1800" b="1" spc="-30" dirty="0">
                <a:solidFill>
                  <a:srgbClr val="FF0000"/>
                </a:solidFill>
                <a:latin typeface="Calibri"/>
                <a:cs typeface="Calibri"/>
              </a:rPr>
              <a:t> </a:t>
            </a:r>
            <a:r>
              <a:rPr sz="1800" b="1" dirty="0">
                <a:solidFill>
                  <a:srgbClr val="FF0000"/>
                </a:solidFill>
                <a:latin typeface="Calibri"/>
                <a:cs typeface="Calibri"/>
              </a:rPr>
              <a:t>a bit</a:t>
            </a:r>
            <a:r>
              <a:rPr sz="1800" b="1" spc="-20" dirty="0">
                <a:solidFill>
                  <a:srgbClr val="FF0000"/>
                </a:solidFill>
                <a:latin typeface="Calibri"/>
                <a:cs typeface="Calibri"/>
              </a:rPr>
              <a:t> </a:t>
            </a:r>
            <a:r>
              <a:rPr sz="1800" b="1" dirty="0">
                <a:solidFill>
                  <a:srgbClr val="FF0000"/>
                </a:solidFill>
                <a:latin typeface="Calibri"/>
                <a:cs typeface="Calibri"/>
              </a:rPr>
              <a:t>more</a:t>
            </a:r>
            <a:r>
              <a:rPr sz="1800" b="1" spc="-35" dirty="0">
                <a:solidFill>
                  <a:srgbClr val="FF0000"/>
                </a:solidFill>
                <a:latin typeface="Calibri"/>
                <a:cs typeface="Calibri"/>
              </a:rPr>
              <a:t> </a:t>
            </a:r>
            <a:r>
              <a:rPr sz="1800" b="1" spc="-10" dirty="0">
                <a:solidFill>
                  <a:srgbClr val="FF0000"/>
                </a:solidFill>
                <a:latin typeface="Calibri"/>
                <a:cs typeface="Calibri"/>
              </a:rPr>
              <a:t>complex,</a:t>
            </a:r>
            <a:r>
              <a:rPr sz="1800" b="1" spc="-45" dirty="0">
                <a:solidFill>
                  <a:srgbClr val="FF0000"/>
                </a:solidFill>
                <a:latin typeface="Calibri"/>
                <a:cs typeface="Calibri"/>
              </a:rPr>
              <a:t> </a:t>
            </a:r>
            <a:r>
              <a:rPr sz="1800" b="1" dirty="0">
                <a:solidFill>
                  <a:srgbClr val="FF0000"/>
                </a:solidFill>
                <a:latin typeface="Calibri"/>
                <a:cs typeface="Calibri"/>
              </a:rPr>
              <a:t>need</a:t>
            </a:r>
            <a:r>
              <a:rPr sz="1800" b="1" spc="-50" dirty="0">
                <a:solidFill>
                  <a:srgbClr val="FF0000"/>
                </a:solidFill>
                <a:latin typeface="Calibri"/>
                <a:cs typeface="Calibri"/>
              </a:rPr>
              <a:t> </a:t>
            </a:r>
            <a:r>
              <a:rPr sz="1800" b="1" dirty="0">
                <a:solidFill>
                  <a:srgbClr val="FF0000"/>
                </a:solidFill>
                <a:latin typeface="Calibri"/>
                <a:cs typeface="Calibri"/>
              </a:rPr>
              <a:t>to</a:t>
            </a:r>
            <a:r>
              <a:rPr sz="1800" b="1" spc="-40" dirty="0">
                <a:solidFill>
                  <a:srgbClr val="FF0000"/>
                </a:solidFill>
                <a:latin typeface="Calibri"/>
                <a:cs typeface="Calibri"/>
              </a:rPr>
              <a:t> </a:t>
            </a:r>
            <a:r>
              <a:rPr sz="1800" b="1" dirty="0">
                <a:solidFill>
                  <a:srgbClr val="FF0000"/>
                </a:solidFill>
                <a:latin typeface="Calibri"/>
                <a:cs typeface="Calibri"/>
              </a:rPr>
              <a:t>pick</a:t>
            </a:r>
            <a:r>
              <a:rPr sz="1800" b="1" spc="-20" dirty="0">
                <a:solidFill>
                  <a:srgbClr val="FF0000"/>
                </a:solidFill>
                <a:latin typeface="Calibri"/>
                <a:cs typeface="Calibri"/>
              </a:rPr>
              <a:t> </a:t>
            </a:r>
            <a:r>
              <a:rPr sz="1800" b="1" dirty="0">
                <a:solidFill>
                  <a:srgbClr val="FF0000"/>
                </a:solidFill>
                <a:latin typeface="Calibri"/>
                <a:cs typeface="Calibri"/>
              </a:rPr>
              <a:t>a</a:t>
            </a:r>
            <a:r>
              <a:rPr sz="1800" b="1" spc="-15" dirty="0">
                <a:solidFill>
                  <a:srgbClr val="FF0000"/>
                </a:solidFill>
                <a:latin typeface="Calibri"/>
                <a:cs typeface="Calibri"/>
              </a:rPr>
              <a:t> </a:t>
            </a:r>
            <a:r>
              <a:rPr sz="1800" b="1" dirty="0">
                <a:solidFill>
                  <a:srgbClr val="FF0000"/>
                </a:solidFill>
                <a:latin typeface="Calibri"/>
                <a:cs typeface="Calibri"/>
              </a:rPr>
              <a:t>max</a:t>
            </a:r>
            <a:r>
              <a:rPr sz="1800" b="1" spc="-35" dirty="0">
                <a:solidFill>
                  <a:srgbClr val="FF0000"/>
                </a:solidFill>
                <a:latin typeface="Calibri"/>
                <a:cs typeface="Calibri"/>
              </a:rPr>
              <a:t> </a:t>
            </a:r>
            <a:r>
              <a:rPr sz="1800" b="1" spc="-10" dirty="0">
                <a:solidFill>
                  <a:srgbClr val="FF0000"/>
                </a:solidFill>
                <a:latin typeface="Calibri"/>
                <a:cs typeface="Calibri"/>
              </a:rPr>
              <a:t>sequence</a:t>
            </a:r>
            <a:r>
              <a:rPr sz="1800" b="1" spc="-65" dirty="0">
                <a:solidFill>
                  <a:srgbClr val="FF0000"/>
                </a:solidFill>
                <a:latin typeface="Calibri"/>
                <a:cs typeface="Calibri"/>
              </a:rPr>
              <a:t> </a:t>
            </a:r>
            <a:r>
              <a:rPr sz="1800" b="1" dirty="0">
                <a:solidFill>
                  <a:srgbClr val="FF0000"/>
                </a:solidFill>
                <a:latin typeface="Calibri"/>
                <a:cs typeface="Calibri"/>
              </a:rPr>
              <a:t>length</a:t>
            </a:r>
            <a:r>
              <a:rPr sz="1800" b="1" spc="-40" dirty="0">
                <a:solidFill>
                  <a:srgbClr val="FF0000"/>
                </a:solidFill>
                <a:latin typeface="Calibri"/>
                <a:cs typeface="Calibri"/>
              </a:rPr>
              <a:t> </a:t>
            </a:r>
            <a:r>
              <a:rPr sz="1800" b="1" dirty="0">
                <a:solidFill>
                  <a:srgbClr val="FF0000"/>
                </a:solidFill>
                <a:latin typeface="Calibri"/>
                <a:cs typeface="Calibri"/>
              </a:rPr>
              <a:t>(and</a:t>
            </a:r>
            <a:r>
              <a:rPr sz="1800" b="1" spc="-30" dirty="0">
                <a:solidFill>
                  <a:srgbClr val="FF0000"/>
                </a:solidFill>
                <a:latin typeface="Calibri"/>
                <a:cs typeface="Calibri"/>
              </a:rPr>
              <a:t> </a:t>
            </a:r>
            <a:r>
              <a:rPr sz="1800" b="1" dirty="0">
                <a:solidFill>
                  <a:srgbClr val="FF0000"/>
                </a:solidFill>
                <a:latin typeface="Calibri"/>
                <a:cs typeface="Calibri"/>
              </a:rPr>
              <a:t>can’t</a:t>
            </a:r>
            <a:r>
              <a:rPr sz="1800" b="1" spc="-50" dirty="0">
                <a:solidFill>
                  <a:srgbClr val="FF0000"/>
                </a:solidFill>
                <a:latin typeface="Calibri"/>
                <a:cs typeface="Calibri"/>
              </a:rPr>
              <a:t> </a:t>
            </a:r>
            <a:r>
              <a:rPr sz="1800" b="1" spc="-30" dirty="0">
                <a:solidFill>
                  <a:srgbClr val="FF0000"/>
                </a:solidFill>
                <a:latin typeface="Calibri"/>
                <a:cs typeface="Calibri"/>
              </a:rPr>
              <a:t>generalize</a:t>
            </a:r>
            <a:r>
              <a:rPr sz="1800" b="1" spc="-70" dirty="0">
                <a:solidFill>
                  <a:srgbClr val="FF0000"/>
                </a:solidFill>
                <a:latin typeface="Calibri"/>
                <a:cs typeface="Calibri"/>
              </a:rPr>
              <a:t> </a:t>
            </a:r>
            <a:r>
              <a:rPr sz="1800" b="1" spc="-15" dirty="0">
                <a:solidFill>
                  <a:srgbClr val="FF0000"/>
                </a:solidFill>
                <a:latin typeface="Calibri"/>
                <a:cs typeface="Calibri"/>
              </a:rPr>
              <a:t>beyond</a:t>
            </a:r>
            <a:r>
              <a:rPr sz="1800" b="1" spc="-160" dirty="0">
                <a:solidFill>
                  <a:srgbClr val="FF0000"/>
                </a:solidFill>
                <a:latin typeface="Calibri"/>
                <a:cs typeface="Calibri"/>
              </a:rPr>
              <a:t> </a:t>
            </a:r>
            <a:r>
              <a:rPr sz="1800" b="1" spc="-25" dirty="0">
                <a:solidFill>
                  <a:srgbClr val="FF0000"/>
                </a:solidFill>
                <a:latin typeface="Calibri"/>
                <a:cs typeface="Calibri"/>
              </a:rPr>
              <a:t>it)</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3283" rIns="0" bIns="0" rtlCol="0">
            <a:spAutoFit/>
          </a:bodyPr>
          <a:lstStyle/>
          <a:p>
            <a:pPr marL="12700">
              <a:lnSpc>
                <a:spcPct val="100000"/>
              </a:lnSpc>
              <a:spcBef>
                <a:spcPts val="100"/>
              </a:spcBef>
            </a:pPr>
            <a:r>
              <a:rPr sz="5400" dirty="0"/>
              <a:t>How</a:t>
            </a:r>
            <a:r>
              <a:rPr sz="5400" spc="-100" dirty="0"/>
              <a:t> </a:t>
            </a:r>
            <a:r>
              <a:rPr sz="5400" dirty="0"/>
              <a:t>to</a:t>
            </a:r>
            <a:r>
              <a:rPr sz="5400" spc="-114" dirty="0"/>
              <a:t> </a:t>
            </a:r>
            <a:r>
              <a:rPr sz="5400" spc="-25" dirty="0"/>
              <a:t>incorporate</a:t>
            </a:r>
            <a:r>
              <a:rPr sz="5400" spc="-85" dirty="0"/>
              <a:t> </a:t>
            </a:r>
            <a:r>
              <a:rPr sz="5400" dirty="0"/>
              <a:t>positional</a:t>
            </a:r>
            <a:r>
              <a:rPr sz="5400" spc="-140" dirty="0"/>
              <a:t> </a:t>
            </a:r>
            <a:r>
              <a:rPr sz="5400" spc="-10" dirty="0"/>
              <a:t>encoding?</a:t>
            </a:r>
            <a:endParaRPr sz="5400"/>
          </a:p>
        </p:txBody>
      </p:sp>
      <p:sp>
        <p:nvSpPr>
          <p:cNvPr id="3" name="object 3"/>
          <p:cNvSpPr txBox="1"/>
          <p:nvPr/>
        </p:nvSpPr>
        <p:spPr>
          <a:xfrm>
            <a:off x="569468" y="2252853"/>
            <a:ext cx="3480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Simple</a:t>
            </a:r>
            <a:r>
              <a:rPr sz="1800" b="1" spc="-45" dirty="0">
                <a:latin typeface="Calibri"/>
                <a:cs typeface="Calibri"/>
              </a:rPr>
              <a:t> </a:t>
            </a:r>
            <a:r>
              <a:rPr sz="1800" b="1" dirty="0">
                <a:latin typeface="Calibri"/>
                <a:cs typeface="Calibri"/>
              </a:rPr>
              <a:t>choice:</a:t>
            </a:r>
            <a:r>
              <a:rPr sz="1800" b="1" spc="-45" dirty="0">
                <a:latin typeface="Calibri"/>
                <a:cs typeface="Calibri"/>
              </a:rPr>
              <a:t> </a:t>
            </a:r>
            <a:r>
              <a:rPr sz="1800" dirty="0">
                <a:latin typeface="Calibri"/>
                <a:cs typeface="Calibri"/>
              </a:rPr>
              <a:t>just</a:t>
            </a:r>
            <a:r>
              <a:rPr sz="1800" spc="-30" dirty="0">
                <a:latin typeface="Calibri"/>
                <a:cs typeface="Calibri"/>
              </a:rPr>
              <a:t> </a:t>
            </a:r>
            <a:r>
              <a:rPr sz="1800" spc="-35" dirty="0">
                <a:latin typeface="Calibri"/>
                <a:cs typeface="Calibri"/>
              </a:rPr>
              <a:t>concatenate</a:t>
            </a:r>
            <a:r>
              <a:rPr sz="1800" spc="-70" dirty="0">
                <a:latin typeface="Calibri"/>
                <a:cs typeface="Calibri"/>
              </a:rPr>
              <a:t> </a:t>
            </a:r>
            <a:r>
              <a:rPr sz="1800" spc="-20" dirty="0">
                <a:latin typeface="Calibri"/>
                <a:cs typeface="Calibri"/>
              </a:rPr>
              <a:t>them</a:t>
            </a:r>
            <a:endParaRPr sz="1800">
              <a:latin typeface="Calibri"/>
              <a:cs typeface="Calibri"/>
            </a:endParaRPr>
          </a:p>
        </p:txBody>
      </p:sp>
      <p:pic>
        <p:nvPicPr>
          <p:cNvPr id="4" name="object 4"/>
          <p:cNvPicPr/>
          <p:nvPr/>
        </p:nvPicPr>
        <p:blipFill>
          <a:blip r:embed="rId3" cstate="print"/>
          <a:stretch>
            <a:fillRect/>
          </a:stretch>
        </p:blipFill>
        <p:spPr>
          <a:xfrm>
            <a:off x="490727" y="1671827"/>
            <a:ext cx="3496055" cy="230124"/>
          </a:xfrm>
          <a:prstGeom prst="rect">
            <a:avLst/>
          </a:prstGeom>
        </p:spPr>
      </p:pic>
      <p:pic>
        <p:nvPicPr>
          <p:cNvPr id="5" name="object 5"/>
          <p:cNvPicPr/>
          <p:nvPr/>
        </p:nvPicPr>
        <p:blipFill>
          <a:blip r:embed="rId4" cstate="print"/>
          <a:stretch>
            <a:fillRect/>
          </a:stretch>
        </p:blipFill>
        <p:spPr>
          <a:xfrm>
            <a:off x="4879847" y="2132076"/>
            <a:ext cx="1257300" cy="605027"/>
          </a:xfrm>
          <a:prstGeom prst="rect">
            <a:avLst/>
          </a:prstGeom>
        </p:spPr>
      </p:pic>
      <p:sp>
        <p:nvSpPr>
          <p:cNvPr id="6" name="object 6"/>
          <p:cNvSpPr txBox="1"/>
          <p:nvPr/>
        </p:nvSpPr>
        <p:spPr>
          <a:xfrm>
            <a:off x="569468" y="3247466"/>
            <a:ext cx="444436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More</a:t>
            </a:r>
            <a:r>
              <a:rPr sz="1800" b="1" spc="-75" dirty="0">
                <a:latin typeface="Calibri"/>
                <a:cs typeface="Calibri"/>
              </a:rPr>
              <a:t> </a:t>
            </a:r>
            <a:r>
              <a:rPr sz="1800" b="1" dirty="0">
                <a:latin typeface="Calibri"/>
                <a:cs typeface="Calibri"/>
              </a:rPr>
              <a:t>often:</a:t>
            </a:r>
            <a:r>
              <a:rPr sz="1800" b="1" spc="-85" dirty="0">
                <a:latin typeface="Calibri"/>
                <a:cs typeface="Calibri"/>
              </a:rPr>
              <a:t> </a:t>
            </a:r>
            <a:r>
              <a:rPr sz="1800" dirty="0">
                <a:latin typeface="Calibri"/>
                <a:cs typeface="Calibri"/>
              </a:rPr>
              <a:t>just</a:t>
            </a:r>
            <a:r>
              <a:rPr sz="1800" spc="-75" dirty="0">
                <a:latin typeface="Calibri"/>
                <a:cs typeface="Calibri"/>
              </a:rPr>
              <a:t> </a:t>
            </a:r>
            <a:r>
              <a:rPr sz="1800" dirty="0">
                <a:latin typeface="Calibri"/>
                <a:cs typeface="Calibri"/>
              </a:rPr>
              <a:t>add</a:t>
            </a:r>
            <a:r>
              <a:rPr sz="1800" spc="-55" dirty="0">
                <a:latin typeface="Calibri"/>
                <a:cs typeface="Calibri"/>
              </a:rPr>
              <a:t> </a:t>
            </a:r>
            <a:r>
              <a:rPr sz="1800" dirty="0">
                <a:latin typeface="Calibri"/>
                <a:cs typeface="Calibri"/>
              </a:rPr>
              <a:t>after</a:t>
            </a:r>
            <a:r>
              <a:rPr sz="1800" spc="-50" dirty="0">
                <a:latin typeface="Calibri"/>
                <a:cs typeface="Calibri"/>
              </a:rPr>
              <a:t> </a:t>
            </a:r>
            <a:r>
              <a:rPr sz="1800" b="1" spc="-10" dirty="0">
                <a:latin typeface="Calibri"/>
                <a:cs typeface="Calibri"/>
              </a:rPr>
              <a:t>embedding</a:t>
            </a:r>
            <a:r>
              <a:rPr sz="1800" b="1" spc="-95" dirty="0">
                <a:latin typeface="Calibri"/>
                <a:cs typeface="Calibri"/>
              </a:rPr>
              <a:t> </a:t>
            </a:r>
            <a:r>
              <a:rPr sz="1800" dirty="0">
                <a:latin typeface="Calibri"/>
                <a:cs typeface="Calibri"/>
              </a:rPr>
              <a:t>the</a:t>
            </a:r>
            <a:r>
              <a:rPr sz="1800" spc="-60" dirty="0">
                <a:latin typeface="Calibri"/>
                <a:cs typeface="Calibri"/>
              </a:rPr>
              <a:t> </a:t>
            </a:r>
            <a:r>
              <a:rPr sz="1800" spc="-10" dirty="0">
                <a:latin typeface="Calibri"/>
                <a:cs typeface="Calibri"/>
              </a:rPr>
              <a:t>input</a:t>
            </a:r>
            <a:endParaRPr sz="1800">
              <a:latin typeface="Calibri"/>
              <a:cs typeface="Calibri"/>
            </a:endParaRPr>
          </a:p>
        </p:txBody>
      </p:sp>
      <p:pic>
        <p:nvPicPr>
          <p:cNvPr id="7" name="object 7"/>
          <p:cNvPicPr/>
          <p:nvPr/>
        </p:nvPicPr>
        <p:blipFill>
          <a:blip r:embed="rId5" cstate="print"/>
          <a:stretch>
            <a:fillRect/>
          </a:stretch>
        </p:blipFill>
        <p:spPr>
          <a:xfrm>
            <a:off x="836675" y="3974591"/>
            <a:ext cx="4157472" cy="252984"/>
          </a:xfrm>
          <a:prstGeom prst="rect">
            <a:avLst/>
          </a:prstGeom>
        </p:spPr>
      </p:pic>
      <p:sp>
        <p:nvSpPr>
          <p:cNvPr id="8" name="object 8"/>
          <p:cNvSpPr/>
          <p:nvPr/>
        </p:nvSpPr>
        <p:spPr>
          <a:xfrm>
            <a:off x="3765804" y="4355591"/>
            <a:ext cx="76200" cy="685800"/>
          </a:xfrm>
          <a:custGeom>
            <a:avLst/>
            <a:gdLst/>
            <a:ahLst/>
            <a:cxnLst/>
            <a:rect l="l" t="t" r="r" b="b"/>
            <a:pathLst>
              <a:path w="76200" h="685800">
                <a:moveTo>
                  <a:pt x="76200" y="76200"/>
                </a:moveTo>
                <a:lnTo>
                  <a:pt x="69850" y="63500"/>
                </a:lnTo>
                <a:lnTo>
                  <a:pt x="38100" y="0"/>
                </a:lnTo>
                <a:lnTo>
                  <a:pt x="0" y="76200"/>
                </a:lnTo>
                <a:lnTo>
                  <a:pt x="28575" y="76200"/>
                </a:lnTo>
                <a:lnTo>
                  <a:pt x="28575" y="685800"/>
                </a:lnTo>
                <a:lnTo>
                  <a:pt x="47625" y="685800"/>
                </a:lnTo>
                <a:lnTo>
                  <a:pt x="47625" y="76200"/>
                </a:lnTo>
                <a:lnTo>
                  <a:pt x="76200" y="76200"/>
                </a:lnTo>
                <a:close/>
              </a:path>
            </a:pathLst>
          </a:custGeom>
          <a:solidFill>
            <a:srgbClr val="000000"/>
          </a:solidFill>
        </p:spPr>
        <p:txBody>
          <a:bodyPr wrap="square" lIns="0" tIns="0" rIns="0" bIns="0" rtlCol="0"/>
          <a:lstStyle/>
          <a:p>
            <a:endParaRPr/>
          </a:p>
        </p:txBody>
      </p:sp>
      <p:sp>
        <p:nvSpPr>
          <p:cNvPr id="9" name="object 9"/>
          <p:cNvSpPr txBox="1"/>
          <p:nvPr/>
        </p:nvSpPr>
        <p:spPr>
          <a:xfrm>
            <a:off x="1831339" y="5172836"/>
            <a:ext cx="465201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some</a:t>
            </a:r>
            <a:r>
              <a:rPr sz="1800" spc="-50" dirty="0">
                <a:latin typeface="Calibri"/>
                <a:cs typeface="Calibri"/>
              </a:rPr>
              <a:t> </a:t>
            </a:r>
            <a:r>
              <a:rPr sz="1800" dirty="0">
                <a:latin typeface="Calibri"/>
                <a:cs typeface="Calibri"/>
              </a:rPr>
              <a:t>learned</a:t>
            </a:r>
            <a:r>
              <a:rPr sz="1800" spc="-25" dirty="0">
                <a:latin typeface="Calibri"/>
                <a:cs typeface="Calibri"/>
              </a:rPr>
              <a:t> </a:t>
            </a:r>
            <a:r>
              <a:rPr sz="1800" dirty="0">
                <a:latin typeface="Calibri"/>
                <a:cs typeface="Calibri"/>
              </a:rPr>
              <a:t>function</a:t>
            </a:r>
            <a:r>
              <a:rPr sz="1800" spc="-55" dirty="0">
                <a:latin typeface="Calibri"/>
                <a:cs typeface="Calibri"/>
              </a:rPr>
              <a:t> </a:t>
            </a:r>
            <a:r>
              <a:rPr sz="1800" dirty="0">
                <a:latin typeface="Calibri"/>
                <a:cs typeface="Calibri"/>
              </a:rPr>
              <a:t>(e.g.,</a:t>
            </a:r>
            <a:r>
              <a:rPr sz="1800" spc="-30" dirty="0">
                <a:latin typeface="Calibri"/>
                <a:cs typeface="Calibri"/>
              </a:rPr>
              <a:t> </a:t>
            </a:r>
            <a:r>
              <a:rPr sz="1800" dirty="0">
                <a:latin typeface="Calibri"/>
                <a:cs typeface="Calibri"/>
              </a:rPr>
              <a:t>some</a:t>
            </a:r>
            <a:r>
              <a:rPr sz="1800" spc="-60" dirty="0">
                <a:latin typeface="Calibri"/>
                <a:cs typeface="Calibri"/>
              </a:rPr>
              <a:t> </a:t>
            </a:r>
            <a:r>
              <a:rPr sz="1800" dirty="0">
                <a:latin typeface="Calibri"/>
                <a:cs typeface="Calibri"/>
              </a:rPr>
              <a:t>fully</a:t>
            </a:r>
            <a:r>
              <a:rPr sz="1800" spc="-40" dirty="0">
                <a:latin typeface="Calibri"/>
                <a:cs typeface="Calibri"/>
              </a:rPr>
              <a:t> </a:t>
            </a:r>
            <a:r>
              <a:rPr sz="1800" spc="-10" dirty="0">
                <a:latin typeface="Calibri"/>
                <a:cs typeface="Calibri"/>
              </a:rPr>
              <a:t>connected</a:t>
            </a:r>
            <a:endParaRPr sz="1800">
              <a:latin typeface="Calibri"/>
              <a:cs typeface="Calibri"/>
            </a:endParaRPr>
          </a:p>
          <a:p>
            <a:pPr marL="12700">
              <a:lnSpc>
                <a:spcPct val="100000"/>
              </a:lnSpc>
            </a:pPr>
            <a:r>
              <a:rPr sz="1800" spc="-30" dirty="0">
                <a:latin typeface="Calibri"/>
                <a:cs typeface="Calibri"/>
              </a:rPr>
              <a:t>layers</a:t>
            </a:r>
            <a:r>
              <a:rPr sz="1800" spc="-50" dirty="0">
                <a:latin typeface="Calibri"/>
                <a:cs typeface="Calibri"/>
              </a:rPr>
              <a:t> </a:t>
            </a:r>
            <a:r>
              <a:rPr sz="1800" dirty="0">
                <a:latin typeface="Calibri"/>
                <a:cs typeface="Calibri"/>
              </a:rPr>
              <a:t>with</a:t>
            </a:r>
            <a:r>
              <a:rPr sz="1800" spc="-50" dirty="0">
                <a:latin typeface="Calibri"/>
                <a:cs typeface="Calibri"/>
              </a:rPr>
              <a:t> </a:t>
            </a:r>
            <a:r>
              <a:rPr sz="1800" dirty="0">
                <a:latin typeface="Calibri"/>
                <a:cs typeface="Calibri"/>
              </a:rPr>
              <a:t>linear</a:t>
            </a:r>
            <a:r>
              <a:rPr sz="1800" spc="-65" dirty="0">
                <a:latin typeface="Calibri"/>
                <a:cs typeface="Calibri"/>
              </a:rPr>
              <a:t> </a:t>
            </a:r>
            <a:r>
              <a:rPr sz="1800" spc="-30" dirty="0">
                <a:latin typeface="Calibri"/>
                <a:cs typeface="Calibri"/>
              </a:rPr>
              <a:t>layers</a:t>
            </a:r>
            <a:r>
              <a:rPr sz="1800" spc="-45" dirty="0">
                <a:latin typeface="Calibri"/>
                <a:cs typeface="Calibri"/>
              </a:rPr>
              <a:t> </a:t>
            </a:r>
            <a:r>
              <a:rPr sz="1800" dirty="0">
                <a:latin typeface="Calibri"/>
                <a:cs typeface="Calibri"/>
              </a:rPr>
              <a:t>+</a:t>
            </a:r>
            <a:r>
              <a:rPr sz="1800" spc="35" dirty="0">
                <a:latin typeface="Calibri"/>
                <a:cs typeface="Calibri"/>
              </a:rPr>
              <a:t> </a:t>
            </a:r>
            <a:r>
              <a:rPr sz="1800" spc="-10" dirty="0">
                <a:latin typeface="Calibri"/>
                <a:cs typeface="Calibri"/>
              </a:rPr>
              <a:t>nonlinearities)</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2" cstate="print"/>
          <a:stretch>
            <a:fillRect/>
          </a:stretch>
        </p:blipFill>
        <p:spPr>
          <a:xfrm>
            <a:off x="10363200" y="3649979"/>
            <a:ext cx="1513331" cy="533400"/>
          </a:xfrm>
          <a:prstGeom prst="rect">
            <a:avLst/>
          </a:prstGeom>
        </p:spPr>
      </p:pic>
      <p:pic>
        <p:nvPicPr>
          <p:cNvPr id="4" name="object 4"/>
          <p:cNvPicPr/>
          <p:nvPr/>
        </p:nvPicPr>
        <p:blipFill>
          <a:blip r:embed="rId3"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424433" y="3376421"/>
            <a:ext cx="2938145" cy="507365"/>
          </a:xfrm>
          <a:custGeom>
            <a:avLst/>
            <a:gdLst/>
            <a:ahLst/>
            <a:cxnLst/>
            <a:rect l="l" t="t" r="r" b="b"/>
            <a:pathLst>
              <a:path w="2938145" h="507364">
                <a:moveTo>
                  <a:pt x="0" y="84581"/>
                </a:moveTo>
                <a:lnTo>
                  <a:pt x="6629" y="51688"/>
                </a:lnTo>
                <a:lnTo>
                  <a:pt x="24714" y="24764"/>
                </a:lnTo>
                <a:lnTo>
                  <a:pt x="51523" y="6603"/>
                </a:lnTo>
                <a:lnTo>
                  <a:pt x="84366" y="0"/>
                </a:lnTo>
                <a:lnTo>
                  <a:pt x="2853816" y="0"/>
                </a:lnTo>
                <a:lnTo>
                  <a:pt x="2886582" y="6603"/>
                </a:lnTo>
                <a:lnTo>
                  <a:pt x="2913506" y="24764"/>
                </a:lnTo>
                <a:lnTo>
                  <a:pt x="2931541" y="51688"/>
                </a:lnTo>
                <a:lnTo>
                  <a:pt x="2938144" y="84581"/>
                </a:lnTo>
                <a:lnTo>
                  <a:pt x="2938144" y="422782"/>
                </a:lnTo>
                <a:lnTo>
                  <a:pt x="2931541" y="455675"/>
                </a:lnTo>
                <a:lnTo>
                  <a:pt x="2913506" y="482600"/>
                </a:lnTo>
                <a:lnTo>
                  <a:pt x="2886582" y="500760"/>
                </a:lnTo>
                <a:lnTo>
                  <a:pt x="2853816" y="507364"/>
                </a:lnTo>
                <a:lnTo>
                  <a:pt x="84366" y="507364"/>
                </a:lnTo>
                <a:lnTo>
                  <a:pt x="51523" y="500760"/>
                </a:lnTo>
                <a:lnTo>
                  <a:pt x="24714" y="482600"/>
                </a:lnTo>
                <a:lnTo>
                  <a:pt x="6629" y="455675"/>
                </a:lnTo>
                <a:lnTo>
                  <a:pt x="0" y="422782"/>
                </a:lnTo>
                <a:lnTo>
                  <a:pt x="0" y="84581"/>
                </a:lnTo>
                <a:close/>
              </a:path>
            </a:pathLst>
          </a:custGeom>
          <a:ln w="38099">
            <a:solidFill>
              <a:srgbClr val="FF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Multi-</a:t>
            </a:r>
            <a:r>
              <a:rPr sz="6000" dirty="0"/>
              <a:t>head</a:t>
            </a:r>
            <a:r>
              <a:rPr sz="6000" spc="-85" dirty="0"/>
              <a:t> </a:t>
            </a:r>
            <a:r>
              <a:rPr sz="6000" spc="-30" dirty="0"/>
              <a:t>attention</a:t>
            </a:r>
            <a:endParaRPr sz="6000"/>
          </a:p>
        </p:txBody>
      </p:sp>
      <p:sp>
        <p:nvSpPr>
          <p:cNvPr id="3" name="object 3"/>
          <p:cNvSpPr txBox="1"/>
          <p:nvPr/>
        </p:nvSpPr>
        <p:spPr>
          <a:xfrm>
            <a:off x="559714" y="1531365"/>
            <a:ext cx="94456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Since</a:t>
            </a:r>
            <a:r>
              <a:rPr sz="1800" spc="-75" dirty="0">
                <a:latin typeface="Calibri"/>
                <a:cs typeface="Calibri"/>
              </a:rPr>
              <a:t> </a:t>
            </a:r>
            <a:r>
              <a:rPr sz="1800" dirty="0">
                <a:latin typeface="Calibri"/>
                <a:cs typeface="Calibri"/>
              </a:rPr>
              <a:t>we</a:t>
            </a:r>
            <a:r>
              <a:rPr sz="1800" spc="-40" dirty="0">
                <a:latin typeface="Calibri"/>
                <a:cs typeface="Calibri"/>
              </a:rPr>
              <a:t> </a:t>
            </a:r>
            <a:r>
              <a:rPr sz="1800" dirty="0">
                <a:latin typeface="Calibri"/>
                <a:cs typeface="Calibri"/>
              </a:rPr>
              <a:t>are</a:t>
            </a:r>
            <a:r>
              <a:rPr sz="1800" spc="-45" dirty="0">
                <a:latin typeface="Calibri"/>
                <a:cs typeface="Calibri"/>
              </a:rPr>
              <a:t> </a:t>
            </a:r>
            <a:r>
              <a:rPr sz="1800" spc="-10" dirty="0">
                <a:latin typeface="Calibri"/>
                <a:cs typeface="Calibri"/>
              </a:rPr>
              <a:t>relying</a:t>
            </a:r>
            <a:r>
              <a:rPr sz="1800" spc="-25" dirty="0">
                <a:latin typeface="Calibri"/>
                <a:cs typeface="Calibri"/>
              </a:rPr>
              <a:t> </a:t>
            </a:r>
            <a:r>
              <a:rPr sz="1800" b="1" spc="-10" dirty="0">
                <a:latin typeface="Calibri"/>
                <a:cs typeface="Calibri"/>
              </a:rPr>
              <a:t>entirely</a:t>
            </a:r>
            <a:r>
              <a:rPr sz="1800" b="1" spc="-75" dirty="0">
                <a:latin typeface="Calibri"/>
                <a:cs typeface="Calibri"/>
              </a:rPr>
              <a:t> </a:t>
            </a:r>
            <a:r>
              <a:rPr sz="1800" dirty="0">
                <a:latin typeface="Calibri"/>
                <a:cs typeface="Calibri"/>
              </a:rPr>
              <a:t>on</a:t>
            </a:r>
            <a:r>
              <a:rPr sz="1800" spc="-45" dirty="0">
                <a:latin typeface="Calibri"/>
                <a:cs typeface="Calibri"/>
              </a:rPr>
              <a:t> </a:t>
            </a:r>
            <a:r>
              <a:rPr sz="1800" spc="-25" dirty="0">
                <a:latin typeface="Calibri"/>
                <a:cs typeface="Calibri"/>
              </a:rPr>
              <a:t>attention</a:t>
            </a:r>
            <a:r>
              <a:rPr sz="1800" spc="-75" dirty="0">
                <a:latin typeface="Calibri"/>
                <a:cs typeface="Calibri"/>
              </a:rPr>
              <a:t> </a:t>
            </a:r>
            <a:r>
              <a:rPr sz="1800" spc="-100" dirty="0">
                <a:latin typeface="Calibri"/>
                <a:cs typeface="Calibri"/>
              </a:rPr>
              <a:t>now,</a:t>
            </a:r>
            <a:r>
              <a:rPr sz="1800" spc="-55" dirty="0">
                <a:latin typeface="Calibri"/>
                <a:cs typeface="Calibri"/>
              </a:rPr>
              <a:t> </a:t>
            </a:r>
            <a:r>
              <a:rPr sz="1800" dirty="0">
                <a:latin typeface="Calibri"/>
                <a:cs typeface="Calibri"/>
              </a:rPr>
              <a:t>we</a:t>
            </a:r>
            <a:r>
              <a:rPr sz="1800" spc="-40" dirty="0">
                <a:latin typeface="Calibri"/>
                <a:cs typeface="Calibri"/>
              </a:rPr>
              <a:t> </a:t>
            </a:r>
            <a:r>
              <a:rPr sz="1800" dirty="0">
                <a:latin typeface="Calibri"/>
                <a:cs typeface="Calibri"/>
              </a:rPr>
              <a:t>might</a:t>
            </a:r>
            <a:r>
              <a:rPr sz="1800" spc="-75" dirty="0">
                <a:latin typeface="Calibri"/>
                <a:cs typeface="Calibri"/>
              </a:rPr>
              <a:t> </a:t>
            </a:r>
            <a:r>
              <a:rPr sz="1800" spc="-10" dirty="0">
                <a:latin typeface="Calibri"/>
                <a:cs typeface="Calibri"/>
              </a:rPr>
              <a:t>want</a:t>
            </a:r>
            <a:r>
              <a:rPr sz="1800" spc="-35" dirty="0">
                <a:latin typeface="Calibri"/>
                <a:cs typeface="Calibri"/>
              </a:rPr>
              <a:t> </a:t>
            </a:r>
            <a:r>
              <a:rPr sz="1800" dirty="0">
                <a:latin typeface="Calibri"/>
                <a:cs typeface="Calibri"/>
              </a:rPr>
              <a:t>to</a:t>
            </a:r>
            <a:r>
              <a:rPr sz="1800" spc="-60" dirty="0">
                <a:latin typeface="Calibri"/>
                <a:cs typeface="Calibri"/>
              </a:rPr>
              <a:t> </a:t>
            </a:r>
            <a:r>
              <a:rPr sz="1800" spc="-30" dirty="0">
                <a:latin typeface="Calibri"/>
                <a:cs typeface="Calibri"/>
              </a:rPr>
              <a:t>incorporate</a:t>
            </a:r>
            <a:r>
              <a:rPr sz="1800" spc="-65" dirty="0">
                <a:latin typeface="Calibri"/>
                <a:cs typeface="Calibri"/>
              </a:rPr>
              <a:t> </a:t>
            </a:r>
            <a:r>
              <a:rPr sz="1800" b="1" dirty="0">
                <a:latin typeface="Calibri"/>
                <a:cs typeface="Calibri"/>
              </a:rPr>
              <a:t>more</a:t>
            </a:r>
            <a:r>
              <a:rPr sz="1800" b="1" spc="-45" dirty="0">
                <a:latin typeface="Calibri"/>
                <a:cs typeface="Calibri"/>
              </a:rPr>
              <a:t> </a:t>
            </a:r>
            <a:r>
              <a:rPr sz="1800" b="1" dirty="0">
                <a:latin typeface="Calibri"/>
                <a:cs typeface="Calibri"/>
              </a:rPr>
              <a:t>than</a:t>
            </a:r>
            <a:r>
              <a:rPr sz="1800" b="1" spc="-40" dirty="0">
                <a:latin typeface="Calibri"/>
                <a:cs typeface="Calibri"/>
              </a:rPr>
              <a:t> </a:t>
            </a:r>
            <a:r>
              <a:rPr sz="1800" b="1" dirty="0">
                <a:latin typeface="Calibri"/>
                <a:cs typeface="Calibri"/>
              </a:rPr>
              <a:t>one</a:t>
            </a:r>
            <a:r>
              <a:rPr sz="1800" b="1" spc="-60" dirty="0">
                <a:latin typeface="Calibri"/>
                <a:cs typeface="Calibri"/>
              </a:rPr>
              <a:t> </a:t>
            </a:r>
            <a:r>
              <a:rPr sz="1800" dirty="0">
                <a:latin typeface="Calibri"/>
                <a:cs typeface="Calibri"/>
              </a:rPr>
              <a:t>time</a:t>
            </a:r>
            <a:r>
              <a:rPr sz="1800" spc="260" dirty="0">
                <a:latin typeface="Calibri"/>
                <a:cs typeface="Calibri"/>
              </a:rPr>
              <a:t> </a:t>
            </a:r>
            <a:r>
              <a:rPr sz="1800" spc="-20" dirty="0">
                <a:latin typeface="Calibri"/>
                <a:cs typeface="Calibri"/>
              </a:rPr>
              <a:t>step</a:t>
            </a:r>
            <a:endParaRPr sz="1800" dirty="0">
              <a:latin typeface="Calibri"/>
              <a:cs typeface="Calibri"/>
            </a:endParaRPr>
          </a:p>
        </p:txBody>
      </p:sp>
      <p:pic>
        <p:nvPicPr>
          <p:cNvPr id="4" name="object 4"/>
          <p:cNvPicPr/>
          <p:nvPr/>
        </p:nvPicPr>
        <p:blipFill>
          <a:blip r:embed="rId3" cstate="print"/>
          <a:stretch>
            <a:fillRect/>
          </a:stretch>
        </p:blipFill>
        <p:spPr>
          <a:xfrm>
            <a:off x="1107947" y="5603747"/>
            <a:ext cx="222503" cy="149352"/>
          </a:xfrm>
          <a:prstGeom prst="rect">
            <a:avLst/>
          </a:prstGeom>
        </p:spPr>
      </p:pic>
      <p:pic>
        <p:nvPicPr>
          <p:cNvPr id="5" name="object 5"/>
          <p:cNvPicPr/>
          <p:nvPr/>
        </p:nvPicPr>
        <p:blipFill>
          <a:blip r:embed="rId4" cstate="print"/>
          <a:stretch>
            <a:fillRect/>
          </a:stretch>
        </p:blipFill>
        <p:spPr>
          <a:xfrm>
            <a:off x="2497835" y="5603747"/>
            <a:ext cx="227075" cy="149352"/>
          </a:xfrm>
          <a:prstGeom prst="rect">
            <a:avLst/>
          </a:prstGeom>
        </p:spPr>
      </p:pic>
      <p:pic>
        <p:nvPicPr>
          <p:cNvPr id="6" name="object 6"/>
          <p:cNvPicPr/>
          <p:nvPr/>
        </p:nvPicPr>
        <p:blipFill>
          <a:blip r:embed="rId5" cstate="print"/>
          <a:stretch>
            <a:fillRect/>
          </a:stretch>
        </p:blipFill>
        <p:spPr>
          <a:xfrm>
            <a:off x="3852671" y="5603747"/>
            <a:ext cx="230124" cy="152400"/>
          </a:xfrm>
          <a:prstGeom prst="rect">
            <a:avLst/>
          </a:prstGeom>
        </p:spPr>
      </p:pic>
      <p:pic>
        <p:nvPicPr>
          <p:cNvPr id="7" name="object 7"/>
          <p:cNvPicPr/>
          <p:nvPr/>
        </p:nvPicPr>
        <p:blipFill>
          <a:blip r:embed="rId6" cstate="print"/>
          <a:stretch>
            <a:fillRect/>
          </a:stretch>
        </p:blipFill>
        <p:spPr>
          <a:xfrm>
            <a:off x="1167383" y="5265420"/>
            <a:ext cx="76200" cy="231647"/>
          </a:xfrm>
          <a:prstGeom prst="rect">
            <a:avLst/>
          </a:prstGeom>
        </p:spPr>
      </p:pic>
      <p:grpSp>
        <p:nvGrpSpPr>
          <p:cNvPr id="8" name="object 8"/>
          <p:cNvGrpSpPr/>
          <p:nvPr/>
        </p:nvGrpSpPr>
        <p:grpSpPr>
          <a:xfrm>
            <a:off x="982852" y="4356989"/>
            <a:ext cx="425450" cy="820419"/>
            <a:chOff x="982852" y="4356989"/>
            <a:chExt cx="425450" cy="820419"/>
          </a:xfrm>
        </p:grpSpPr>
        <p:pic>
          <p:nvPicPr>
            <p:cNvPr id="9" name="object 9"/>
            <p:cNvPicPr/>
            <p:nvPr/>
          </p:nvPicPr>
          <p:blipFill>
            <a:blip r:embed="rId7" cstate="print"/>
            <a:stretch>
              <a:fillRect/>
            </a:stretch>
          </p:blipFill>
          <p:spPr>
            <a:xfrm>
              <a:off x="986027" y="4360164"/>
              <a:ext cx="419100" cy="813816"/>
            </a:xfrm>
            <a:prstGeom prst="rect">
              <a:avLst/>
            </a:prstGeom>
          </p:spPr>
        </p:pic>
        <p:sp>
          <p:nvSpPr>
            <p:cNvPr id="10" name="object 10"/>
            <p:cNvSpPr/>
            <p:nvPr/>
          </p:nvSpPr>
          <p:spPr>
            <a:xfrm>
              <a:off x="986027" y="4360164"/>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1100327" y="4654296"/>
              <a:ext cx="216408" cy="213360"/>
            </a:xfrm>
            <a:prstGeom prst="rect">
              <a:avLst/>
            </a:prstGeom>
          </p:spPr>
        </p:pic>
      </p:grpSp>
      <p:pic>
        <p:nvPicPr>
          <p:cNvPr id="12" name="object 12"/>
          <p:cNvPicPr/>
          <p:nvPr/>
        </p:nvPicPr>
        <p:blipFill>
          <a:blip r:embed="rId6" cstate="print"/>
          <a:stretch>
            <a:fillRect/>
          </a:stretch>
        </p:blipFill>
        <p:spPr>
          <a:xfrm>
            <a:off x="2557272" y="5265420"/>
            <a:ext cx="76200" cy="231647"/>
          </a:xfrm>
          <a:prstGeom prst="rect">
            <a:avLst/>
          </a:prstGeom>
        </p:spPr>
      </p:pic>
      <p:grpSp>
        <p:nvGrpSpPr>
          <p:cNvPr id="13" name="object 13"/>
          <p:cNvGrpSpPr/>
          <p:nvPr/>
        </p:nvGrpSpPr>
        <p:grpSpPr>
          <a:xfrm>
            <a:off x="2380360" y="4356989"/>
            <a:ext cx="425450" cy="820419"/>
            <a:chOff x="2380360" y="4356989"/>
            <a:chExt cx="425450" cy="820419"/>
          </a:xfrm>
        </p:grpSpPr>
        <p:pic>
          <p:nvPicPr>
            <p:cNvPr id="14" name="object 14"/>
            <p:cNvPicPr/>
            <p:nvPr/>
          </p:nvPicPr>
          <p:blipFill>
            <a:blip r:embed="rId9" cstate="print"/>
            <a:stretch>
              <a:fillRect/>
            </a:stretch>
          </p:blipFill>
          <p:spPr>
            <a:xfrm>
              <a:off x="2383535" y="4360164"/>
              <a:ext cx="419100" cy="813816"/>
            </a:xfrm>
            <a:prstGeom prst="rect">
              <a:avLst/>
            </a:prstGeom>
          </p:spPr>
        </p:pic>
        <p:sp>
          <p:nvSpPr>
            <p:cNvPr id="15" name="object 15"/>
            <p:cNvSpPr/>
            <p:nvPr/>
          </p:nvSpPr>
          <p:spPr>
            <a:xfrm>
              <a:off x="2383535" y="4360164"/>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6" name="object 16"/>
            <p:cNvPicPr/>
            <p:nvPr/>
          </p:nvPicPr>
          <p:blipFill>
            <a:blip r:embed="rId10" cstate="print"/>
            <a:stretch>
              <a:fillRect/>
            </a:stretch>
          </p:blipFill>
          <p:spPr>
            <a:xfrm>
              <a:off x="2490215" y="4654296"/>
              <a:ext cx="220980" cy="213360"/>
            </a:xfrm>
            <a:prstGeom prst="rect">
              <a:avLst/>
            </a:prstGeom>
          </p:spPr>
        </p:pic>
      </p:grpSp>
      <p:pic>
        <p:nvPicPr>
          <p:cNvPr id="17" name="object 17"/>
          <p:cNvPicPr/>
          <p:nvPr/>
        </p:nvPicPr>
        <p:blipFill>
          <a:blip r:embed="rId6" cstate="print"/>
          <a:stretch>
            <a:fillRect/>
          </a:stretch>
        </p:blipFill>
        <p:spPr>
          <a:xfrm>
            <a:off x="3898391" y="5260847"/>
            <a:ext cx="76198" cy="233172"/>
          </a:xfrm>
          <a:prstGeom prst="rect">
            <a:avLst/>
          </a:prstGeom>
        </p:spPr>
      </p:pic>
      <p:grpSp>
        <p:nvGrpSpPr>
          <p:cNvPr id="18" name="object 18"/>
          <p:cNvGrpSpPr/>
          <p:nvPr/>
        </p:nvGrpSpPr>
        <p:grpSpPr>
          <a:xfrm>
            <a:off x="3719957" y="4349369"/>
            <a:ext cx="425450" cy="820419"/>
            <a:chOff x="3719957" y="4349369"/>
            <a:chExt cx="425450" cy="820419"/>
          </a:xfrm>
        </p:grpSpPr>
        <p:pic>
          <p:nvPicPr>
            <p:cNvPr id="19" name="object 19"/>
            <p:cNvPicPr/>
            <p:nvPr/>
          </p:nvPicPr>
          <p:blipFill>
            <a:blip r:embed="rId11" cstate="print"/>
            <a:stretch>
              <a:fillRect/>
            </a:stretch>
          </p:blipFill>
          <p:spPr>
            <a:xfrm>
              <a:off x="3723132" y="4352544"/>
              <a:ext cx="419100" cy="813815"/>
            </a:xfrm>
            <a:prstGeom prst="rect">
              <a:avLst/>
            </a:prstGeom>
          </p:spPr>
        </p:pic>
        <p:sp>
          <p:nvSpPr>
            <p:cNvPr id="20" name="object 20"/>
            <p:cNvSpPr/>
            <p:nvPr/>
          </p:nvSpPr>
          <p:spPr>
            <a:xfrm>
              <a:off x="3723132" y="4352544"/>
              <a:ext cx="419100" cy="814069"/>
            </a:xfrm>
            <a:custGeom>
              <a:avLst/>
              <a:gdLst/>
              <a:ahLst/>
              <a:cxnLst/>
              <a:rect l="l" t="t" r="r" b="b"/>
              <a:pathLst>
                <a:path w="419100" h="814070">
                  <a:moveTo>
                    <a:pt x="0" y="813561"/>
                  </a:moveTo>
                  <a:lnTo>
                    <a:pt x="419100" y="813561"/>
                  </a:lnTo>
                  <a:lnTo>
                    <a:pt x="419100" y="0"/>
                  </a:lnTo>
                  <a:lnTo>
                    <a:pt x="0" y="0"/>
                  </a:lnTo>
                  <a:lnTo>
                    <a:pt x="0" y="813561"/>
                  </a:lnTo>
                  <a:close/>
                </a:path>
              </a:pathLst>
            </a:custGeom>
            <a:ln w="6350">
              <a:solidFill>
                <a:srgbClr val="6EAC46"/>
              </a:solidFill>
            </a:ln>
          </p:spPr>
          <p:txBody>
            <a:bodyPr wrap="square" lIns="0" tIns="0" rIns="0" bIns="0" rtlCol="0"/>
            <a:lstStyle/>
            <a:p>
              <a:endParaRPr/>
            </a:p>
          </p:txBody>
        </p:sp>
        <p:pic>
          <p:nvPicPr>
            <p:cNvPr id="21" name="object 21"/>
            <p:cNvPicPr/>
            <p:nvPr/>
          </p:nvPicPr>
          <p:blipFill>
            <a:blip r:embed="rId12" cstate="print"/>
            <a:stretch>
              <a:fillRect/>
            </a:stretch>
          </p:blipFill>
          <p:spPr>
            <a:xfrm>
              <a:off x="3832860" y="4651248"/>
              <a:ext cx="224027" cy="216407"/>
            </a:xfrm>
            <a:prstGeom prst="rect">
              <a:avLst/>
            </a:prstGeom>
          </p:spPr>
        </p:pic>
      </p:grpSp>
      <p:grpSp>
        <p:nvGrpSpPr>
          <p:cNvPr id="22" name="object 22"/>
          <p:cNvGrpSpPr/>
          <p:nvPr/>
        </p:nvGrpSpPr>
        <p:grpSpPr>
          <a:xfrm>
            <a:off x="650494" y="3636009"/>
            <a:ext cx="1090295" cy="654050"/>
            <a:chOff x="650494" y="3636009"/>
            <a:chExt cx="1090295" cy="654050"/>
          </a:xfrm>
        </p:grpSpPr>
        <p:pic>
          <p:nvPicPr>
            <p:cNvPr id="23" name="object 23"/>
            <p:cNvPicPr/>
            <p:nvPr/>
          </p:nvPicPr>
          <p:blipFill>
            <a:blip r:embed="rId13" cstate="print"/>
            <a:stretch>
              <a:fillRect/>
            </a:stretch>
          </p:blipFill>
          <p:spPr>
            <a:xfrm>
              <a:off x="656844" y="3646931"/>
              <a:ext cx="332231" cy="381000"/>
            </a:xfrm>
            <a:prstGeom prst="rect">
              <a:avLst/>
            </a:prstGeom>
          </p:spPr>
        </p:pic>
        <p:sp>
          <p:nvSpPr>
            <p:cNvPr id="24" name="object 24"/>
            <p:cNvSpPr/>
            <p:nvPr/>
          </p:nvSpPr>
          <p:spPr>
            <a:xfrm>
              <a:off x="1005459" y="3636009"/>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5" name="object 25"/>
            <p:cNvSpPr/>
            <p:nvPr/>
          </p:nvSpPr>
          <p:spPr>
            <a:xfrm>
              <a:off x="1380109" y="3636009"/>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6" name="object 26"/>
            <p:cNvSpPr/>
            <p:nvPr/>
          </p:nvSpPr>
          <p:spPr>
            <a:xfrm>
              <a:off x="653669" y="3636009"/>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7" name="object 27"/>
            <p:cNvSpPr/>
            <p:nvPr/>
          </p:nvSpPr>
          <p:spPr>
            <a:xfrm>
              <a:off x="1736344" y="3636009"/>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8" name="object 28"/>
            <p:cNvSpPr/>
            <p:nvPr/>
          </p:nvSpPr>
          <p:spPr>
            <a:xfrm>
              <a:off x="650494" y="363918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29" name="object 29"/>
            <p:cNvSpPr/>
            <p:nvPr/>
          </p:nvSpPr>
          <p:spPr>
            <a:xfrm>
              <a:off x="1005459" y="363918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30" name="object 30"/>
            <p:cNvSpPr/>
            <p:nvPr/>
          </p:nvSpPr>
          <p:spPr>
            <a:xfrm>
              <a:off x="1380109" y="3639184"/>
              <a:ext cx="359410" cy="0"/>
            </a:xfrm>
            <a:custGeom>
              <a:avLst/>
              <a:gdLst/>
              <a:ahLst/>
              <a:cxnLst/>
              <a:rect l="l" t="t" r="r" b="b"/>
              <a:pathLst>
                <a:path w="359410">
                  <a:moveTo>
                    <a:pt x="0" y="0"/>
                  </a:moveTo>
                  <a:lnTo>
                    <a:pt x="359409" y="0"/>
                  </a:lnTo>
                </a:path>
              </a:pathLst>
            </a:custGeom>
            <a:ln w="6350">
              <a:solidFill>
                <a:srgbClr val="4470C4"/>
              </a:solidFill>
            </a:ln>
          </p:spPr>
          <p:txBody>
            <a:bodyPr wrap="square" lIns="0" tIns="0" rIns="0" bIns="0" rtlCol="0"/>
            <a:lstStyle/>
            <a:p>
              <a:endParaRPr/>
            </a:p>
          </p:txBody>
        </p:sp>
        <p:pic>
          <p:nvPicPr>
            <p:cNvPr id="31" name="object 31"/>
            <p:cNvPicPr/>
            <p:nvPr/>
          </p:nvPicPr>
          <p:blipFill>
            <a:blip r:embed="rId14" cstate="print"/>
            <a:stretch>
              <a:fillRect/>
            </a:stretch>
          </p:blipFill>
          <p:spPr>
            <a:xfrm>
              <a:off x="720852" y="3753611"/>
              <a:ext cx="204216" cy="213360"/>
            </a:xfrm>
            <a:prstGeom prst="rect">
              <a:avLst/>
            </a:prstGeom>
          </p:spPr>
        </p:pic>
        <p:pic>
          <p:nvPicPr>
            <p:cNvPr id="32" name="object 32"/>
            <p:cNvPicPr/>
            <p:nvPr/>
          </p:nvPicPr>
          <p:blipFill>
            <a:blip r:embed="rId15" cstate="print"/>
            <a:stretch>
              <a:fillRect/>
            </a:stretch>
          </p:blipFill>
          <p:spPr>
            <a:xfrm>
              <a:off x="1005459" y="3637787"/>
              <a:ext cx="374650" cy="385572"/>
            </a:xfrm>
            <a:prstGeom prst="rect">
              <a:avLst/>
            </a:prstGeom>
          </p:spPr>
        </p:pic>
        <p:pic>
          <p:nvPicPr>
            <p:cNvPr id="33" name="object 33"/>
            <p:cNvPicPr/>
            <p:nvPr/>
          </p:nvPicPr>
          <p:blipFill>
            <a:blip r:embed="rId16" cstate="print"/>
            <a:stretch>
              <a:fillRect/>
            </a:stretch>
          </p:blipFill>
          <p:spPr>
            <a:xfrm>
              <a:off x="1130808" y="3768851"/>
              <a:ext cx="187452" cy="160019"/>
            </a:xfrm>
            <a:prstGeom prst="rect">
              <a:avLst/>
            </a:prstGeom>
          </p:spPr>
        </p:pic>
        <p:pic>
          <p:nvPicPr>
            <p:cNvPr id="34" name="object 34"/>
            <p:cNvPicPr/>
            <p:nvPr/>
          </p:nvPicPr>
          <p:blipFill>
            <a:blip r:embed="rId17" cstate="print"/>
            <a:stretch>
              <a:fillRect/>
            </a:stretch>
          </p:blipFill>
          <p:spPr>
            <a:xfrm>
              <a:off x="1397508" y="4069079"/>
              <a:ext cx="141731" cy="214884"/>
            </a:xfrm>
            <a:prstGeom prst="rect">
              <a:avLst/>
            </a:prstGeom>
          </p:spPr>
        </p:pic>
        <p:pic>
          <p:nvPicPr>
            <p:cNvPr id="35" name="object 35"/>
            <p:cNvPicPr/>
            <p:nvPr/>
          </p:nvPicPr>
          <p:blipFill>
            <a:blip r:embed="rId18" cstate="print"/>
            <a:stretch>
              <a:fillRect/>
            </a:stretch>
          </p:blipFill>
          <p:spPr>
            <a:xfrm>
              <a:off x="1155192" y="4076699"/>
              <a:ext cx="76200" cy="213360"/>
            </a:xfrm>
            <a:prstGeom prst="rect">
              <a:avLst/>
            </a:prstGeom>
          </p:spPr>
        </p:pic>
        <p:pic>
          <p:nvPicPr>
            <p:cNvPr id="36" name="object 36"/>
            <p:cNvPicPr/>
            <p:nvPr/>
          </p:nvPicPr>
          <p:blipFill>
            <a:blip r:embed="rId19" cstate="print"/>
            <a:stretch>
              <a:fillRect/>
            </a:stretch>
          </p:blipFill>
          <p:spPr>
            <a:xfrm>
              <a:off x="1380109" y="3639311"/>
              <a:ext cx="360299" cy="384048"/>
            </a:xfrm>
            <a:prstGeom prst="rect">
              <a:avLst/>
            </a:prstGeom>
          </p:spPr>
        </p:pic>
        <p:pic>
          <p:nvPicPr>
            <p:cNvPr id="37" name="object 37"/>
            <p:cNvPicPr/>
            <p:nvPr/>
          </p:nvPicPr>
          <p:blipFill>
            <a:blip r:embed="rId20" cstate="print"/>
            <a:stretch>
              <a:fillRect/>
            </a:stretch>
          </p:blipFill>
          <p:spPr>
            <a:xfrm>
              <a:off x="1478280" y="3771899"/>
              <a:ext cx="199644" cy="149351"/>
            </a:xfrm>
            <a:prstGeom prst="rect">
              <a:avLst/>
            </a:prstGeom>
          </p:spPr>
        </p:pic>
      </p:grpSp>
      <p:sp>
        <p:nvSpPr>
          <p:cNvPr id="38" name="object 38"/>
          <p:cNvSpPr/>
          <p:nvPr/>
        </p:nvSpPr>
        <p:spPr>
          <a:xfrm>
            <a:off x="650494" y="402018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39" name="object 39"/>
          <p:cNvPicPr/>
          <p:nvPr/>
        </p:nvPicPr>
        <p:blipFill>
          <a:blip r:embed="rId21" cstate="print"/>
          <a:stretch>
            <a:fillRect/>
          </a:stretch>
        </p:blipFill>
        <p:spPr>
          <a:xfrm>
            <a:off x="880872" y="4075176"/>
            <a:ext cx="111252" cy="214884"/>
          </a:xfrm>
          <a:prstGeom prst="rect">
            <a:avLst/>
          </a:prstGeom>
        </p:spPr>
      </p:pic>
      <p:grpSp>
        <p:nvGrpSpPr>
          <p:cNvPr id="40" name="object 40"/>
          <p:cNvGrpSpPr/>
          <p:nvPr/>
        </p:nvGrpSpPr>
        <p:grpSpPr>
          <a:xfrm>
            <a:off x="2051176" y="3634613"/>
            <a:ext cx="1092835" cy="649605"/>
            <a:chOff x="2051176" y="3634613"/>
            <a:chExt cx="1092835" cy="649605"/>
          </a:xfrm>
        </p:grpSpPr>
        <p:pic>
          <p:nvPicPr>
            <p:cNvPr id="41" name="object 41"/>
            <p:cNvPicPr/>
            <p:nvPr/>
          </p:nvPicPr>
          <p:blipFill>
            <a:blip r:embed="rId22" cstate="print"/>
            <a:stretch>
              <a:fillRect/>
            </a:stretch>
          </p:blipFill>
          <p:spPr>
            <a:xfrm>
              <a:off x="2054351" y="3637788"/>
              <a:ext cx="332231" cy="381000"/>
            </a:xfrm>
            <a:prstGeom prst="rect">
              <a:avLst/>
            </a:prstGeom>
          </p:spPr>
        </p:pic>
        <p:sp>
          <p:nvSpPr>
            <p:cNvPr id="42" name="object 42"/>
            <p:cNvSpPr/>
            <p:nvPr/>
          </p:nvSpPr>
          <p:spPr>
            <a:xfrm>
              <a:off x="2054351" y="3637788"/>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43" name="object 43"/>
            <p:cNvPicPr/>
            <p:nvPr/>
          </p:nvPicPr>
          <p:blipFill>
            <a:blip r:embed="rId23" cstate="print"/>
            <a:stretch>
              <a:fillRect/>
            </a:stretch>
          </p:blipFill>
          <p:spPr>
            <a:xfrm>
              <a:off x="2119883" y="3744468"/>
              <a:ext cx="207263" cy="213360"/>
            </a:xfrm>
            <a:prstGeom prst="rect">
              <a:avLst/>
            </a:prstGeom>
          </p:spPr>
        </p:pic>
        <p:pic>
          <p:nvPicPr>
            <p:cNvPr id="44" name="object 44"/>
            <p:cNvPicPr/>
            <p:nvPr/>
          </p:nvPicPr>
          <p:blipFill>
            <a:blip r:embed="rId24" cstate="print"/>
            <a:stretch>
              <a:fillRect/>
            </a:stretch>
          </p:blipFill>
          <p:spPr>
            <a:xfrm>
              <a:off x="2427731" y="3639312"/>
              <a:ext cx="332231" cy="382524"/>
            </a:xfrm>
            <a:prstGeom prst="rect">
              <a:avLst/>
            </a:prstGeom>
          </p:spPr>
        </p:pic>
        <p:sp>
          <p:nvSpPr>
            <p:cNvPr id="45" name="object 45"/>
            <p:cNvSpPr/>
            <p:nvPr/>
          </p:nvSpPr>
          <p:spPr>
            <a:xfrm>
              <a:off x="2427731" y="3639312"/>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46" name="object 46"/>
            <p:cNvPicPr/>
            <p:nvPr/>
          </p:nvPicPr>
          <p:blipFill>
            <a:blip r:embed="rId25" cstate="print"/>
            <a:stretch>
              <a:fillRect/>
            </a:stretch>
          </p:blipFill>
          <p:spPr>
            <a:xfrm>
              <a:off x="2528315" y="3770376"/>
              <a:ext cx="193548" cy="160019"/>
            </a:xfrm>
            <a:prstGeom prst="rect">
              <a:avLst/>
            </a:prstGeom>
          </p:spPr>
        </p:pic>
        <p:pic>
          <p:nvPicPr>
            <p:cNvPr id="47" name="object 47"/>
            <p:cNvPicPr/>
            <p:nvPr/>
          </p:nvPicPr>
          <p:blipFill>
            <a:blip r:embed="rId17" cstate="print"/>
            <a:stretch>
              <a:fillRect/>
            </a:stretch>
          </p:blipFill>
          <p:spPr>
            <a:xfrm>
              <a:off x="2798063" y="4069080"/>
              <a:ext cx="141731" cy="214884"/>
            </a:xfrm>
            <a:prstGeom prst="rect">
              <a:avLst/>
            </a:prstGeom>
          </p:spPr>
        </p:pic>
        <p:pic>
          <p:nvPicPr>
            <p:cNvPr id="48" name="object 48"/>
            <p:cNvPicPr/>
            <p:nvPr/>
          </p:nvPicPr>
          <p:blipFill>
            <a:blip r:embed="rId26" cstate="print"/>
            <a:stretch>
              <a:fillRect/>
            </a:stretch>
          </p:blipFill>
          <p:spPr>
            <a:xfrm>
              <a:off x="2808731" y="3639312"/>
              <a:ext cx="332231" cy="381000"/>
            </a:xfrm>
            <a:prstGeom prst="rect">
              <a:avLst/>
            </a:prstGeom>
          </p:spPr>
        </p:pic>
        <p:sp>
          <p:nvSpPr>
            <p:cNvPr id="49" name="object 49"/>
            <p:cNvSpPr/>
            <p:nvPr/>
          </p:nvSpPr>
          <p:spPr>
            <a:xfrm>
              <a:off x="2808731" y="3639312"/>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0" name="object 50"/>
            <p:cNvPicPr/>
            <p:nvPr/>
          </p:nvPicPr>
          <p:blipFill>
            <a:blip r:embed="rId27" cstate="print"/>
            <a:stretch>
              <a:fillRect/>
            </a:stretch>
          </p:blipFill>
          <p:spPr>
            <a:xfrm>
              <a:off x="2878835" y="3771900"/>
              <a:ext cx="205739" cy="149351"/>
            </a:xfrm>
            <a:prstGeom prst="rect">
              <a:avLst/>
            </a:prstGeom>
          </p:spPr>
        </p:pic>
      </p:grpSp>
      <p:pic>
        <p:nvPicPr>
          <p:cNvPr id="51" name="object 51"/>
          <p:cNvPicPr/>
          <p:nvPr/>
        </p:nvPicPr>
        <p:blipFill>
          <a:blip r:embed="rId28" cstate="print"/>
          <a:stretch>
            <a:fillRect/>
          </a:stretch>
        </p:blipFill>
        <p:spPr>
          <a:xfrm>
            <a:off x="2282951" y="4087367"/>
            <a:ext cx="111251" cy="216407"/>
          </a:xfrm>
          <a:prstGeom prst="rect">
            <a:avLst/>
          </a:prstGeom>
        </p:spPr>
      </p:pic>
      <p:grpSp>
        <p:nvGrpSpPr>
          <p:cNvPr id="52" name="object 52"/>
          <p:cNvGrpSpPr/>
          <p:nvPr/>
        </p:nvGrpSpPr>
        <p:grpSpPr>
          <a:xfrm>
            <a:off x="3387725" y="3634613"/>
            <a:ext cx="1090930" cy="392430"/>
            <a:chOff x="3387725" y="3634613"/>
            <a:chExt cx="1090930" cy="392430"/>
          </a:xfrm>
        </p:grpSpPr>
        <p:pic>
          <p:nvPicPr>
            <p:cNvPr id="53" name="object 53"/>
            <p:cNvPicPr/>
            <p:nvPr/>
          </p:nvPicPr>
          <p:blipFill>
            <a:blip r:embed="rId22" cstate="print"/>
            <a:stretch>
              <a:fillRect/>
            </a:stretch>
          </p:blipFill>
          <p:spPr>
            <a:xfrm>
              <a:off x="3390900" y="3637788"/>
              <a:ext cx="332232" cy="381000"/>
            </a:xfrm>
            <a:prstGeom prst="rect">
              <a:avLst/>
            </a:prstGeom>
          </p:spPr>
        </p:pic>
        <p:sp>
          <p:nvSpPr>
            <p:cNvPr id="54" name="object 54"/>
            <p:cNvSpPr/>
            <p:nvPr/>
          </p:nvSpPr>
          <p:spPr>
            <a:xfrm>
              <a:off x="3390900" y="3637788"/>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55" name="object 55"/>
            <p:cNvPicPr/>
            <p:nvPr/>
          </p:nvPicPr>
          <p:blipFill>
            <a:blip r:embed="rId29" cstate="print"/>
            <a:stretch>
              <a:fillRect/>
            </a:stretch>
          </p:blipFill>
          <p:spPr>
            <a:xfrm>
              <a:off x="3454907" y="3744468"/>
              <a:ext cx="208787" cy="216407"/>
            </a:xfrm>
            <a:prstGeom prst="rect">
              <a:avLst/>
            </a:prstGeom>
          </p:spPr>
        </p:pic>
        <p:pic>
          <p:nvPicPr>
            <p:cNvPr id="56" name="object 56"/>
            <p:cNvPicPr/>
            <p:nvPr/>
          </p:nvPicPr>
          <p:blipFill>
            <a:blip r:embed="rId30" cstate="print"/>
            <a:stretch>
              <a:fillRect/>
            </a:stretch>
          </p:blipFill>
          <p:spPr>
            <a:xfrm>
              <a:off x="3762756" y="3642360"/>
              <a:ext cx="332232" cy="381000"/>
            </a:xfrm>
            <a:prstGeom prst="rect">
              <a:avLst/>
            </a:prstGeom>
          </p:spPr>
        </p:pic>
        <p:sp>
          <p:nvSpPr>
            <p:cNvPr id="57" name="object 57"/>
            <p:cNvSpPr/>
            <p:nvPr/>
          </p:nvSpPr>
          <p:spPr>
            <a:xfrm>
              <a:off x="3762756" y="3642360"/>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8" name="object 58"/>
            <p:cNvPicPr/>
            <p:nvPr/>
          </p:nvPicPr>
          <p:blipFill>
            <a:blip r:embed="rId31" cstate="print"/>
            <a:stretch>
              <a:fillRect/>
            </a:stretch>
          </p:blipFill>
          <p:spPr>
            <a:xfrm>
              <a:off x="3864863" y="3773424"/>
              <a:ext cx="195072" cy="160019"/>
            </a:xfrm>
            <a:prstGeom prst="rect">
              <a:avLst/>
            </a:prstGeom>
          </p:spPr>
        </p:pic>
        <p:pic>
          <p:nvPicPr>
            <p:cNvPr id="59" name="object 59"/>
            <p:cNvPicPr/>
            <p:nvPr/>
          </p:nvPicPr>
          <p:blipFill>
            <a:blip r:embed="rId32" cstate="print"/>
            <a:stretch>
              <a:fillRect/>
            </a:stretch>
          </p:blipFill>
          <p:spPr>
            <a:xfrm>
              <a:off x="4143755" y="3640836"/>
              <a:ext cx="332232" cy="382524"/>
            </a:xfrm>
            <a:prstGeom prst="rect">
              <a:avLst/>
            </a:prstGeom>
          </p:spPr>
        </p:pic>
        <p:sp>
          <p:nvSpPr>
            <p:cNvPr id="60" name="object 60"/>
            <p:cNvSpPr/>
            <p:nvPr/>
          </p:nvSpPr>
          <p:spPr>
            <a:xfrm>
              <a:off x="4143755" y="3640836"/>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4470C4"/>
              </a:solidFill>
            </a:ln>
          </p:spPr>
          <p:txBody>
            <a:bodyPr wrap="square" lIns="0" tIns="0" rIns="0" bIns="0" rtlCol="0"/>
            <a:lstStyle/>
            <a:p>
              <a:endParaRPr/>
            </a:p>
          </p:txBody>
        </p:sp>
        <p:pic>
          <p:nvPicPr>
            <p:cNvPr id="61" name="object 61"/>
            <p:cNvPicPr/>
            <p:nvPr/>
          </p:nvPicPr>
          <p:blipFill>
            <a:blip r:embed="rId33" cstate="print"/>
            <a:stretch>
              <a:fillRect/>
            </a:stretch>
          </p:blipFill>
          <p:spPr>
            <a:xfrm>
              <a:off x="4213860" y="3773424"/>
              <a:ext cx="207263" cy="152400"/>
            </a:xfrm>
            <a:prstGeom prst="rect">
              <a:avLst/>
            </a:prstGeom>
          </p:spPr>
        </p:pic>
      </p:grpSp>
      <p:pic>
        <p:nvPicPr>
          <p:cNvPr id="62" name="object 62"/>
          <p:cNvPicPr/>
          <p:nvPr/>
        </p:nvPicPr>
        <p:blipFill>
          <a:blip r:embed="rId34" cstate="print"/>
          <a:stretch>
            <a:fillRect/>
          </a:stretch>
        </p:blipFill>
        <p:spPr>
          <a:xfrm>
            <a:off x="3621023" y="4075176"/>
            <a:ext cx="111251" cy="214884"/>
          </a:xfrm>
          <a:prstGeom prst="rect">
            <a:avLst/>
          </a:prstGeom>
        </p:spPr>
      </p:pic>
      <p:pic>
        <p:nvPicPr>
          <p:cNvPr id="63" name="object 63"/>
          <p:cNvPicPr/>
          <p:nvPr/>
        </p:nvPicPr>
        <p:blipFill>
          <a:blip r:embed="rId35" cstate="print"/>
          <a:stretch>
            <a:fillRect/>
          </a:stretch>
        </p:blipFill>
        <p:spPr>
          <a:xfrm>
            <a:off x="2552700" y="4076700"/>
            <a:ext cx="76200" cy="214883"/>
          </a:xfrm>
          <a:prstGeom prst="rect">
            <a:avLst/>
          </a:prstGeom>
        </p:spPr>
      </p:pic>
      <p:pic>
        <p:nvPicPr>
          <p:cNvPr id="64" name="object 64"/>
          <p:cNvPicPr/>
          <p:nvPr/>
        </p:nvPicPr>
        <p:blipFill>
          <a:blip r:embed="rId35" cstate="print"/>
          <a:stretch>
            <a:fillRect/>
          </a:stretch>
        </p:blipFill>
        <p:spPr>
          <a:xfrm>
            <a:off x="3889247" y="4078223"/>
            <a:ext cx="76198" cy="214883"/>
          </a:xfrm>
          <a:prstGeom prst="rect">
            <a:avLst/>
          </a:prstGeom>
        </p:spPr>
      </p:pic>
      <p:pic>
        <p:nvPicPr>
          <p:cNvPr id="65" name="object 65"/>
          <p:cNvPicPr/>
          <p:nvPr/>
        </p:nvPicPr>
        <p:blipFill>
          <a:blip r:embed="rId36" cstate="print"/>
          <a:stretch>
            <a:fillRect/>
          </a:stretch>
        </p:blipFill>
        <p:spPr>
          <a:xfrm>
            <a:off x="4133088" y="4073652"/>
            <a:ext cx="141732" cy="213360"/>
          </a:xfrm>
          <a:prstGeom prst="rect">
            <a:avLst/>
          </a:prstGeom>
        </p:spPr>
      </p:pic>
      <p:grpSp>
        <p:nvGrpSpPr>
          <p:cNvPr id="66" name="object 66"/>
          <p:cNvGrpSpPr/>
          <p:nvPr/>
        </p:nvGrpSpPr>
        <p:grpSpPr>
          <a:xfrm>
            <a:off x="1673351" y="2648711"/>
            <a:ext cx="2650490" cy="937260"/>
            <a:chOff x="1673351" y="2648711"/>
            <a:chExt cx="2650490" cy="937260"/>
          </a:xfrm>
        </p:grpSpPr>
        <p:sp>
          <p:nvSpPr>
            <p:cNvPr id="67" name="object 67"/>
            <p:cNvSpPr/>
            <p:nvPr/>
          </p:nvSpPr>
          <p:spPr>
            <a:xfrm>
              <a:off x="1673351" y="2835147"/>
              <a:ext cx="1073150" cy="751205"/>
            </a:xfrm>
            <a:custGeom>
              <a:avLst/>
              <a:gdLst/>
              <a:ahLst/>
              <a:cxnLst/>
              <a:rect l="l" t="t" r="r" b="b"/>
              <a:pathLst>
                <a:path w="1073150" h="751204">
                  <a:moveTo>
                    <a:pt x="1062355" y="0"/>
                  </a:moveTo>
                  <a:lnTo>
                    <a:pt x="0" y="735202"/>
                  </a:lnTo>
                  <a:lnTo>
                    <a:pt x="10922" y="750824"/>
                  </a:lnTo>
                  <a:lnTo>
                    <a:pt x="1073150" y="15621"/>
                  </a:lnTo>
                  <a:lnTo>
                    <a:pt x="1062355" y="0"/>
                  </a:lnTo>
                  <a:close/>
                </a:path>
              </a:pathLst>
            </a:custGeom>
            <a:solidFill>
              <a:srgbClr val="000000"/>
            </a:solidFill>
          </p:spPr>
          <p:txBody>
            <a:bodyPr wrap="square" lIns="0" tIns="0" rIns="0" bIns="0" rtlCol="0"/>
            <a:lstStyle/>
            <a:p>
              <a:endParaRPr/>
            </a:p>
          </p:txBody>
        </p:sp>
        <p:pic>
          <p:nvPicPr>
            <p:cNvPr id="68" name="object 68"/>
            <p:cNvPicPr/>
            <p:nvPr/>
          </p:nvPicPr>
          <p:blipFill>
            <a:blip r:embed="rId37" cstate="print"/>
            <a:stretch>
              <a:fillRect/>
            </a:stretch>
          </p:blipFill>
          <p:spPr>
            <a:xfrm>
              <a:off x="2719450" y="2799587"/>
              <a:ext cx="84328" cy="74675"/>
            </a:xfrm>
            <a:prstGeom prst="rect">
              <a:avLst/>
            </a:prstGeom>
          </p:spPr>
        </p:pic>
        <p:sp>
          <p:nvSpPr>
            <p:cNvPr id="69" name="object 69"/>
            <p:cNvSpPr/>
            <p:nvPr/>
          </p:nvSpPr>
          <p:spPr>
            <a:xfrm>
              <a:off x="3145535" y="2832099"/>
              <a:ext cx="1177925" cy="751840"/>
            </a:xfrm>
            <a:custGeom>
              <a:avLst/>
              <a:gdLst/>
              <a:ahLst/>
              <a:cxnLst/>
              <a:rect l="l" t="t" r="r" b="b"/>
              <a:pathLst>
                <a:path w="1177925" h="751839">
                  <a:moveTo>
                    <a:pt x="10159" y="0"/>
                  </a:moveTo>
                  <a:lnTo>
                    <a:pt x="0" y="16255"/>
                  </a:lnTo>
                  <a:lnTo>
                    <a:pt x="1167764" y="751839"/>
                  </a:lnTo>
                  <a:lnTo>
                    <a:pt x="1177925" y="735711"/>
                  </a:lnTo>
                  <a:lnTo>
                    <a:pt x="10159" y="0"/>
                  </a:lnTo>
                  <a:close/>
                </a:path>
              </a:pathLst>
            </a:custGeom>
            <a:solidFill>
              <a:srgbClr val="000000"/>
            </a:solidFill>
          </p:spPr>
          <p:txBody>
            <a:bodyPr wrap="square" lIns="0" tIns="0" rIns="0" bIns="0" rtlCol="0"/>
            <a:lstStyle/>
            <a:p>
              <a:endParaRPr/>
            </a:p>
          </p:txBody>
        </p:sp>
        <p:pic>
          <p:nvPicPr>
            <p:cNvPr id="70" name="object 70"/>
            <p:cNvPicPr/>
            <p:nvPr/>
          </p:nvPicPr>
          <p:blipFill>
            <a:blip r:embed="rId38" cstate="print"/>
            <a:stretch>
              <a:fillRect/>
            </a:stretch>
          </p:blipFill>
          <p:spPr>
            <a:xfrm>
              <a:off x="3086099" y="2799587"/>
              <a:ext cx="84836" cy="72898"/>
            </a:xfrm>
            <a:prstGeom prst="rect">
              <a:avLst/>
            </a:prstGeom>
          </p:spPr>
        </p:pic>
        <p:pic>
          <p:nvPicPr>
            <p:cNvPr id="71" name="object 71"/>
            <p:cNvPicPr/>
            <p:nvPr/>
          </p:nvPicPr>
          <p:blipFill>
            <a:blip r:embed="rId39" cstate="print"/>
            <a:stretch>
              <a:fillRect/>
            </a:stretch>
          </p:blipFill>
          <p:spPr>
            <a:xfrm>
              <a:off x="2833115" y="2648711"/>
              <a:ext cx="213360" cy="149351"/>
            </a:xfrm>
            <a:prstGeom prst="rect">
              <a:avLst/>
            </a:prstGeom>
          </p:spPr>
        </p:pic>
      </p:grpSp>
      <p:grpSp>
        <p:nvGrpSpPr>
          <p:cNvPr id="72" name="object 72"/>
          <p:cNvGrpSpPr/>
          <p:nvPr/>
        </p:nvGrpSpPr>
        <p:grpSpPr>
          <a:xfrm>
            <a:off x="5379720" y="2328672"/>
            <a:ext cx="1513840" cy="1129030"/>
            <a:chOff x="5379720" y="2328672"/>
            <a:chExt cx="1513840" cy="1129030"/>
          </a:xfrm>
        </p:grpSpPr>
        <p:pic>
          <p:nvPicPr>
            <p:cNvPr id="73" name="object 73"/>
            <p:cNvPicPr/>
            <p:nvPr/>
          </p:nvPicPr>
          <p:blipFill>
            <a:blip r:embed="rId40" cstate="print"/>
            <a:stretch>
              <a:fillRect/>
            </a:stretch>
          </p:blipFill>
          <p:spPr>
            <a:xfrm>
              <a:off x="5379720" y="2328672"/>
              <a:ext cx="1513331" cy="533400"/>
            </a:xfrm>
            <a:prstGeom prst="rect">
              <a:avLst/>
            </a:prstGeom>
          </p:spPr>
        </p:pic>
        <p:sp>
          <p:nvSpPr>
            <p:cNvPr id="74" name="object 74"/>
            <p:cNvSpPr/>
            <p:nvPr/>
          </p:nvSpPr>
          <p:spPr>
            <a:xfrm>
              <a:off x="6468110" y="2731262"/>
              <a:ext cx="402590" cy="726440"/>
            </a:xfrm>
            <a:custGeom>
              <a:avLst/>
              <a:gdLst/>
              <a:ahLst/>
              <a:cxnLst/>
              <a:rect l="l" t="t" r="r" b="b"/>
              <a:pathLst>
                <a:path w="402590" h="726439">
                  <a:moveTo>
                    <a:pt x="16763" y="0"/>
                  </a:moveTo>
                  <a:lnTo>
                    <a:pt x="0" y="9016"/>
                  </a:lnTo>
                  <a:lnTo>
                    <a:pt x="385317" y="726439"/>
                  </a:lnTo>
                  <a:lnTo>
                    <a:pt x="402082" y="717550"/>
                  </a:lnTo>
                  <a:lnTo>
                    <a:pt x="16763" y="0"/>
                  </a:lnTo>
                  <a:close/>
                </a:path>
              </a:pathLst>
            </a:custGeom>
            <a:solidFill>
              <a:srgbClr val="000000"/>
            </a:solidFill>
          </p:spPr>
          <p:txBody>
            <a:bodyPr wrap="square" lIns="0" tIns="0" rIns="0" bIns="0" rtlCol="0"/>
            <a:lstStyle/>
            <a:p>
              <a:endParaRPr/>
            </a:p>
          </p:txBody>
        </p:sp>
        <p:pic>
          <p:nvPicPr>
            <p:cNvPr id="75" name="object 75"/>
            <p:cNvPicPr/>
            <p:nvPr/>
          </p:nvPicPr>
          <p:blipFill>
            <a:blip r:embed="rId41" cstate="print"/>
            <a:stretch>
              <a:fillRect/>
            </a:stretch>
          </p:blipFill>
          <p:spPr>
            <a:xfrm>
              <a:off x="6440424" y="2668524"/>
              <a:ext cx="69723" cy="85216"/>
            </a:xfrm>
            <a:prstGeom prst="rect">
              <a:avLst/>
            </a:prstGeom>
          </p:spPr>
        </p:pic>
      </p:grpSp>
      <p:sp>
        <p:nvSpPr>
          <p:cNvPr id="76" name="object 76"/>
          <p:cNvSpPr txBox="1"/>
          <p:nvPr/>
        </p:nvSpPr>
        <p:spPr>
          <a:xfrm>
            <a:off x="6145148" y="3453765"/>
            <a:ext cx="263271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because</a:t>
            </a:r>
            <a:r>
              <a:rPr sz="1800" spc="-6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softmax,</a:t>
            </a:r>
            <a:r>
              <a:rPr sz="1800" spc="-65" dirty="0">
                <a:latin typeface="Calibri"/>
                <a:cs typeface="Calibri"/>
              </a:rPr>
              <a:t> </a:t>
            </a:r>
            <a:r>
              <a:rPr sz="1800" dirty="0">
                <a:latin typeface="Calibri"/>
                <a:cs typeface="Calibri"/>
              </a:rPr>
              <a:t>this</a:t>
            </a:r>
            <a:r>
              <a:rPr sz="1800" spc="-35" dirty="0">
                <a:latin typeface="Calibri"/>
                <a:cs typeface="Calibri"/>
              </a:rPr>
              <a:t> </a:t>
            </a:r>
            <a:r>
              <a:rPr sz="1800" spc="-20" dirty="0">
                <a:latin typeface="Calibri"/>
                <a:cs typeface="Calibri"/>
              </a:rPr>
              <a:t>will </a:t>
            </a:r>
            <a:r>
              <a:rPr sz="1800" dirty="0">
                <a:latin typeface="Calibri"/>
                <a:cs typeface="Calibri"/>
              </a:rPr>
              <a:t>be</a:t>
            </a:r>
            <a:r>
              <a:rPr sz="1800" spc="-35" dirty="0">
                <a:latin typeface="Calibri"/>
                <a:cs typeface="Calibri"/>
              </a:rPr>
              <a:t> </a:t>
            </a:r>
            <a:r>
              <a:rPr sz="1800" spc="-20" dirty="0">
                <a:latin typeface="Calibri"/>
                <a:cs typeface="Calibri"/>
              </a:rPr>
              <a:t>dominated</a:t>
            </a:r>
            <a:r>
              <a:rPr sz="1800" spc="-10" dirty="0">
                <a:latin typeface="Calibri"/>
                <a:cs typeface="Calibri"/>
              </a:rPr>
              <a:t> </a:t>
            </a:r>
            <a:r>
              <a:rPr sz="1800" dirty="0">
                <a:latin typeface="Calibri"/>
                <a:cs typeface="Calibri"/>
              </a:rPr>
              <a:t>by</a:t>
            </a:r>
            <a:r>
              <a:rPr sz="1800" spc="-30" dirty="0">
                <a:latin typeface="Calibri"/>
                <a:cs typeface="Calibri"/>
              </a:rPr>
              <a:t> </a:t>
            </a:r>
            <a:r>
              <a:rPr sz="1800" dirty="0">
                <a:latin typeface="Calibri"/>
                <a:cs typeface="Calibri"/>
              </a:rPr>
              <a:t>one</a:t>
            </a:r>
            <a:r>
              <a:rPr sz="1800" spc="-15" dirty="0">
                <a:latin typeface="Calibri"/>
                <a:cs typeface="Calibri"/>
              </a:rPr>
              <a:t> </a:t>
            </a:r>
            <a:r>
              <a:rPr sz="1800" spc="-10" dirty="0">
                <a:latin typeface="Calibri"/>
                <a:cs typeface="Calibri"/>
              </a:rPr>
              <a:t>value</a:t>
            </a:r>
            <a:endParaRPr sz="1800" dirty="0">
              <a:latin typeface="Calibri"/>
              <a:cs typeface="Calibri"/>
            </a:endParaRPr>
          </a:p>
        </p:txBody>
      </p:sp>
      <p:pic>
        <p:nvPicPr>
          <p:cNvPr id="77" name="object 77"/>
          <p:cNvPicPr/>
          <p:nvPr/>
        </p:nvPicPr>
        <p:blipFill>
          <a:blip r:embed="rId42" cstate="print"/>
          <a:stretch>
            <a:fillRect/>
          </a:stretch>
        </p:blipFill>
        <p:spPr>
          <a:xfrm>
            <a:off x="5449823" y="4643628"/>
            <a:ext cx="1231392" cy="246887"/>
          </a:xfrm>
          <a:prstGeom prst="rect">
            <a:avLst/>
          </a:prstGeom>
        </p:spPr>
      </p:pic>
      <p:grpSp>
        <p:nvGrpSpPr>
          <p:cNvPr id="78" name="object 78"/>
          <p:cNvGrpSpPr/>
          <p:nvPr/>
        </p:nvGrpSpPr>
        <p:grpSpPr>
          <a:xfrm>
            <a:off x="6512052" y="4965191"/>
            <a:ext cx="428625" cy="789305"/>
            <a:chOff x="6512052" y="4965191"/>
            <a:chExt cx="428625" cy="789305"/>
          </a:xfrm>
        </p:grpSpPr>
        <p:sp>
          <p:nvSpPr>
            <p:cNvPr id="79" name="object 79"/>
            <p:cNvSpPr/>
            <p:nvPr/>
          </p:nvSpPr>
          <p:spPr>
            <a:xfrm>
              <a:off x="6539611" y="5027929"/>
              <a:ext cx="400685" cy="727075"/>
            </a:xfrm>
            <a:custGeom>
              <a:avLst/>
              <a:gdLst/>
              <a:ahLst/>
              <a:cxnLst/>
              <a:rect l="l" t="t" r="r" b="b"/>
              <a:pathLst>
                <a:path w="400684" h="727075">
                  <a:moveTo>
                    <a:pt x="16764" y="0"/>
                  </a:moveTo>
                  <a:lnTo>
                    <a:pt x="0" y="9017"/>
                  </a:lnTo>
                  <a:lnTo>
                    <a:pt x="383921" y="726503"/>
                  </a:lnTo>
                  <a:lnTo>
                    <a:pt x="400685" y="717511"/>
                  </a:lnTo>
                  <a:lnTo>
                    <a:pt x="16764" y="0"/>
                  </a:lnTo>
                  <a:close/>
                </a:path>
              </a:pathLst>
            </a:custGeom>
            <a:solidFill>
              <a:srgbClr val="000000"/>
            </a:solidFill>
          </p:spPr>
          <p:txBody>
            <a:bodyPr wrap="square" lIns="0" tIns="0" rIns="0" bIns="0" rtlCol="0"/>
            <a:lstStyle/>
            <a:p>
              <a:endParaRPr/>
            </a:p>
          </p:txBody>
        </p:sp>
        <p:pic>
          <p:nvPicPr>
            <p:cNvPr id="80" name="object 80"/>
            <p:cNvPicPr/>
            <p:nvPr/>
          </p:nvPicPr>
          <p:blipFill>
            <a:blip r:embed="rId43" cstate="print"/>
            <a:stretch>
              <a:fillRect/>
            </a:stretch>
          </p:blipFill>
          <p:spPr>
            <a:xfrm>
              <a:off x="6512052" y="4965191"/>
              <a:ext cx="69469" cy="85216"/>
            </a:xfrm>
            <a:prstGeom prst="rect">
              <a:avLst/>
            </a:prstGeom>
          </p:spPr>
        </p:pic>
      </p:grpSp>
      <p:sp>
        <p:nvSpPr>
          <p:cNvPr id="81" name="object 81"/>
          <p:cNvSpPr txBox="1"/>
          <p:nvPr/>
        </p:nvSpPr>
        <p:spPr>
          <a:xfrm>
            <a:off x="6130544" y="5753506"/>
            <a:ext cx="3122930" cy="848994"/>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hard</a:t>
            </a:r>
            <a:r>
              <a:rPr sz="1800" spc="-65" dirty="0">
                <a:latin typeface="Calibri"/>
                <a:cs typeface="Calibri"/>
              </a:rPr>
              <a:t> </a:t>
            </a:r>
            <a:r>
              <a:rPr sz="1800" dirty="0">
                <a:latin typeface="Calibri"/>
                <a:cs typeface="Calibri"/>
              </a:rPr>
              <a:t>to</a:t>
            </a:r>
            <a:r>
              <a:rPr sz="1800" spc="-65" dirty="0">
                <a:latin typeface="Calibri"/>
                <a:cs typeface="Calibri"/>
              </a:rPr>
              <a:t> </a:t>
            </a:r>
            <a:r>
              <a:rPr sz="1800" dirty="0">
                <a:latin typeface="Calibri"/>
                <a:cs typeface="Calibri"/>
              </a:rPr>
              <a:t>specify</a:t>
            </a:r>
            <a:r>
              <a:rPr sz="1800" spc="-80" dirty="0">
                <a:latin typeface="Calibri"/>
                <a:cs typeface="Calibri"/>
              </a:rPr>
              <a:t> </a:t>
            </a:r>
            <a:r>
              <a:rPr sz="1800" dirty="0">
                <a:latin typeface="Calibri"/>
                <a:cs typeface="Calibri"/>
              </a:rPr>
              <a:t>that</a:t>
            </a:r>
            <a:r>
              <a:rPr sz="1800" spc="-75" dirty="0">
                <a:latin typeface="Calibri"/>
                <a:cs typeface="Calibri"/>
              </a:rPr>
              <a:t> </a:t>
            </a:r>
            <a:r>
              <a:rPr sz="1800" dirty="0">
                <a:latin typeface="Calibri"/>
                <a:cs typeface="Calibri"/>
              </a:rPr>
              <a:t>you</a:t>
            </a:r>
            <a:r>
              <a:rPr sz="1800" spc="-65" dirty="0">
                <a:latin typeface="Calibri"/>
                <a:cs typeface="Calibri"/>
              </a:rPr>
              <a:t> </a:t>
            </a:r>
            <a:r>
              <a:rPr sz="1800" dirty="0">
                <a:latin typeface="Calibri"/>
                <a:cs typeface="Calibri"/>
              </a:rPr>
              <a:t>want</a:t>
            </a:r>
            <a:r>
              <a:rPr sz="1800" spc="-55" dirty="0">
                <a:latin typeface="Calibri"/>
                <a:cs typeface="Calibri"/>
              </a:rPr>
              <a:t> </a:t>
            </a:r>
            <a:r>
              <a:rPr sz="1800" spc="-25" dirty="0">
                <a:latin typeface="Calibri"/>
                <a:cs typeface="Calibri"/>
              </a:rPr>
              <a:t>two </a:t>
            </a:r>
            <a:r>
              <a:rPr sz="1800" spc="-30" dirty="0">
                <a:latin typeface="Calibri"/>
                <a:cs typeface="Calibri"/>
              </a:rPr>
              <a:t>different</a:t>
            </a:r>
            <a:r>
              <a:rPr sz="1800" spc="-65" dirty="0">
                <a:latin typeface="Calibri"/>
                <a:cs typeface="Calibri"/>
              </a:rPr>
              <a:t> </a:t>
            </a:r>
            <a:r>
              <a:rPr sz="1800" dirty="0">
                <a:latin typeface="Calibri"/>
                <a:cs typeface="Calibri"/>
              </a:rPr>
              <a:t>things</a:t>
            </a:r>
            <a:r>
              <a:rPr sz="1800" spc="-50" dirty="0">
                <a:latin typeface="Calibri"/>
                <a:cs typeface="Calibri"/>
              </a:rPr>
              <a:t> </a:t>
            </a:r>
            <a:r>
              <a:rPr sz="1800" dirty="0">
                <a:latin typeface="Calibri"/>
                <a:cs typeface="Calibri"/>
              </a:rPr>
              <a:t>(e.g.,</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subject </a:t>
            </a:r>
            <a:r>
              <a:rPr sz="1800" dirty="0">
                <a:latin typeface="Calibri"/>
                <a:cs typeface="Calibri"/>
              </a:rPr>
              <a:t>and</a:t>
            </a:r>
            <a:r>
              <a:rPr sz="1800" spc="-15" dirty="0">
                <a:latin typeface="Calibri"/>
                <a:cs typeface="Calibri"/>
              </a:rPr>
              <a:t> </a:t>
            </a:r>
            <a:r>
              <a:rPr sz="1800" dirty="0">
                <a:latin typeface="Calibri"/>
                <a:cs typeface="Calibri"/>
              </a:rPr>
              <a:t>the</a:t>
            </a:r>
            <a:r>
              <a:rPr sz="1800" spc="-20" dirty="0">
                <a:latin typeface="Calibri"/>
                <a:cs typeface="Calibri"/>
              </a:rPr>
              <a:t> </a:t>
            </a:r>
            <a:r>
              <a:rPr sz="1800" dirty="0">
                <a:latin typeface="Calibri"/>
                <a:cs typeface="Calibri"/>
              </a:rPr>
              <a:t>object</a:t>
            </a:r>
            <a:r>
              <a:rPr sz="1800" spc="-55" dirty="0">
                <a:latin typeface="Calibri"/>
                <a:cs typeface="Calibri"/>
              </a:rPr>
              <a:t> </a:t>
            </a:r>
            <a:r>
              <a:rPr sz="1800" dirty="0">
                <a:latin typeface="Calibri"/>
                <a:cs typeface="Calibri"/>
              </a:rPr>
              <a:t>in</a:t>
            </a:r>
            <a:r>
              <a:rPr sz="1800" spc="-2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sentence)</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Multi-</a:t>
            </a:r>
            <a:r>
              <a:rPr sz="6000" dirty="0"/>
              <a:t>head</a:t>
            </a:r>
            <a:r>
              <a:rPr sz="6000" spc="-85" dirty="0"/>
              <a:t> </a:t>
            </a:r>
            <a:r>
              <a:rPr sz="6000" spc="-30" dirty="0"/>
              <a:t>attention</a:t>
            </a:r>
            <a:endParaRPr sz="6000"/>
          </a:p>
        </p:txBody>
      </p:sp>
      <p:sp>
        <p:nvSpPr>
          <p:cNvPr id="3" name="object 3"/>
          <p:cNvSpPr txBox="1"/>
          <p:nvPr/>
        </p:nvSpPr>
        <p:spPr>
          <a:xfrm>
            <a:off x="559714" y="1531365"/>
            <a:ext cx="59969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Idea:</a:t>
            </a:r>
            <a:r>
              <a:rPr sz="1800" b="1" spc="-50" dirty="0">
                <a:latin typeface="Calibri"/>
                <a:cs typeface="Calibri"/>
              </a:rPr>
              <a:t> </a:t>
            </a:r>
            <a:r>
              <a:rPr sz="1800" spc="-10" dirty="0">
                <a:latin typeface="Calibri"/>
                <a:cs typeface="Calibri"/>
              </a:rPr>
              <a:t>have</a:t>
            </a:r>
            <a:r>
              <a:rPr sz="1800" spc="-50" dirty="0">
                <a:latin typeface="Calibri"/>
                <a:cs typeface="Calibri"/>
              </a:rPr>
              <a:t> </a:t>
            </a:r>
            <a:r>
              <a:rPr sz="1800" dirty="0">
                <a:latin typeface="Calibri"/>
                <a:cs typeface="Calibri"/>
              </a:rPr>
              <a:t>multiple</a:t>
            </a:r>
            <a:r>
              <a:rPr sz="1800" spc="-60" dirty="0">
                <a:latin typeface="Calibri"/>
                <a:cs typeface="Calibri"/>
              </a:rPr>
              <a:t> </a:t>
            </a:r>
            <a:r>
              <a:rPr sz="1800" spc="-35" dirty="0">
                <a:latin typeface="Calibri"/>
                <a:cs typeface="Calibri"/>
              </a:rPr>
              <a:t>keys,</a:t>
            </a:r>
            <a:r>
              <a:rPr sz="1800" spc="-70" dirty="0">
                <a:latin typeface="Calibri"/>
                <a:cs typeface="Calibri"/>
              </a:rPr>
              <a:t> </a:t>
            </a:r>
            <a:r>
              <a:rPr sz="1800" spc="-10" dirty="0">
                <a:latin typeface="Calibri"/>
                <a:cs typeface="Calibri"/>
              </a:rPr>
              <a:t>queries,</a:t>
            </a:r>
            <a:r>
              <a:rPr sz="1800" spc="-65" dirty="0">
                <a:latin typeface="Calibri"/>
                <a:cs typeface="Calibri"/>
              </a:rPr>
              <a:t> </a:t>
            </a:r>
            <a:r>
              <a:rPr sz="1800" dirty="0">
                <a:latin typeface="Calibri"/>
                <a:cs typeface="Calibri"/>
              </a:rPr>
              <a:t>and</a:t>
            </a:r>
            <a:r>
              <a:rPr sz="1800" spc="-10" dirty="0">
                <a:latin typeface="Calibri"/>
                <a:cs typeface="Calibri"/>
              </a:rPr>
              <a:t> values</a:t>
            </a:r>
            <a:r>
              <a:rPr sz="1800" spc="-60" dirty="0">
                <a:latin typeface="Calibri"/>
                <a:cs typeface="Calibri"/>
              </a:rPr>
              <a:t> </a:t>
            </a:r>
            <a:r>
              <a:rPr sz="1800" spc="-10" dirty="0">
                <a:latin typeface="Calibri"/>
                <a:cs typeface="Calibri"/>
              </a:rPr>
              <a:t>for</a:t>
            </a:r>
            <a:r>
              <a:rPr sz="1800" spc="-70" dirty="0">
                <a:latin typeface="Calibri"/>
                <a:cs typeface="Calibri"/>
              </a:rPr>
              <a:t> </a:t>
            </a:r>
            <a:r>
              <a:rPr sz="1800" dirty="0">
                <a:latin typeface="Calibri"/>
                <a:cs typeface="Calibri"/>
              </a:rPr>
              <a:t>every</a:t>
            </a:r>
            <a:r>
              <a:rPr sz="1800" spc="-65" dirty="0">
                <a:latin typeface="Calibri"/>
                <a:cs typeface="Calibri"/>
              </a:rPr>
              <a:t> </a:t>
            </a:r>
            <a:r>
              <a:rPr sz="1800" dirty="0">
                <a:latin typeface="Calibri"/>
                <a:cs typeface="Calibri"/>
              </a:rPr>
              <a:t>time</a:t>
            </a:r>
            <a:r>
              <a:rPr sz="1800" spc="10" dirty="0">
                <a:latin typeface="Calibri"/>
                <a:cs typeface="Calibri"/>
              </a:rPr>
              <a:t> </a:t>
            </a:r>
            <a:r>
              <a:rPr sz="1800" spc="-10" dirty="0">
                <a:latin typeface="Calibri"/>
                <a:cs typeface="Calibri"/>
              </a:rPr>
              <a:t>step!</a:t>
            </a:r>
            <a:endParaRPr sz="1800">
              <a:latin typeface="Calibri"/>
              <a:cs typeface="Calibri"/>
            </a:endParaRPr>
          </a:p>
        </p:txBody>
      </p:sp>
      <p:pic>
        <p:nvPicPr>
          <p:cNvPr id="4" name="object 4"/>
          <p:cNvPicPr/>
          <p:nvPr/>
        </p:nvPicPr>
        <p:blipFill>
          <a:blip r:embed="rId3" cstate="print"/>
          <a:stretch>
            <a:fillRect/>
          </a:stretch>
        </p:blipFill>
        <p:spPr>
          <a:xfrm>
            <a:off x="1024127" y="6458711"/>
            <a:ext cx="222503" cy="149351"/>
          </a:xfrm>
          <a:prstGeom prst="rect">
            <a:avLst/>
          </a:prstGeom>
        </p:spPr>
      </p:pic>
      <p:pic>
        <p:nvPicPr>
          <p:cNvPr id="5" name="object 5"/>
          <p:cNvPicPr/>
          <p:nvPr/>
        </p:nvPicPr>
        <p:blipFill>
          <a:blip r:embed="rId4" cstate="print"/>
          <a:stretch>
            <a:fillRect/>
          </a:stretch>
        </p:blipFill>
        <p:spPr>
          <a:xfrm>
            <a:off x="2414016" y="6458711"/>
            <a:ext cx="227075" cy="149351"/>
          </a:xfrm>
          <a:prstGeom prst="rect">
            <a:avLst/>
          </a:prstGeom>
        </p:spPr>
      </p:pic>
      <p:pic>
        <p:nvPicPr>
          <p:cNvPr id="6" name="object 6"/>
          <p:cNvPicPr/>
          <p:nvPr/>
        </p:nvPicPr>
        <p:blipFill>
          <a:blip r:embed="rId5" cstate="print"/>
          <a:stretch>
            <a:fillRect/>
          </a:stretch>
        </p:blipFill>
        <p:spPr>
          <a:xfrm>
            <a:off x="3768852" y="6458711"/>
            <a:ext cx="230124" cy="152400"/>
          </a:xfrm>
          <a:prstGeom prst="rect">
            <a:avLst/>
          </a:prstGeom>
        </p:spPr>
      </p:pic>
      <p:pic>
        <p:nvPicPr>
          <p:cNvPr id="7" name="object 7"/>
          <p:cNvPicPr/>
          <p:nvPr/>
        </p:nvPicPr>
        <p:blipFill>
          <a:blip r:embed="rId6" cstate="print"/>
          <a:stretch>
            <a:fillRect/>
          </a:stretch>
        </p:blipFill>
        <p:spPr>
          <a:xfrm>
            <a:off x="1083563" y="6118859"/>
            <a:ext cx="76200" cy="233172"/>
          </a:xfrm>
          <a:prstGeom prst="rect">
            <a:avLst/>
          </a:prstGeom>
        </p:spPr>
      </p:pic>
      <p:grpSp>
        <p:nvGrpSpPr>
          <p:cNvPr id="8" name="object 8"/>
          <p:cNvGrpSpPr/>
          <p:nvPr/>
        </p:nvGrpSpPr>
        <p:grpSpPr>
          <a:xfrm>
            <a:off x="897508" y="5210428"/>
            <a:ext cx="426720" cy="821690"/>
            <a:chOff x="897508" y="5210428"/>
            <a:chExt cx="426720" cy="821690"/>
          </a:xfrm>
        </p:grpSpPr>
        <p:pic>
          <p:nvPicPr>
            <p:cNvPr id="9" name="object 9"/>
            <p:cNvPicPr/>
            <p:nvPr/>
          </p:nvPicPr>
          <p:blipFill>
            <a:blip r:embed="rId7" cstate="print"/>
            <a:stretch>
              <a:fillRect/>
            </a:stretch>
          </p:blipFill>
          <p:spPr>
            <a:xfrm>
              <a:off x="900683" y="5213603"/>
              <a:ext cx="420623" cy="815340"/>
            </a:xfrm>
            <a:prstGeom prst="rect">
              <a:avLst/>
            </a:prstGeom>
          </p:spPr>
        </p:pic>
        <p:sp>
          <p:nvSpPr>
            <p:cNvPr id="10" name="object 10"/>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1016507" y="5507735"/>
              <a:ext cx="216408" cy="213359"/>
            </a:xfrm>
            <a:prstGeom prst="rect">
              <a:avLst/>
            </a:prstGeom>
          </p:spPr>
        </p:pic>
      </p:grpSp>
      <p:pic>
        <p:nvPicPr>
          <p:cNvPr id="12" name="object 12"/>
          <p:cNvPicPr/>
          <p:nvPr/>
        </p:nvPicPr>
        <p:blipFill>
          <a:blip r:embed="rId6" cstate="print"/>
          <a:stretch>
            <a:fillRect/>
          </a:stretch>
        </p:blipFill>
        <p:spPr>
          <a:xfrm>
            <a:off x="2471927" y="6118859"/>
            <a:ext cx="76200" cy="233172"/>
          </a:xfrm>
          <a:prstGeom prst="rect">
            <a:avLst/>
          </a:prstGeom>
        </p:spPr>
      </p:pic>
      <p:grpSp>
        <p:nvGrpSpPr>
          <p:cNvPr id="13" name="object 13"/>
          <p:cNvGrpSpPr/>
          <p:nvPr/>
        </p:nvGrpSpPr>
        <p:grpSpPr>
          <a:xfrm>
            <a:off x="2296541" y="5210428"/>
            <a:ext cx="425450" cy="821690"/>
            <a:chOff x="2296541" y="5210428"/>
            <a:chExt cx="425450" cy="821690"/>
          </a:xfrm>
        </p:grpSpPr>
        <p:pic>
          <p:nvPicPr>
            <p:cNvPr id="14" name="object 14"/>
            <p:cNvPicPr/>
            <p:nvPr/>
          </p:nvPicPr>
          <p:blipFill>
            <a:blip r:embed="rId9" cstate="print"/>
            <a:stretch>
              <a:fillRect/>
            </a:stretch>
          </p:blipFill>
          <p:spPr>
            <a:xfrm>
              <a:off x="2299716" y="5213603"/>
              <a:ext cx="419100" cy="815340"/>
            </a:xfrm>
            <a:prstGeom prst="rect">
              <a:avLst/>
            </a:prstGeom>
          </p:spPr>
        </p:pic>
        <p:sp>
          <p:nvSpPr>
            <p:cNvPr id="15" name="object 15"/>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16" name="object 16"/>
            <p:cNvPicPr/>
            <p:nvPr/>
          </p:nvPicPr>
          <p:blipFill>
            <a:blip r:embed="rId10" cstate="print"/>
            <a:stretch>
              <a:fillRect/>
            </a:stretch>
          </p:blipFill>
          <p:spPr>
            <a:xfrm>
              <a:off x="2406396" y="5507735"/>
              <a:ext cx="220980" cy="213359"/>
            </a:xfrm>
            <a:prstGeom prst="rect">
              <a:avLst/>
            </a:prstGeom>
          </p:spPr>
        </p:pic>
      </p:grpSp>
      <p:pic>
        <p:nvPicPr>
          <p:cNvPr id="17" name="object 17"/>
          <p:cNvPicPr/>
          <p:nvPr/>
        </p:nvPicPr>
        <p:blipFill>
          <a:blip r:embed="rId6" cstate="print"/>
          <a:stretch>
            <a:fillRect/>
          </a:stretch>
        </p:blipFill>
        <p:spPr>
          <a:xfrm>
            <a:off x="3816096" y="6115811"/>
            <a:ext cx="76200" cy="233172"/>
          </a:xfrm>
          <a:prstGeom prst="rect">
            <a:avLst/>
          </a:prstGeom>
        </p:spPr>
      </p:pic>
      <p:grpSp>
        <p:nvGrpSpPr>
          <p:cNvPr id="18" name="object 18"/>
          <p:cNvGrpSpPr/>
          <p:nvPr/>
        </p:nvGrpSpPr>
        <p:grpSpPr>
          <a:xfrm>
            <a:off x="3636136" y="5204333"/>
            <a:ext cx="425450" cy="820419"/>
            <a:chOff x="3636136" y="5204333"/>
            <a:chExt cx="425450" cy="820419"/>
          </a:xfrm>
        </p:grpSpPr>
        <p:pic>
          <p:nvPicPr>
            <p:cNvPr id="19" name="object 19"/>
            <p:cNvPicPr/>
            <p:nvPr/>
          </p:nvPicPr>
          <p:blipFill>
            <a:blip r:embed="rId11" cstate="print"/>
            <a:stretch>
              <a:fillRect/>
            </a:stretch>
          </p:blipFill>
          <p:spPr>
            <a:xfrm>
              <a:off x="3639311" y="5207508"/>
              <a:ext cx="419100" cy="813815"/>
            </a:xfrm>
            <a:prstGeom prst="rect">
              <a:avLst/>
            </a:prstGeom>
          </p:spPr>
        </p:pic>
        <p:sp>
          <p:nvSpPr>
            <p:cNvPr id="20" name="object 20"/>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21" name="object 21"/>
            <p:cNvPicPr/>
            <p:nvPr/>
          </p:nvPicPr>
          <p:blipFill>
            <a:blip r:embed="rId12" cstate="print"/>
            <a:stretch>
              <a:fillRect/>
            </a:stretch>
          </p:blipFill>
          <p:spPr>
            <a:xfrm>
              <a:off x="3749039" y="5506212"/>
              <a:ext cx="222503" cy="216407"/>
            </a:xfrm>
            <a:prstGeom prst="rect">
              <a:avLst/>
            </a:prstGeom>
          </p:spPr>
        </p:pic>
      </p:grpSp>
      <p:grpSp>
        <p:nvGrpSpPr>
          <p:cNvPr id="22" name="object 22"/>
          <p:cNvGrpSpPr/>
          <p:nvPr/>
        </p:nvGrpSpPr>
        <p:grpSpPr>
          <a:xfrm>
            <a:off x="548640" y="2059685"/>
            <a:ext cx="3876675" cy="3088640"/>
            <a:chOff x="548640" y="2059685"/>
            <a:chExt cx="3876675" cy="3088640"/>
          </a:xfrm>
        </p:grpSpPr>
        <p:pic>
          <p:nvPicPr>
            <p:cNvPr id="23" name="object 23"/>
            <p:cNvPicPr/>
            <p:nvPr/>
          </p:nvPicPr>
          <p:blipFill>
            <a:blip r:embed="rId13" cstate="print"/>
            <a:stretch>
              <a:fillRect/>
            </a:stretch>
          </p:blipFill>
          <p:spPr>
            <a:xfrm>
              <a:off x="566928" y="4492751"/>
              <a:ext cx="330708" cy="382524"/>
            </a:xfrm>
            <a:prstGeom prst="rect">
              <a:avLst/>
            </a:prstGeom>
          </p:spPr>
        </p:pic>
        <p:sp>
          <p:nvSpPr>
            <p:cNvPr id="24" name="object 24"/>
            <p:cNvSpPr/>
            <p:nvPr/>
          </p:nvSpPr>
          <p:spPr>
            <a:xfrm>
              <a:off x="567690" y="44935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25" name="object 25"/>
            <p:cNvPicPr/>
            <p:nvPr/>
          </p:nvPicPr>
          <p:blipFill>
            <a:blip r:embed="rId14" cstate="print"/>
            <a:stretch>
              <a:fillRect/>
            </a:stretch>
          </p:blipFill>
          <p:spPr>
            <a:xfrm>
              <a:off x="611124" y="4602479"/>
              <a:ext cx="259079" cy="176783"/>
            </a:xfrm>
            <a:prstGeom prst="rect">
              <a:avLst/>
            </a:prstGeom>
          </p:spPr>
        </p:pic>
        <p:pic>
          <p:nvPicPr>
            <p:cNvPr id="26" name="object 26"/>
            <p:cNvPicPr/>
            <p:nvPr/>
          </p:nvPicPr>
          <p:blipFill>
            <a:blip r:embed="rId15" cstate="print"/>
            <a:stretch>
              <a:fillRect/>
            </a:stretch>
          </p:blipFill>
          <p:spPr>
            <a:xfrm>
              <a:off x="797052" y="4927091"/>
              <a:ext cx="111251" cy="216407"/>
            </a:xfrm>
            <a:prstGeom prst="rect">
              <a:avLst/>
            </a:prstGeom>
          </p:spPr>
        </p:pic>
        <p:pic>
          <p:nvPicPr>
            <p:cNvPr id="27" name="object 27"/>
            <p:cNvPicPr/>
            <p:nvPr/>
          </p:nvPicPr>
          <p:blipFill>
            <a:blip r:embed="rId16" cstate="print"/>
            <a:stretch>
              <a:fillRect/>
            </a:stretch>
          </p:blipFill>
          <p:spPr>
            <a:xfrm>
              <a:off x="3537204" y="4927091"/>
              <a:ext cx="111251" cy="216407"/>
            </a:xfrm>
            <a:prstGeom prst="rect">
              <a:avLst/>
            </a:prstGeom>
          </p:spPr>
        </p:pic>
        <p:pic>
          <p:nvPicPr>
            <p:cNvPr id="28" name="object 28"/>
            <p:cNvPicPr/>
            <p:nvPr/>
          </p:nvPicPr>
          <p:blipFill>
            <a:blip r:embed="rId17" cstate="print"/>
            <a:stretch>
              <a:fillRect/>
            </a:stretch>
          </p:blipFill>
          <p:spPr>
            <a:xfrm>
              <a:off x="944880" y="4492751"/>
              <a:ext cx="332231" cy="382524"/>
            </a:xfrm>
            <a:prstGeom prst="rect">
              <a:avLst/>
            </a:prstGeom>
          </p:spPr>
        </p:pic>
        <p:sp>
          <p:nvSpPr>
            <p:cNvPr id="29" name="object 29"/>
            <p:cNvSpPr/>
            <p:nvPr/>
          </p:nvSpPr>
          <p:spPr>
            <a:xfrm>
              <a:off x="945642" y="4493513"/>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92D050"/>
              </a:solidFill>
            </a:ln>
          </p:spPr>
          <p:txBody>
            <a:bodyPr wrap="square" lIns="0" tIns="0" rIns="0" bIns="0" rtlCol="0"/>
            <a:lstStyle/>
            <a:p>
              <a:endParaRPr/>
            </a:p>
          </p:txBody>
        </p:sp>
        <p:pic>
          <p:nvPicPr>
            <p:cNvPr id="30" name="object 30"/>
            <p:cNvPicPr/>
            <p:nvPr/>
          </p:nvPicPr>
          <p:blipFill>
            <a:blip r:embed="rId18" cstate="print"/>
            <a:stretch>
              <a:fillRect/>
            </a:stretch>
          </p:blipFill>
          <p:spPr>
            <a:xfrm>
              <a:off x="961644" y="4619243"/>
              <a:ext cx="298703" cy="155448"/>
            </a:xfrm>
            <a:prstGeom prst="rect">
              <a:avLst/>
            </a:prstGeom>
          </p:spPr>
        </p:pic>
        <p:pic>
          <p:nvPicPr>
            <p:cNvPr id="31" name="object 31"/>
            <p:cNvPicPr/>
            <p:nvPr/>
          </p:nvPicPr>
          <p:blipFill>
            <a:blip r:embed="rId19" cstate="print"/>
            <a:stretch>
              <a:fillRect/>
            </a:stretch>
          </p:blipFill>
          <p:spPr>
            <a:xfrm>
              <a:off x="1313688" y="4924043"/>
              <a:ext cx="141731" cy="214884"/>
            </a:xfrm>
            <a:prstGeom prst="rect">
              <a:avLst/>
            </a:prstGeom>
          </p:spPr>
        </p:pic>
        <p:pic>
          <p:nvPicPr>
            <p:cNvPr id="32" name="object 32"/>
            <p:cNvPicPr/>
            <p:nvPr/>
          </p:nvPicPr>
          <p:blipFill>
            <a:blip r:embed="rId20" cstate="print"/>
            <a:stretch>
              <a:fillRect/>
            </a:stretch>
          </p:blipFill>
          <p:spPr>
            <a:xfrm>
              <a:off x="1071372" y="4930139"/>
              <a:ext cx="76200" cy="213360"/>
            </a:xfrm>
            <a:prstGeom prst="rect">
              <a:avLst/>
            </a:prstGeom>
          </p:spPr>
        </p:pic>
        <p:pic>
          <p:nvPicPr>
            <p:cNvPr id="33" name="object 33"/>
            <p:cNvPicPr/>
            <p:nvPr/>
          </p:nvPicPr>
          <p:blipFill>
            <a:blip r:embed="rId21" cstate="print"/>
            <a:stretch>
              <a:fillRect/>
            </a:stretch>
          </p:blipFill>
          <p:spPr>
            <a:xfrm>
              <a:off x="2468879" y="4931663"/>
              <a:ext cx="76200" cy="213360"/>
            </a:xfrm>
            <a:prstGeom prst="rect">
              <a:avLst/>
            </a:prstGeom>
          </p:spPr>
        </p:pic>
        <p:pic>
          <p:nvPicPr>
            <p:cNvPr id="34" name="object 34"/>
            <p:cNvPicPr/>
            <p:nvPr/>
          </p:nvPicPr>
          <p:blipFill>
            <a:blip r:embed="rId21" cstate="print"/>
            <a:stretch>
              <a:fillRect/>
            </a:stretch>
          </p:blipFill>
          <p:spPr>
            <a:xfrm>
              <a:off x="3805428" y="4934711"/>
              <a:ext cx="76198" cy="213360"/>
            </a:xfrm>
            <a:prstGeom prst="rect">
              <a:avLst/>
            </a:prstGeom>
          </p:spPr>
        </p:pic>
        <p:pic>
          <p:nvPicPr>
            <p:cNvPr id="35" name="object 35"/>
            <p:cNvPicPr/>
            <p:nvPr/>
          </p:nvPicPr>
          <p:blipFill>
            <a:blip r:embed="rId22" cstate="print"/>
            <a:stretch>
              <a:fillRect/>
            </a:stretch>
          </p:blipFill>
          <p:spPr>
            <a:xfrm>
              <a:off x="1324356" y="4494275"/>
              <a:ext cx="330707" cy="382524"/>
            </a:xfrm>
            <a:prstGeom prst="rect">
              <a:avLst/>
            </a:prstGeom>
          </p:spPr>
        </p:pic>
        <p:sp>
          <p:nvSpPr>
            <p:cNvPr id="36" name="object 36"/>
            <p:cNvSpPr/>
            <p:nvPr/>
          </p:nvSpPr>
          <p:spPr>
            <a:xfrm>
              <a:off x="1325118"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37" name="object 37"/>
            <p:cNvPicPr/>
            <p:nvPr/>
          </p:nvPicPr>
          <p:blipFill>
            <a:blip r:embed="rId23" cstate="print"/>
            <a:stretch>
              <a:fillRect/>
            </a:stretch>
          </p:blipFill>
          <p:spPr>
            <a:xfrm>
              <a:off x="1341120" y="4625339"/>
              <a:ext cx="295656" cy="149351"/>
            </a:xfrm>
            <a:prstGeom prst="rect">
              <a:avLst/>
            </a:prstGeom>
          </p:spPr>
        </p:pic>
        <p:pic>
          <p:nvPicPr>
            <p:cNvPr id="38" name="object 38"/>
            <p:cNvPicPr/>
            <p:nvPr/>
          </p:nvPicPr>
          <p:blipFill>
            <a:blip r:embed="rId19" cstate="print"/>
            <a:stretch>
              <a:fillRect/>
            </a:stretch>
          </p:blipFill>
          <p:spPr>
            <a:xfrm>
              <a:off x="2714244" y="4924043"/>
              <a:ext cx="141731" cy="214884"/>
            </a:xfrm>
            <a:prstGeom prst="rect">
              <a:avLst/>
            </a:prstGeom>
          </p:spPr>
        </p:pic>
        <p:pic>
          <p:nvPicPr>
            <p:cNvPr id="39" name="object 39"/>
            <p:cNvPicPr/>
            <p:nvPr/>
          </p:nvPicPr>
          <p:blipFill>
            <a:blip r:embed="rId19" cstate="print"/>
            <a:stretch>
              <a:fillRect/>
            </a:stretch>
          </p:blipFill>
          <p:spPr>
            <a:xfrm>
              <a:off x="4049268" y="4925567"/>
              <a:ext cx="141732" cy="214884"/>
            </a:xfrm>
            <a:prstGeom prst="rect">
              <a:avLst/>
            </a:prstGeom>
          </p:spPr>
        </p:pic>
        <p:pic>
          <p:nvPicPr>
            <p:cNvPr id="40" name="object 40"/>
            <p:cNvPicPr/>
            <p:nvPr/>
          </p:nvPicPr>
          <p:blipFill>
            <a:blip r:embed="rId13" cstate="print"/>
            <a:stretch>
              <a:fillRect/>
            </a:stretch>
          </p:blipFill>
          <p:spPr>
            <a:xfrm>
              <a:off x="573024" y="4035551"/>
              <a:ext cx="330708" cy="382524"/>
            </a:xfrm>
            <a:prstGeom prst="rect">
              <a:avLst/>
            </a:prstGeom>
          </p:spPr>
        </p:pic>
        <p:sp>
          <p:nvSpPr>
            <p:cNvPr id="41" name="object 41"/>
            <p:cNvSpPr/>
            <p:nvPr/>
          </p:nvSpPr>
          <p:spPr>
            <a:xfrm>
              <a:off x="573786" y="4036313"/>
              <a:ext cx="332105" cy="382270"/>
            </a:xfrm>
            <a:custGeom>
              <a:avLst/>
              <a:gdLst/>
              <a:ahLst/>
              <a:cxnLst/>
              <a:rect l="l" t="t" r="r" b="b"/>
              <a:pathLst>
                <a:path w="332105" h="382270">
                  <a:moveTo>
                    <a:pt x="0" y="382143"/>
                  </a:moveTo>
                  <a:lnTo>
                    <a:pt x="331723" y="382143"/>
                  </a:lnTo>
                  <a:lnTo>
                    <a:pt x="331723" y="0"/>
                  </a:lnTo>
                  <a:lnTo>
                    <a:pt x="0" y="0"/>
                  </a:lnTo>
                  <a:lnTo>
                    <a:pt x="0" y="382143"/>
                  </a:lnTo>
                  <a:close/>
                </a:path>
              </a:pathLst>
            </a:custGeom>
            <a:ln w="38100">
              <a:solidFill>
                <a:srgbClr val="4470C4"/>
              </a:solidFill>
            </a:ln>
          </p:spPr>
          <p:txBody>
            <a:bodyPr wrap="square" lIns="0" tIns="0" rIns="0" bIns="0" rtlCol="0"/>
            <a:lstStyle/>
            <a:p>
              <a:endParaRPr/>
            </a:p>
          </p:txBody>
        </p:sp>
        <p:pic>
          <p:nvPicPr>
            <p:cNvPr id="42" name="object 42"/>
            <p:cNvPicPr/>
            <p:nvPr/>
          </p:nvPicPr>
          <p:blipFill>
            <a:blip r:embed="rId24" cstate="print"/>
            <a:stretch>
              <a:fillRect/>
            </a:stretch>
          </p:blipFill>
          <p:spPr>
            <a:xfrm>
              <a:off x="617220" y="4145279"/>
              <a:ext cx="263652" cy="176783"/>
            </a:xfrm>
            <a:prstGeom prst="rect">
              <a:avLst/>
            </a:prstGeom>
          </p:spPr>
        </p:pic>
        <p:pic>
          <p:nvPicPr>
            <p:cNvPr id="43" name="object 43"/>
            <p:cNvPicPr/>
            <p:nvPr/>
          </p:nvPicPr>
          <p:blipFill>
            <a:blip r:embed="rId25" cstate="print"/>
            <a:stretch>
              <a:fillRect/>
            </a:stretch>
          </p:blipFill>
          <p:spPr>
            <a:xfrm>
              <a:off x="952500" y="4035551"/>
              <a:ext cx="330707" cy="382524"/>
            </a:xfrm>
            <a:prstGeom prst="rect">
              <a:avLst/>
            </a:prstGeom>
          </p:spPr>
        </p:pic>
        <p:sp>
          <p:nvSpPr>
            <p:cNvPr id="44" name="object 44"/>
            <p:cNvSpPr/>
            <p:nvPr/>
          </p:nvSpPr>
          <p:spPr>
            <a:xfrm>
              <a:off x="953262" y="40363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4470C4"/>
              </a:solidFill>
            </a:ln>
          </p:spPr>
          <p:txBody>
            <a:bodyPr wrap="square" lIns="0" tIns="0" rIns="0" bIns="0" rtlCol="0"/>
            <a:lstStyle/>
            <a:p>
              <a:endParaRPr/>
            </a:p>
          </p:txBody>
        </p:sp>
        <p:pic>
          <p:nvPicPr>
            <p:cNvPr id="45" name="object 45"/>
            <p:cNvPicPr/>
            <p:nvPr/>
          </p:nvPicPr>
          <p:blipFill>
            <a:blip r:embed="rId26" cstate="print"/>
            <a:stretch>
              <a:fillRect/>
            </a:stretch>
          </p:blipFill>
          <p:spPr>
            <a:xfrm>
              <a:off x="967740" y="4162043"/>
              <a:ext cx="301752" cy="155448"/>
            </a:xfrm>
            <a:prstGeom prst="rect">
              <a:avLst/>
            </a:prstGeom>
          </p:spPr>
        </p:pic>
        <p:pic>
          <p:nvPicPr>
            <p:cNvPr id="46" name="object 46"/>
            <p:cNvPicPr/>
            <p:nvPr/>
          </p:nvPicPr>
          <p:blipFill>
            <a:blip r:embed="rId22" cstate="print"/>
            <a:stretch>
              <a:fillRect/>
            </a:stretch>
          </p:blipFill>
          <p:spPr>
            <a:xfrm>
              <a:off x="1328927" y="4037075"/>
              <a:ext cx="332232" cy="382524"/>
            </a:xfrm>
            <a:prstGeom prst="rect">
              <a:avLst/>
            </a:prstGeom>
          </p:spPr>
        </p:pic>
        <p:sp>
          <p:nvSpPr>
            <p:cNvPr id="47" name="object 47"/>
            <p:cNvSpPr/>
            <p:nvPr/>
          </p:nvSpPr>
          <p:spPr>
            <a:xfrm>
              <a:off x="1329690" y="4037837"/>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4470C4"/>
              </a:solidFill>
            </a:ln>
          </p:spPr>
          <p:txBody>
            <a:bodyPr wrap="square" lIns="0" tIns="0" rIns="0" bIns="0" rtlCol="0"/>
            <a:lstStyle/>
            <a:p>
              <a:endParaRPr/>
            </a:p>
          </p:txBody>
        </p:sp>
        <p:pic>
          <p:nvPicPr>
            <p:cNvPr id="48" name="object 48"/>
            <p:cNvPicPr/>
            <p:nvPr/>
          </p:nvPicPr>
          <p:blipFill>
            <a:blip r:embed="rId27" cstate="print"/>
            <a:stretch>
              <a:fillRect/>
            </a:stretch>
          </p:blipFill>
          <p:spPr>
            <a:xfrm>
              <a:off x="1347216" y="4168139"/>
              <a:ext cx="300228" cy="149351"/>
            </a:xfrm>
            <a:prstGeom prst="rect">
              <a:avLst/>
            </a:prstGeom>
          </p:spPr>
        </p:pic>
        <p:pic>
          <p:nvPicPr>
            <p:cNvPr id="49" name="object 49"/>
            <p:cNvPicPr/>
            <p:nvPr/>
          </p:nvPicPr>
          <p:blipFill>
            <a:blip r:embed="rId28" cstate="print"/>
            <a:stretch>
              <a:fillRect/>
            </a:stretch>
          </p:blipFill>
          <p:spPr>
            <a:xfrm>
              <a:off x="566928" y="3578351"/>
              <a:ext cx="330708" cy="382524"/>
            </a:xfrm>
            <a:prstGeom prst="rect">
              <a:avLst/>
            </a:prstGeom>
          </p:spPr>
        </p:pic>
        <p:sp>
          <p:nvSpPr>
            <p:cNvPr id="50" name="object 50"/>
            <p:cNvSpPr/>
            <p:nvPr/>
          </p:nvSpPr>
          <p:spPr>
            <a:xfrm>
              <a:off x="567690" y="35791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FF0000"/>
              </a:solidFill>
            </a:ln>
          </p:spPr>
          <p:txBody>
            <a:bodyPr wrap="square" lIns="0" tIns="0" rIns="0" bIns="0" rtlCol="0"/>
            <a:lstStyle/>
            <a:p>
              <a:endParaRPr/>
            </a:p>
          </p:txBody>
        </p:sp>
        <p:pic>
          <p:nvPicPr>
            <p:cNvPr id="51" name="object 51"/>
            <p:cNvPicPr/>
            <p:nvPr/>
          </p:nvPicPr>
          <p:blipFill>
            <a:blip r:embed="rId29" cstate="print"/>
            <a:stretch>
              <a:fillRect/>
            </a:stretch>
          </p:blipFill>
          <p:spPr>
            <a:xfrm>
              <a:off x="611124" y="3688079"/>
              <a:ext cx="265176" cy="176783"/>
            </a:xfrm>
            <a:prstGeom prst="rect">
              <a:avLst/>
            </a:prstGeom>
          </p:spPr>
        </p:pic>
        <p:pic>
          <p:nvPicPr>
            <p:cNvPr id="52" name="object 52"/>
            <p:cNvPicPr/>
            <p:nvPr/>
          </p:nvPicPr>
          <p:blipFill>
            <a:blip r:embed="rId30" cstate="print"/>
            <a:stretch>
              <a:fillRect/>
            </a:stretch>
          </p:blipFill>
          <p:spPr>
            <a:xfrm>
              <a:off x="944880" y="3578351"/>
              <a:ext cx="332231" cy="382524"/>
            </a:xfrm>
            <a:prstGeom prst="rect">
              <a:avLst/>
            </a:prstGeom>
          </p:spPr>
        </p:pic>
        <p:sp>
          <p:nvSpPr>
            <p:cNvPr id="53" name="object 53"/>
            <p:cNvSpPr/>
            <p:nvPr/>
          </p:nvSpPr>
          <p:spPr>
            <a:xfrm>
              <a:off x="945642" y="3579113"/>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FF0000"/>
              </a:solidFill>
            </a:ln>
          </p:spPr>
          <p:txBody>
            <a:bodyPr wrap="square" lIns="0" tIns="0" rIns="0" bIns="0" rtlCol="0"/>
            <a:lstStyle/>
            <a:p>
              <a:endParaRPr/>
            </a:p>
          </p:txBody>
        </p:sp>
        <p:pic>
          <p:nvPicPr>
            <p:cNvPr id="54" name="object 54"/>
            <p:cNvPicPr/>
            <p:nvPr/>
          </p:nvPicPr>
          <p:blipFill>
            <a:blip r:embed="rId31" cstate="print"/>
            <a:stretch>
              <a:fillRect/>
            </a:stretch>
          </p:blipFill>
          <p:spPr>
            <a:xfrm>
              <a:off x="961644" y="3704843"/>
              <a:ext cx="303275" cy="155448"/>
            </a:xfrm>
            <a:prstGeom prst="rect">
              <a:avLst/>
            </a:prstGeom>
          </p:spPr>
        </p:pic>
        <p:pic>
          <p:nvPicPr>
            <p:cNvPr id="55" name="object 55"/>
            <p:cNvPicPr/>
            <p:nvPr/>
          </p:nvPicPr>
          <p:blipFill>
            <a:blip r:embed="rId32" cstate="print"/>
            <a:stretch>
              <a:fillRect/>
            </a:stretch>
          </p:blipFill>
          <p:spPr>
            <a:xfrm>
              <a:off x="1324356" y="3579875"/>
              <a:ext cx="330707" cy="381000"/>
            </a:xfrm>
            <a:prstGeom prst="rect">
              <a:avLst/>
            </a:prstGeom>
          </p:spPr>
        </p:pic>
        <p:sp>
          <p:nvSpPr>
            <p:cNvPr id="56" name="object 56"/>
            <p:cNvSpPr/>
            <p:nvPr/>
          </p:nvSpPr>
          <p:spPr>
            <a:xfrm>
              <a:off x="1325118"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57" name="object 57"/>
            <p:cNvPicPr/>
            <p:nvPr/>
          </p:nvPicPr>
          <p:blipFill>
            <a:blip r:embed="rId33" cstate="print"/>
            <a:stretch>
              <a:fillRect/>
            </a:stretch>
          </p:blipFill>
          <p:spPr>
            <a:xfrm>
              <a:off x="1341120" y="3710939"/>
              <a:ext cx="301751" cy="149351"/>
            </a:xfrm>
            <a:prstGeom prst="rect">
              <a:avLst/>
            </a:prstGeom>
          </p:spPr>
        </p:pic>
        <p:pic>
          <p:nvPicPr>
            <p:cNvPr id="58" name="object 58"/>
            <p:cNvPicPr/>
            <p:nvPr/>
          </p:nvPicPr>
          <p:blipFill>
            <a:blip r:embed="rId34" cstate="print"/>
            <a:stretch>
              <a:fillRect/>
            </a:stretch>
          </p:blipFill>
          <p:spPr>
            <a:xfrm>
              <a:off x="1938528" y="4494275"/>
              <a:ext cx="330707" cy="382524"/>
            </a:xfrm>
            <a:prstGeom prst="rect">
              <a:avLst/>
            </a:prstGeom>
          </p:spPr>
        </p:pic>
        <p:sp>
          <p:nvSpPr>
            <p:cNvPr id="59" name="object 59"/>
            <p:cNvSpPr/>
            <p:nvPr/>
          </p:nvSpPr>
          <p:spPr>
            <a:xfrm>
              <a:off x="1939290"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60" name="object 60"/>
            <p:cNvPicPr/>
            <p:nvPr/>
          </p:nvPicPr>
          <p:blipFill>
            <a:blip r:embed="rId35" cstate="print"/>
            <a:stretch>
              <a:fillRect/>
            </a:stretch>
          </p:blipFill>
          <p:spPr>
            <a:xfrm>
              <a:off x="1982723" y="4604003"/>
              <a:ext cx="259080" cy="176783"/>
            </a:xfrm>
            <a:prstGeom prst="rect">
              <a:avLst/>
            </a:prstGeom>
          </p:spPr>
        </p:pic>
        <p:pic>
          <p:nvPicPr>
            <p:cNvPr id="61" name="object 61"/>
            <p:cNvPicPr/>
            <p:nvPr/>
          </p:nvPicPr>
          <p:blipFill>
            <a:blip r:embed="rId36" cstate="print"/>
            <a:stretch>
              <a:fillRect/>
            </a:stretch>
          </p:blipFill>
          <p:spPr>
            <a:xfrm>
              <a:off x="2318004" y="4494275"/>
              <a:ext cx="330707" cy="382524"/>
            </a:xfrm>
            <a:prstGeom prst="rect">
              <a:avLst/>
            </a:prstGeom>
          </p:spPr>
        </p:pic>
        <p:sp>
          <p:nvSpPr>
            <p:cNvPr id="62" name="object 62"/>
            <p:cNvSpPr/>
            <p:nvPr/>
          </p:nvSpPr>
          <p:spPr>
            <a:xfrm>
              <a:off x="2318766"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63" name="object 63"/>
            <p:cNvPicPr/>
            <p:nvPr/>
          </p:nvPicPr>
          <p:blipFill>
            <a:blip r:embed="rId37" cstate="print"/>
            <a:stretch>
              <a:fillRect/>
            </a:stretch>
          </p:blipFill>
          <p:spPr>
            <a:xfrm>
              <a:off x="2333244" y="4620767"/>
              <a:ext cx="297180" cy="155448"/>
            </a:xfrm>
            <a:prstGeom prst="rect">
              <a:avLst/>
            </a:prstGeom>
          </p:spPr>
        </p:pic>
        <p:pic>
          <p:nvPicPr>
            <p:cNvPr id="64" name="object 64"/>
            <p:cNvPicPr/>
            <p:nvPr/>
          </p:nvPicPr>
          <p:blipFill>
            <a:blip r:embed="rId32" cstate="print"/>
            <a:stretch>
              <a:fillRect/>
            </a:stretch>
          </p:blipFill>
          <p:spPr>
            <a:xfrm>
              <a:off x="2695956" y="4495800"/>
              <a:ext cx="330707" cy="381000"/>
            </a:xfrm>
            <a:prstGeom prst="rect">
              <a:avLst/>
            </a:prstGeom>
          </p:spPr>
        </p:pic>
        <p:sp>
          <p:nvSpPr>
            <p:cNvPr id="65" name="object 65"/>
            <p:cNvSpPr/>
            <p:nvPr/>
          </p:nvSpPr>
          <p:spPr>
            <a:xfrm>
              <a:off x="2696718" y="4496561"/>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92D050"/>
              </a:solidFill>
            </a:ln>
          </p:spPr>
          <p:txBody>
            <a:bodyPr wrap="square" lIns="0" tIns="0" rIns="0" bIns="0" rtlCol="0"/>
            <a:lstStyle/>
            <a:p>
              <a:endParaRPr/>
            </a:p>
          </p:txBody>
        </p:sp>
        <p:pic>
          <p:nvPicPr>
            <p:cNvPr id="66" name="object 66"/>
            <p:cNvPicPr/>
            <p:nvPr/>
          </p:nvPicPr>
          <p:blipFill>
            <a:blip r:embed="rId38" cstate="print"/>
            <a:stretch>
              <a:fillRect/>
            </a:stretch>
          </p:blipFill>
          <p:spPr>
            <a:xfrm>
              <a:off x="2712719" y="4626863"/>
              <a:ext cx="295656" cy="149351"/>
            </a:xfrm>
            <a:prstGeom prst="rect">
              <a:avLst/>
            </a:prstGeom>
          </p:spPr>
        </p:pic>
        <p:pic>
          <p:nvPicPr>
            <p:cNvPr id="67" name="object 67"/>
            <p:cNvPicPr/>
            <p:nvPr/>
          </p:nvPicPr>
          <p:blipFill>
            <a:blip r:embed="rId34" cstate="print"/>
            <a:stretch>
              <a:fillRect/>
            </a:stretch>
          </p:blipFill>
          <p:spPr>
            <a:xfrm>
              <a:off x="1943100" y="4037075"/>
              <a:ext cx="332231" cy="382524"/>
            </a:xfrm>
            <a:prstGeom prst="rect">
              <a:avLst/>
            </a:prstGeom>
          </p:spPr>
        </p:pic>
        <p:sp>
          <p:nvSpPr>
            <p:cNvPr id="68" name="object 68"/>
            <p:cNvSpPr/>
            <p:nvPr/>
          </p:nvSpPr>
          <p:spPr>
            <a:xfrm>
              <a:off x="1943862" y="4037837"/>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100">
              <a:solidFill>
                <a:srgbClr val="4470C4"/>
              </a:solidFill>
            </a:ln>
          </p:spPr>
          <p:txBody>
            <a:bodyPr wrap="square" lIns="0" tIns="0" rIns="0" bIns="0" rtlCol="0"/>
            <a:lstStyle/>
            <a:p>
              <a:endParaRPr/>
            </a:p>
          </p:txBody>
        </p:sp>
        <p:pic>
          <p:nvPicPr>
            <p:cNvPr id="69" name="object 69"/>
            <p:cNvPicPr/>
            <p:nvPr/>
          </p:nvPicPr>
          <p:blipFill>
            <a:blip r:embed="rId39" cstate="print"/>
            <a:stretch>
              <a:fillRect/>
            </a:stretch>
          </p:blipFill>
          <p:spPr>
            <a:xfrm>
              <a:off x="1988820" y="4146803"/>
              <a:ext cx="263651" cy="176783"/>
            </a:xfrm>
            <a:prstGeom prst="rect">
              <a:avLst/>
            </a:prstGeom>
          </p:spPr>
        </p:pic>
        <p:pic>
          <p:nvPicPr>
            <p:cNvPr id="70" name="object 70"/>
            <p:cNvPicPr/>
            <p:nvPr/>
          </p:nvPicPr>
          <p:blipFill>
            <a:blip r:embed="rId40" cstate="print"/>
            <a:stretch>
              <a:fillRect/>
            </a:stretch>
          </p:blipFill>
          <p:spPr>
            <a:xfrm>
              <a:off x="2324100" y="4037075"/>
              <a:ext cx="330707" cy="382524"/>
            </a:xfrm>
            <a:prstGeom prst="rect">
              <a:avLst/>
            </a:prstGeom>
          </p:spPr>
        </p:pic>
        <p:sp>
          <p:nvSpPr>
            <p:cNvPr id="71" name="object 71"/>
            <p:cNvSpPr/>
            <p:nvPr/>
          </p:nvSpPr>
          <p:spPr>
            <a:xfrm>
              <a:off x="2324862" y="40378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4470C4"/>
              </a:solidFill>
            </a:ln>
          </p:spPr>
          <p:txBody>
            <a:bodyPr wrap="square" lIns="0" tIns="0" rIns="0" bIns="0" rtlCol="0"/>
            <a:lstStyle/>
            <a:p>
              <a:endParaRPr/>
            </a:p>
          </p:txBody>
        </p:sp>
        <p:pic>
          <p:nvPicPr>
            <p:cNvPr id="72" name="object 72"/>
            <p:cNvPicPr/>
            <p:nvPr/>
          </p:nvPicPr>
          <p:blipFill>
            <a:blip r:embed="rId41" cstate="print"/>
            <a:stretch>
              <a:fillRect/>
            </a:stretch>
          </p:blipFill>
          <p:spPr>
            <a:xfrm>
              <a:off x="2339340" y="4163567"/>
              <a:ext cx="301751" cy="155448"/>
            </a:xfrm>
            <a:prstGeom prst="rect">
              <a:avLst/>
            </a:prstGeom>
          </p:spPr>
        </p:pic>
        <p:pic>
          <p:nvPicPr>
            <p:cNvPr id="73" name="object 73"/>
            <p:cNvPicPr/>
            <p:nvPr/>
          </p:nvPicPr>
          <p:blipFill>
            <a:blip r:embed="rId32" cstate="print"/>
            <a:stretch>
              <a:fillRect/>
            </a:stretch>
          </p:blipFill>
          <p:spPr>
            <a:xfrm>
              <a:off x="2700528" y="4038600"/>
              <a:ext cx="332231" cy="381000"/>
            </a:xfrm>
            <a:prstGeom prst="rect">
              <a:avLst/>
            </a:prstGeom>
          </p:spPr>
        </p:pic>
        <p:sp>
          <p:nvSpPr>
            <p:cNvPr id="74" name="object 74"/>
            <p:cNvSpPr/>
            <p:nvPr/>
          </p:nvSpPr>
          <p:spPr>
            <a:xfrm>
              <a:off x="2701290" y="4039361"/>
              <a:ext cx="333375" cy="381000"/>
            </a:xfrm>
            <a:custGeom>
              <a:avLst/>
              <a:gdLst/>
              <a:ahLst/>
              <a:cxnLst/>
              <a:rect l="l" t="t" r="r" b="b"/>
              <a:pathLst>
                <a:path w="333375" h="381000">
                  <a:moveTo>
                    <a:pt x="0" y="381000"/>
                  </a:moveTo>
                  <a:lnTo>
                    <a:pt x="333248" y="381000"/>
                  </a:lnTo>
                  <a:lnTo>
                    <a:pt x="333248" y="0"/>
                  </a:lnTo>
                  <a:lnTo>
                    <a:pt x="0" y="0"/>
                  </a:lnTo>
                  <a:lnTo>
                    <a:pt x="0" y="381000"/>
                  </a:lnTo>
                  <a:close/>
                </a:path>
              </a:pathLst>
            </a:custGeom>
            <a:ln w="38100">
              <a:solidFill>
                <a:srgbClr val="4470C4"/>
              </a:solidFill>
            </a:ln>
          </p:spPr>
          <p:txBody>
            <a:bodyPr wrap="square" lIns="0" tIns="0" rIns="0" bIns="0" rtlCol="0"/>
            <a:lstStyle/>
            <a:p>
              <a:endParaRPr/>
            </a:p>
          </p:txBody>
        </p:sp>
        <p:pic>
          <p:nvPicPr>
            <p:cNvPr id="75" name="object 75"/>
            <p:cNvPicPr/>
            <p:nvPr/>
          </p:nvPicPr>
          <p:blipFill>
            <a:blip r:embed="rId42" cstate="print"/>
            <a:stretch>
              <a:fillRect/>
            </a:stretch>
          </p:blipFill>
          <p:spPr>
            <a:xfrm>
              <a:off x="2718816" y="4169663"/>
              <a:ext cx="300228" cy="149351"/>
            </a:xfrm>
            <a:prstGeom prst="rect">
              <a:avLst/>
            </a:prstGeom>
          </p:spPr>
        </p:pic>
        <p:pic>
          <p:nvPicPr>
            <p:cNvPr id="76" name="object 76"/>
            <p:cNvPicPr/>
            <p:nvPr/>
          </p:nvPicPr>
          <p:blipFill>
            <a:blip r:embed="rId43" cstate="print"/>
            <a:stretch>
              <a:fillRect/>
            </a:stretch>
          </p:blipFill>
          <p:spPr>
            <a:xfrm>
              <a:off x="1938528" y="3579875"/>
              <a:ext cx="330707" cy="381000"/>
            </a:xfrm>
            <a:prstGeom prst="rect">
              <a:avLst/>
            </a:prstGeom>
          </p:spPr>
        </p:pic>
        <p:sp>
          <p:nvSpPr>
            <p:cNvPr id="77" name="object 77"/>
            <p:cNvSpPr/>
            <p:nvPr/>
          </p:nvSpPr>
          <p:spPr>
            <a:xfrm>
              <a:off x="1939290"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78" name="object 78"/>
            <p:cNvPicPr/>
            <p:nvPr/>
          </p:nvPicPr>
          <p:blipFill>
            <a:blip r:embed="rId44" cstate="print"/>
            <a:stretch>
              <a:fillRect/>
            </a:stretch>
          </p:blipFill>
          <p:spPr>
            <a:xfrm>
              <a:off x="1982723" y="3689603"/>
              <a:ext cx="265175" cy="176783"/>
            </a:xfrm>
            <a:prstGeom prst="rect">
              <a:avLst/>
            </a:prstGeom>
          </p:spPr>
        </p:pic>
        <p:pic>
          <p:nvPicPr>
            <p:cNvPr id="79" name="object 79"/>
            <p:cNvPicPr/>
            <p:nvPr/>
          </p:nvPicPr>
          <p:blipFill>
            <a:blip r:embed="rId45" cstate="print"/>
            <a:stretch>
              <a:fillRect/>
            </a:stretch>
          </p:blipFill>
          <p:spPr>
            <a:xfrm>
              <a:off x="2318004" y="3579875"/>
              <a:ext cx="330707" cy="381000"/>
            </a:xfrm>
            <a:prstGeom prst="rect">
              <a:avLst/>
            </a:prstGeom>
          </p:spPr>
        </p:pic>
        <p:sp>
          <p:nvSpPr>
            <p:cNvPr id="80" name="object 80"/>
            <p:cNvSpPr/>
            <p:nvPr/>
          </p:nvSpPr>
          <p:spPr>
            <a:xfrm>
              <a:off x="2318766"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81" name="object 81"/>
            <p:cNvPicPr/>
            <p:nvPr/>
          </p:nvPicPr>
          <p:blipFill>
            <a:blip r:embed="rId46" cstate="print"/>
            <a:stretch>
              <a:fillRect/>
            </a:stretch>
          </p:blipFill>
          <p:spPr>
            <a:xfrm>
              <a:off x="2333244" y="3704843"/>
              <a:ext cx="303275" cy="156971"/>
            </a:xfrm>
            <a:prstGeom prst="rect">
              <a:avLst/>
            </a:prstGeom>
          </p:spPr>
        </p:pic>
        <p:pic>
          <p:nvPicPr>
            <p:cNvPr id="82" name="object 82"/>
            <p:cNvPicPr/>
            <p:nvPr/>
          </p:nvPicPr>
          <p:blipFill>
            <a:blip r:embed="rId32" cstate="print"/>
            <a:stretch>
              <a:fillRect/>
            </a:stretch>
          </p:blipFill>
          <p:spPr>
            <a:xfrm>
              <a:off x="2695956" y="3581399"/>
              <a:ext cx="330707" cy="381000"/>
            </a:xfrm>
            <a:prstGeom prst="rect">
              <a:avLst/>
            </a:prstGeom>
          </p:spPr>
        </p:pic>
        <p:sp>
          <p:nvSpPr>
            <p:cNvPr id="83" name="object 83"/>
            <p:cNvSpPr/>
            <p:nvPr/>
          </p:nvSpPr>
          <p:spPr>
            <a:xfrm>
              <a:off x="2696718" y="3582161"/>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84" name="object 84"/>
            <p:cNvPicPr/>
            <p:nvPr/>
          </p:nvPicPr>
          <p:blipFill>
            <a:blip r:embed="rId47" cstate="print"/>
            <a:stretch>
              <a:fillRect/>
            </a:stretch>
          </p:blipFill>
          <p:spPr>
            <a:xfrm>
              <a:off x="2712719" y="3712463"/>
              <a:ext cx="301751" cy="149351"/>
            </a:xfrm>
            <a:prstGeom prst="rect">
              <a:avLst/>
            </a:prstGeom>
          </p:spPr>
        </p:pic>
        <p:pic>
          <p:nvPicPr>
            <p:cNvPr id="85" name="object 85"/>
            <p:cNvPicPr/>
            <p:nvPr/>
          </p:nvPicPr>
          <p:blipFill>
            <a:blip r:embed="rId34" cstate="print"/>
            <a:stretch>
              <a:fillRect/>
            </a:stretch>
          </p:blipFill>
          <p:spPr>
            <a:xfrm>
              <a:off x="3308604" y="4495800"/>
              <a:ext cx="332232" cy="382524"/>
            </a:xfrm>
            <a:prstGeom prst="rect">
              <a:avLst/>
            </a:prstGeom>
          </p:spPr>
        </p:pic>
        <p:sp>
          <p:nvSpPr>
            <p:cNvPr id="86" name="object 86"/>
            <p:cNvSpPr/>
            <p:nvPr/>
          </p:nvSpPr>
          <p:spPr>
            <a:xfrm>
              <a:off x="3309366" y="4496561"/>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098">
              <a:solidFill>
                <a:srgbClr val="92D050"/>
              </a:solidFill>
            </a:ln>
          </p:spPr>
          <p:txBody>
            <a:bodyPr wrap="square" lIns="0" tIns="0" rIns="0" bIns="0" rtlCol="0"/>
            <a:lstStyle/>
            <a:p>
              <a:endParaRPr/>
            </a:p>
          </p:txBody>
        </p:sp>
        <p:pic>
          <p:nvPicPr>
            <p:cNvPr id="87" name="object 87"/>
            <p:cNvPicPr/>
            <p:nvPr/>
          </p:nvPicPr>
          <p:blipFill>
            <a:blip r:embed="rId48" cstate="print"/>
            <a:stretch>
              <a:fillRect/>
            </a:stretch>
          </p:blipFill>
          <p:spPr>
            <a:xfrm>
              <a:off x="3354323" y="4605527"/>
              <a:ext cx="259079" cy="176783"/>
            </a:xfrm>
            <a:prstGeom prst="rect">
              <a:avLst/>
            </a:prstGeom>
          </p:spPr>
        </p:pic>
        <p:pic>
          <p:nvPicPr>
            <p:cNvPr id="88" name="object 88"/>
            <p:cNvPicPr/>
            <p:nvPr/>
          </p:nvPicPr>
          <p:blipFill>
            <a:blip r:embed="rId49" cstate="print"/>
            <a:stretch>
              <a:fillRect/>
            </a:stretch>
          </p:blipFill>
          <p:spPr>
            <a:xfrm>
              <a:off x="3686556" y="4495800"/>
              <a:ext cx="333755" cy="382524"/>
            </a:xfrm>
            <a:prstGeom prst="rect">
              <a:avLst/>
            </a:prstGeom>
          </p:spPr>
        </p:pic>
        <p:sp>
          <p:nvSpPr>
            <p:cNvPr id="89" name="object 89"/>
            <p:cNvSpPr/>
            <p:nvPr/>
          </p:nvSpPr>
          <p:spPr>
            <a:xfrm>
              <a:off x="3687318" y="4496561"/>
              <a:ext cx="335280" cy="382270"/>
            </a:xfrm>
            <a:custGeom>
              <a:avLst/>
              <a:gdLst/>
              <a:ahLst/>
              <a:cxnLst/>
              <a:rect l="l" t="t" r="r" b="b"/>
              <a:pathLst>
                <a:path w="335279" h="382270">
                  <a:moveTo>
                    <a:pt x="0" y="382143"/>
                  </a:moveTo>
                  <a:lnTo>
                    <a:pt x="335025" y="382143"/>
                  </a:lnTo>
                  <a:lnTo>
                    <a:pt x="335025" y="0"/>
                  </a:lnTo>
                  <a:lnTo>
                    <a:pt x="0" y="0"/>
                  </a:lnTo>
                  <a:lnTo>
                    <a:pt x="0" y="382143"/>
                  </a:lnTo>
                  <a:close/>
                </a:path>
              </a:pathLst>
            </a:custGeom>
            <a:ln w="38100">
              <a:solidFill>
                <a:srgbClr val="92D050"/>
              </a:solidFill>
            </a:ln>
          </p:spPr>
          <p:txBody>
            <a:bodyPr wrap="square" lIns="0" tIns="0" rIns="0" bIns="0" rtlCol="0"/>
            <a:lstStyle/>
            <a:p>
              <a:endParaRPr/>
            </a:p>
          </p:txBody>
        </p:sp>
        <p:pic>
          <p:nvPicPr>
            <p:cNvPr id="90" name="object 90"/>
            <p:cNvPicPr/>
            <p:nvPr/>
          </p:nvPicPr>
          <p:blipFill>
            <a:blip r:embed="rId50" cstate="print"/>
            <a:stretch>
              <a:fillRect/>
            </a:stretch>
          </p:blipFill>
          <p:spPr>
            <a:xfrm>
              <a:off x="3704844" y="4622291"/>
              <a:ext cx="297179" cy="155448"/>
            </a:xfrm>
            <a:prstGeom prst="rect">
              <a:avLst/>
            </a:prstGeom>
          </p:spPr>
        </p:pic>
        <p:pic>
          <p:nvPicPr>
            <p:cNvPr id="91" name="object 91"/>
            <p:cNvPicPr/>
            <p:nvPr/>
          </p:nvPicPr>
          <p:blipFill>
            <a:blip r:embed="rId32" cstate="print"/>
            <a:stretch>
              <a:fillRect/>
            </a:stretch>
          </p:blipFill>
          <p:spPr>
            <a:xfrm>
              <a:off x="4067555" y="4495800"/>
              <a:ext cx="332232" cy="381000"/>
            </a:xfrm>
            <a:prstGeom prst="rect">
              <a:avLst/>
            </a:prstGeom>
          </p:spPr>
        </p:pic>
        <p:sp>
          <p:nvSpPr>
            <p:cNvPr id="92" name="object 92"/>
            <p:cNvSpPr/>
            <p:nvPr/>
          </p:nvSpPr>
          <p:spPr>
            <a:xfrm>
              <a:off x="4068318" y="44965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92D050"/>
              </a:solidFill>
            </a:ln>
          </p:spPr>
          <p:txBody>
            <a:bodyPr wrap="square" lIns="0" tIns="0" rIns="0" bIns="0" rtlCol="0"/>
            <a:lstStyle/>
            <a:p>
              <a:endParaRPr/>
            </a:p>
          </p:txBody>
        </p:sp>
        <p:pic>
          <p:nvPicPr>
            <p:cNvPr id="93" name="object 93"/>
            <p:cNvPicPr/>
            <p:nvPr/>
          </p:nvPicPr>
          <p:blipFill>
            <a:blip r:embed="rId51" cstate="print"/>
            <a:stretch>
              <a:fillRect/>
            </a:stretch>
          </p:blipFill>
          <p:spPr>
            <a:xfrm>
              <a:off x="4084319" y="4628387"/>
              <a:ext cx="295655" cy="149351"/>
            </a:xfrm>
            <a:prstGeom prst="rect">
              <a:avLst/>
            </a:prstGeom>
          </p:spPr>
        </p:pic>
        <p:pic>
          <p:nvPicPr>
            <p:cNvPr id="94" name="object 94"/>
            <p:cNvPicPr/>
            <p:nvPr/>
          </p:nvPicPr>
          <p:blipFill>
            <a:blip r:embed="rId34" cstate="print"/>
            <a:stretch>
              <a:fillRect/>
            </a:stretch>
          </p:blipFill>
          <p:spPr>
            <a:xfrm>
              <a:off x="3314700" y="4038600"/>
              <a:ext cx="332232" cy="382524"/>
            </a:xfrm>
            <a:prstGeom prst="rect">
              <a:avLst/>
            </a:prstGeom>
          </p:spPr>
        </p:pic>
        <p:sp>
          <p:nvSpPr>
            <p:cNvPr id="95" name="object 95"/>
            <p:cNvSpPr/>
            <p:nvPr/>
          </p:nvSpPr>
          <p:spPr>
            <a:xfrm>
              <a:off x="3315462" y="4039361"/>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098">
              <a:solidFill>
                <a:srgbClr val="4470C4"/>
              </a:solidFill>
            </a:ln>
          </p:spPr>
          <p:txBody>
            <a:bodyPr wrap="square" lIns="0" tIns="0" rIns="0" bIns="0" rtlCol="0"/>
            <a:lstStyle/>
            <a:p>
              <a:endParaRPr/>
            </a:p>
          </p:txBody>
        </p:sp>
        <p:pic>
          <p:nvPicPr>
            <p:cNvPr id="96" name="object 96"/>
            <p:cNvPicPr/>
            <p:nvPr/>
          </p:nvPicPr>
          <p:blipFill>
            <a:blip r:embed="rId52" cstate="print"/>
            <a:stretch>
              <a:fillRect/>
            </a:stretch>
          </p:blipFill>
          <p:spPr>
            <a:xfrm>
              <a:off x="3360419" y="4148327"/>
              <a:ext cx="263651" cy="176783"/>
            </a:xfrm>
            <a:prstGeom prst="rect">
              <a:avLst/>
            </a:prstGeom>
          </p:spPr>
        </p:pic>
        <p:pic>
          <p:nvPicPr>
            <p:cNvPr id="97" name="object 97"/>
            <p:cNvPicPr/>
            <p:nvPr/>
          </p:nvPicPr>
          <p:blipFill>
            <a:blip r:embed="rId40" cstate="print"/>
            <a:stretch>
              <a:fillRect/>
            </a:stretch>
          </p:blipFill>
          <p:spPr>
            <a:xfrm>
              <a:off x="3695700" y="4038600"/>
              <a:ext cx="332232" cy="382524"/>
            </a:xfrm>
            <a:prstGeom prst="rect">
              <a:avLst/>
            </a:prstGeom>
          </p:spPr>
        </p:pic>
        <p:sp>
          <p:nvSpPr>
            <p:cNvPr id="98" name="object 98"/>
            <p:cNvSpPr/>
            <p:nvPr/>
          </p:nvSpPr>
          <p:spPr>
            <a:xfrm>
              <a:off x="3696462" y="4039361"/>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38098">
              <a:solidFill>
                <a:srgbClr val="4470C4"/>
              </a:solidFill>
            </a:ln>
          </p:spPr>
          <p:txBody>
            <a:bodyPr wrap="square" lIns="0" tIns="0" rIns="0" bIns="0" rtlCol="0"/>
            <a:lstStyle/>
            <a:p>
              <a:endParaRPr/>
            </a:p>
          </p:txBody>
        </p:sp>
        <p:pic>
          <p:nvPicPr>
            <p:cNvPr id="99" name="object 99"/>
            <p:cNvPicPr/>
            <p:nvPr/>
          </p:nvPicPr>
          <p:blipFill>
            <a:blip r:embed="rId53" cstate="print"/>
            <a:stretch>
              <a:fillRect/>
            </a:stretch>
          </p:blipFill>
          <p:spPr>
            <a:xfrm>
              <a:off x="3710940" y="4165091"/>
              <a:ext cx="301751" cy="155448"/>
            </a:xfrm>
            <a:prstGeom prst="rect">
              <a:avLst/>
            </a:prstGeom>
          </p:spPr>
        </p:pic>
        <p:pic>
          <p:nvPicPr>
            <p:cNvPr id="100" name="object 100"/>
            <p:cNvPicPr/>
            <p:nvPr/>
          </p:nvPicPr>
          <p:blipFill>
            <a:blip r:embed="rId32" cstate="print"/>
            <a:stretch>
              <a:fillRect/>
            </a:stretch>
          </p:blipFill>
          <p:spPr>
            <a:xfrm>
              <a:off x="4073651" y="4038600"/>
              <a:ext cx="332232" cy="381000"/>
            </a:xfrm>
            <a:prstGeom prst="rect">
              <a:avLst/>
            </a:prstGeom>
          </p:spPr>
        </p:pic>
        <p:sp>
          <p:nvSpPr>
            <p:cNvPr id="101" name="object 101"/>
            <p:cNvSpPr/>
            <p:nvPr/>
          </p:nvSpPr>
          <p:spPr>
            <a:xfrm>
              <a:off x="4074413" y="40393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4470C4"/>
              </a:solidFill>
            </a:ln>
          </p:spPr>
          <p:txBody>
            <a:bodyPr wrap="square" lIns="0" tIns="0" rIns="0" bIns="0" rtlCol="0"/>
            <a:lstStyle/>
            <a:p>
              <a:endParaRPr/>
            </a:p>
          </p:txBody>
        </p:sp>
        <p:pic>
          <p:nvPicPr>
            <p:cNvPr id="102" name="object 102"/>
            <p:cNvPicPr/>
            <p:nvPr/>
          </p:nvPicPr>
          <p:blipFill>
            <a:blip r:embed="rId54" cstate="print"/>
            <a:stretch>
              <a:fillRect/>
            </a:stretch>
          </p:blipFill>
          <p:spPr>
            <a:xfrm>
              <a:off x="4090416" y="4171187"/>
              <a:ext cx="300227" cy="149351"/>
            </a:xfrm>
            <a:prstGeom prst="rect">
              <a:avLst/>
            </a:prstGeom>
          </p:spPr>
        </p:pic>
        <p:pic>
          <p:nvPicPr>
            <p:cNvPr id="103" name="object 103"/>
            <p:cNvPicPr/>
            <p:nvPr/>
          </p:nvPicPr>
          <p:blipFill>
            <a:blip r:embed="rId43" cstate="print"/>
            <a:stretch>
              <a:fillRect/>
            </a:stretch>
          </p:blipFill>
          <p:spPr>
            <a:xfrm>
              <a:off x="3308604" y="3581399"/>
              <a:ext cx="332232" cy="381000"/>
            </a:xfrm>
            <a:prstGeom prst="rect">
              <a:avLst/>
            </a:prstGeom>
          </p:spPr>
        </p:pic>
        <p:sp>
          <p:nvSpPr>
            <p:cNvPr id="104" name="object 104"/>
            <p:cNvSpPr/>
            <p:nvPr/>
          </p:nvSpPr>
          <p:spPr>
            <a:xfrm>
              <a:off x="3309366" y="3582161"/>
              <a:ext cx="333375" cy="381000"/>
            </a:xfrm>
            <a:custGeom>
              <a:avLst/>
              <a:gdLst/>
              <a:ahLst/>
              <a:cxnLst/>
              <a:rect l="l" t="t" r="r" b="b"/>
              <a:pathLst>
                <a:path w="333375" h="381000">
                  <a:moveTo>
                    <a:pt x="0" y="381000"/>
                  </a:moveTo>
                  <a:lnTo>
                    <a:pt x="333248" y="381000"/>
                  </a:lnTo>
                  <a:lnTo>
                    <a:pt x="333248" y="0"/>
                  </a:lnTo>
                  <a:lnTo>
                    <a:pt x="0" y="0"/>
                  </a:lnTo>
                  <a:lnTo>
                    <a:pt x="0" y="381000"/>
                  </a:lnTo>
                  <a:close/>
                </a:path>
              </a:pathLst>
            </a:custGeom>
            <a:ln w="38100">
              <a:solidFill>
                <a:srgbClr val="FF0000"/>
              </a:solidFill>
            </a:ln>
          </p:spPr>
          <p:txBody>
            <a:bodyPr wrap="square" lIns="0" tIns="0" rIns="0" bIns="0" rtlCol="0"/>
            <a:lstStyle/>
            <a:p>
              <a:endParaRPr/>
            </a:p>
          </p:txBody>
        </p:sp>
        <p:pic>
          <p:nvPicPr>
            <p:cNvPr id="105" name="object 105"/>
            <p:cNvPicPr/>
            <p:nvPr/>
          </p:nvPicPr>
          <p:blipFill>
            <a:blip r:embed="rId55" cstate="print"/>
            <a:stretch>
              <a:fillRect/>
            </a:stretch>
          </p:blipFill>
          <p:spPr>
            <a:xfrm>
              <a:off x="3354323" y="3691127"/>
              <a:ext cx="265175" cy="176783"/>
            </a:xfrm>
            <a:prstGeom prst="rect">
              <a:avLst/>
            </a:prstGeom>
          </p:spPr>
        </p:pic>
        <p:pic>
          <p:nvPicPr>
            <p:cNvPr id="106" name="object 106"/>
            <p:cNvPicPr/>
            <p:nvPr/>
          </p:nvPicPr>
          <p:blipFill>
            <a:blip r:embed="rId56" cstate="print"/>
            <a:stretch>
              <a:fillRect/>
            </a:stretch>
          </p:blipFill>
          <p:spPr>
            <a:xfrm>
              <a:off x="3686556" y="3581399"/>
              <a:ext cx="333755" cy="381000"/>
            </a:xfrm>
            <a:prstGeom prst="rect">
              <a:avLst/>
            </a:prstGeom>
          </p:spPr>
        </p:pic>
        <p:sp>
          <p:nvSpPr>
            <p:cNvPr id="107" name="object 107"/>
            <p:cNvSpPr/>
            <p:nvPr/>
          </p:nvSpPr>
          <p:spPr>
            <a:xfrm>
              <a:off x="3687318" y="3582161"/>
              <a:ext cx="335280" cy="381000"/>
            </a:xfrm>
            <a:custGeom>
              <a:avLst/>
              <a:gdLst/>
              <a:ahLst/>
              <a:cxnLst/>
              <a:rect l="l" t="t" r="r" b="b"/>
              <a:pathLst>
                <a:path w="335279" h="381000">
                  <a:moveTo>
                    <a:pt x="0" y="381000"/>
                  </a:moveTo>
                  <a:lnTo>
                    <a:pt x="335025" y="381000"/>
                  </a:lnTo>
                  <a:lnTo>
                    <a:pt x="335025" y="0"/>
                  </a:lnTo>
                  <a:lnTo>
                    <a:pt x="0" y="0"/>
                  </a:lnTo>
                  <a:lnTo>
                    <a:pt x="0" y="381000"/>
                  </a:lnTo>
                  <a:close/>
                </a:path>
              </a:pathLst>
            </a:custGeom>
            <a:ln w="38100">
              <a:solidFill>
                <a:srgbClr val="FF0000"/>
              </a:solidFill>
            </a:ln>
          </p:spPr>
          <p:txBody>
            <a:bodyPr wrap="square" lIns="0" tIns="0" rIns="0" bIns="0" rtlCol="0"/>
            <a:lstStyle/>
            <a:p>
              <a:endParaRPr/>
            </a:p>
          </p:txBody>
        </p:sp>
        <p:pic>
          <p:nvPicPr>
            <p:cNvPr id="108" name="object 108"/>
            <p:cNvPicPr/>
            <p:nvPr/>
          </p:nvPicPr>
          <p:blipFill>
            <a:blip r:embed="rId57" cstate="print"/>
            <a:stretch>
              <a:fillRect/>
            </a:stretch>
          </p:blipFill>
          <p:spPr>
            <a:xfrm>
              <a:off x="3704844" y="3706367"/>
              <a:ext cx="303275" cy="156972"/>
            </a:xfrm>
            <a:prstGeom prst="rect">
              <a:avLst/>
            </a:prstGeom>
          </p:spPr>
        </p:pic>
        <p:pic>
          <p:nvPicPr>
            <p:cNvPr id="109" name="object 109"/>
            <p:cNvPicPr/>
            <p:nvPr/>
          </p:nvPicPr>
          <p:blipFill>
            <a:blip r:embed="rId32" cstate="print"/>
            <a:stretch>
              <a:fillRect/>
            </a:stretch>
          </p:blipFill>
          <p:spPr>
            <a:xfrm>
              <a:off x="4067555" y="3581399"/>
              <a:ext cx="332232" cy="381000"/>
            </a:xfrm>
            <a:prstGeom prst="rect">
              <a:avLst/>
            </a:prstGeom>
          </p:spPr>
        </p:pic>
        <p:sp>
          <p:nvSpPr>
            <p:cNvPr id="110" name="object 110"/>
            <p:cNvSpPr/>
            <p:nvPr/>
          </p:nvSpPr>
          <p:spPr>
            <a:xfrm>
              <a:off x="4068318" y="35821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111" name="object 111"/>
            <p:cNvPicPr/>
            <p:nvPr/>
          </p:nvPicPr>
          <p:blipFill>
            <a:blip r:embed="rId58" cstate="print"/>
            <a:stretch>
              <a:fillRect/>
            </a:stretch>
          </p:blipFill>
          <p:spPr>
            <a:xfrm>
              <a:off x="4084319" y="3713987"/>
              <a:ext cx="301751" cy="149351"/>
            </a:xfrm>
            <a:prstGeom prst="rect">
              <a:avLst/>
            </a:prstGeom>
          </p:spPr>
        </p:pic>
        <p:sp>
          <p:nvSpPr>
            <p:cNvPr id="112" name="object 112"/>
            <p:cNvSpPr/>
            <p:nvPr/>
          </p:nvSpPr>
          <p:spPr>
            <a:xfrm>
              <a:off x="1428242" y="4402200"/>
              <a:ext cx="1999614" cy="186055"/>
            </a:xfrm>
            <a:custGeom>
              <a:avLst/>
              <a:gdLst/>
              <a:ahLst/>
              <a:cxnLst/>
              <a:rect l="l" t="t" r="r" b="b"/>
              <a:pathLst>
                <a:path w="1999614" h="186054">
                  <a:moveTo>
                    <a:pt x="927862" y="158623"/>
                  </a:moveTo>
                  <a:lnTo>
                    <a:pt x="632587" y="83312"/>
                  </a:lnTo>
                  <a:lnTo>
                    <a:pt x="574675" y="69342"/>
                  </a:lnTo>
                  <a:lnTo>
                    <a:pt x="460629" y="43434"/>
                  </a:lnTo>
                  <a:lnTo>
                    <a:pt x="404876" y="31750"/>
                  </a:lnTo>
                  <a:lnTo>
                    <a:pt x="350139" y="21082"/>
                  </a:lnTo>
                  <a:lnTo>
                    <a:pt x="296164" y="11176"/>
                  </a:lnTo>
                  <a:lnTo>
                    <a:pt x="243459" y="2667"/>
                  </a:lnTo>
                  <a:lnTo>
                    <a:pt x="224523" y="0"/>
                  </a:lnTo>
                  <a:lnTo>
                    <a:pt x="0" y="0"/>
                  </a:lnTo>
                  <a:lnTo>
                    <a:pt x="44831" y="1143"/>
                  </a:lnTo>
                  <a:lnTo>
                    <a:pt x="91821" y="4064"/>
                  </a:lnTo>
                  <a:lnTo>
                    <a:pt x="91567" y="4064"/>
                  </a:lnTo>
                  <a:lnTo>
                    <a:pt x="140081" y="8382"/>
                  </a:lnTo>
                  <a:lnTo>
                    <a:pt x="139827" y="8382"/>
                  </a:lnTo>
                  <a:lnTo>
                    <a:pt x="189611" y="14224"/>
                  </a:lnTo>
                  <a:lnTo>
                    <a:pt x="189357" y="14224"/>
                  </a:lnTo>
                  <a:lnTo>
                    <a:pt x="240665" y="21590"/>
                  </a:lnTo>
                  <a:lnTo>
                    <a:pt x="293116" y="30099"/>
                  </a:lnTo>
                  <a:lnTo>
                    <a:pt x="292862" y="30099"/>
                  </a:lnTo>
                  <a:lnTo>
                    <a:pt x="346583" y="39751"/>
                  </a:lnTo>
                  <a:lnTo>
                    <a:pt x="401193" y="50546"/>
                  </a:lnTo>
                  <a:lnTo>
                    <a:pt x="456692" y="62103"/>
                  </a:lnTo>
                  <a:lnTo>
                    <a:pt x="570357" y="87884"/>
                  </a:lnTo>
                  <a:lnTo>
                    <a:pt x="686435" y="116459"/>
                  </a:lnTo>
                  <a:lnTo>
                    <a:pt x="804291" y="146304"/>
                  </a:lnTo>
                  <a:lnTo>
                    <a:pt x="923036" y="177292"/>
                  </a:lnTo>
                  <a:lnTo>
                    <a:pt x="927862" y="158623"/>
                  </a:lnTo>
                  <a:close/>
                </a:path>
                <a:path w="1999614" h="186054">
                  <a:moveTo>
                    <a:pt x="1653667" y="69596"/>
                  </a:moveTo>
                  <a:lnTo>
                    <a:pt x="1652270" y="69596"/>
                  </a:lnTo>
                  <a:lnTo>
                    <a:pt x="1652016" y="69723"/>
                  </a:lnTo>
                  <a:lnTo>
                    <a:pt x="1653667" y="69596"/>
                  </a:lnTo>
                  <a:close/>
                </a:path>
                <a:path w="1999614" h="186054">
                  <a:moveTo>
                    <a:pt x="1999234" y="133223"/>
                  </a:moveTo>
                  <a:lnTo>
                    <a:pt x="1985645" y="117348"/>
                  </a:lnTo>
                  <a:lnTo>
                    <a:pt x="1943735" y="68326"/>
                  </a:lnTo>
                  <a:lnTo>
                    <a:pt x="1932686" y="94869"/>
                  </a:lnTo>
                  <a:lnTo>
                    <a:pt x="1893811" y="80518"/>
                  </a:lnTo>
                  <a:lnTo>
                    <a:pt x="1855076" y="68326"/>
                  </a:lnTo>
                  <a:lnTo>
                    <a:pt x="1850136" y="67056"/>
                  </a:lnTo>
                  <a:lnTo>
                    <a:pt x="1834896" y="63119"/>
                  </a:lnTo>
                  <a:lnTo>
                    <a:pt x="1793113" y="54610"/>
                  </a:lnTo>
                  <a:lnTo>
                    <a:pt x="1748536" y="49276"/>
                  </a:lnTo>
                  <a:lnTo>
                    <a:pt x="1725295" y="48006"/>
                  </a:lnTo>
                  <a:lnTo>
                    <a:pt x="1701165" y="47879"/>
                  </a:lnTo>
                  <a:lnTo>
                    <a:pt x="1650365" y="50546"/>
                  </a:lnTo>
                  <a:lnTo>
                    <a:pt x="1596390" y="57531"/>
                  </a:lnTo>
                  <a:lnTo>
                    <a:pt x="1539494" y="68326"/>
                  </a:lnTo>
                  <a:lnTo>
                    <a:pt x="1480312" y="82296"/>
                  </a:lnTo>
                  <a:lnTo>
                    <a:pt x="1387983" y="107696"/>
                  </a:lnTo>
                  <a:lnTo>
                    <a:pt x="1324737" y="126746"/>
                  </a:lnTo>
                  <a:lnTo>
                    <a:pt x="1196086" y="167894"/>
                  </a:lnTo>
                  <a:lnTo>
                    <a:pt x="1201928" y="186055"/>
                  </a:lnTo>
                  <a:lnTo>
                    <a:pt x="1330325" y="145161"/>
                  </a:lnTo>
                  <a:lnTo>
                    <a:pt x="1393444" y="126111"/>
                  </a:lnTo>
                  <a:lnTo>
                    <a:pt x="1393190" y="126111"/>
                  </a:lnTo>
                  <a:lnTo>
                    <a:pt x="1455166" y="108585"/>
                  </a:lnTo>
                  <a:lnTo>
                    <a:pt x="1514602" y="93599"/>
                  </a:lnTo>
                  <a:lnTo>
                    <a:pt x="1514348" y="93599"/>
                  </a:lnTo>
                  <a:lnTo>
                    <a:pt x="1543558" y="87122"/>
                  </a:lnTo>
                  <a:lnTo>
                    <a:pt x="1543304" y="87122"/>
                  </a:lnTo>
                  <a:lnTo>
                    <a:pt x="1571625" y="81534"/>
                  </a:lnTo>
                  <a:lnTo>
                    <a:pt x="1627124" y="72517"/>
                  </a:lnTo>
                  <a:lnTo>
                    <a:pt x="1677416" y="67818"/>
                  </a:lnTo>
                  <a:lnTo>
                    <a:pt x="1676908" y="67818"/>
                  </a:lnTo>
                  <a:lnTo>
                    <a:pt x="1701546" y="67056"/>
                  </a:lnTo>
                  <a:lnTo>
                    <a:pt x="1724533" y="67183"/>
                  </a:lnTo>
                  <a:lnTo>
                    <a:pt x="1747393" y="68453"/>
                  </a:lnTo>
                  <a:lnTo>
                    <a:pt x="1746885" y="68453"/>
                  </a:lnTo>
                  <a:lnTo>
                    <a:pt x="1769110" y="70612"/>
                  </a:lnTo>
                  <a:lnTo>
                    <a:pt x="1768729" y="70612"/>
                  </a:lnTo>
                  <a:lnTo>
                    <a:pt x="1790192" y="73660"/>
                  </a:lnTo>
                  <a:lnTo>
                    <a:pt x="1789938" y="73533"/>
                  </a:lnTo>
                  <a:lnTo>
                    <a:pt x="1810893" y="77216"/>
                  </a:lnTo>
                  <a:lnTo>
                    <a:pt x="1810512" y="77216"/>
                  </a:lnTo>
                  <a:lnTo>
                    <a:pt x="1830705" y="81788"/>
                  </a:lnTo>
                  <a:lnTo>
                    <a:pt x="1830311" y="81661"/>
                  </a:lnTo>
                  <a:lnTo>
                    <a:pt x="1850136" y="86868"/>
                  </a:lnTo>
                  <a:lnTo>
                    <a:pt x="1888109" y="98806"/>
                  </a:lnTo>
                  <a:lnTo>
                    <a:pt x="1887588" y="98552"/>
                  </a:lnTo>
                  <a:lnTo>
                    <a:pt x="1924050" y="112014"/>
                  </a:lnTo>
                  <a:lnTo>
                    <a:pt x="1924431" y="112141"/>
                  </a:lnTo>
                  <a:lnTo>
                    <a:pt x="1925447" y="112649"/>
                  </a:lnTo>
                  <a:lnTo>
                    <a:pt x="1914398" y="139192"/>
                  </a:lnTo>
                  <a:lnTo>
                    <a:pt x="1999234" y="133223"/>
                  </a:lnTo>
                  <a:close/>
                </a:path>
              </a:pathLst>
            </a:custGeom>
            <a:solidFill>
              <a:srgbClr val="000000"/>
            </a:solidFill>
          </p:spPr>
          <p:txBody>
            <a:bodyPr wrap="square" lIns="0" tIns="0" rIns="0" bIns="0" rtlCol="0"/>
            <a:lstStyle/>
            <a:p>
              <a:endParaRPr/>
            </a:p>
          </p:txBody>
        </p:sp>
        <p:pic>
          <p:nvPicPr>
            <p:cNvPr id="113" name="object 113"/>
            <p:cNvPicPr/>
            <p:nvPr/>
          </p:nvPicPr>
          <p:blipFill>
            <a:blip r:embed="rId59" cstate="print"/>
            <a:stretch>
              <a:fillRect/>
            </a:stretch>
          </p:blipFill>
          <p:spPr>
            <a:xfrm>
              <a:off x="879348" y="4443983"/>
              <a:ext cx="84404" cy="72517"/>
            </a:xfrm>
            <a:prstGeom prst="rect">
              <a:avLst/>
            </a:prstGeom>
          </p:spPr>
        </p:pic>
        <p:sp>
          <p:nvSpPr>
            <p:cNvPr id="114" name="object 114"/>
            <p:cNvSpPr/>
            <p:nvPr/>
          </p:nvSpPr>
          <p:spPr>
            <a:xfrm>
              <a:off x="948321" y="3957827"/>
              <a:ext cx="2489835" cy="532130"/>
            </a:xfrm>
            <a:custGeom>
              <a:avLst/>
              <a:gdLst/>
              <a:ahLst/>
              <a:cxnLst/>
              <a:rect l="l" t="t" r="r" b="b"/>
              <a:pathLst>
                <a:path w="2489835" h="532129">
                  <a:moveTo>
                    <a:pt x="704443" y="444373"/>
                  </a:moveTo>
                  <a:lnTo>
                    <a:pt x="621779" y="433705"/>
                  </a:lnTo>
                  <a:lnTo>
                    <a:pt x="573011" y="429260"/>
                  </a:lnTo>
                  <a:lnTo>
                    <a:pt x="525767" y="426466"/>
                  </a:lnTo>
                  <a:lnTo>
                    <a:pt x="480174" y="425196"/>
                  </a:lnTo>
                  <a:lnTo>
                    <a:pt x="436232" y="425577"/>
                  </a:lnTo>
                  <a:lnTo>
                    <a:pt x="393687" y="427355"/>
                  </a:lnTo>
                  <a:lnTo>
                    <a:pt x="352539" y="430657"/>
                  </a:lnTo>
                  <a:lnTo>
                    <a:pt x="312483" y="435102"/>
                  </a:lnTo>
                  <a:lnTo>
                    <a:pt x="273723" y="440944"/>
                  </a:lnTo>
                  <a:lnTo>
                    <a:pt x="236016" y="447675"/>
                  </a:lnTo>
                  <a:lnTo>
                    <a:pt x="163461" y="463931"/>
                  </a:lnTo>
                  <a:lnTo>
                    <a:pt x="93853" y="483108"/>
                  </a:lnTo>
                  <a:lnTo>
                    <a:pt x="0" y="513588"/>
                  </a:lnTo>
                  <a:lnTo>
                    <a:pt x="6184" y="531622"/>
                  </a:lnTo>
                  <a:lnTo>
                    <a:pt x="66078" y="511810"/>
                  </a:lnTo>
                  <a:lnTo>
                    <a:pt x="99631" y="501396"/>
                  </a:lnTo>
                  <a:lnTo>
                    <a:pt x="133743" y="491617"/>
                  </a:lnTo>
                  <a:lnTo>
                    <a:pt x="168490" y="482346"/>
                  </a:lnTo>
                  <a:lnTo>
                    <a:pt x="203555" y="474091"/>
                  </a:lnTo>
                  <a:lnTo>
                    <a:pt x="203314" y="474091"/>
                  </a:lnTo>
                  <a:lnTo>
                    <a:pt x="239776" y="466471"/>
                  </a:lnTo>
                  <a:lnTo>
                    <a:pt x="239496" y="466471"/>
                  </a:lnTo>
                  <a:lnTo>
                    <a:pt x="276923" y="459740"/>
                  </a:lnTo>
                  <a:lnTo>
                    <a:pt x="276618" y="459740"/>
                  </a:lnTo>
                  <a:lnTo>
                    <a:pt x="315074" y="454152"/>
                  </a:lnTo>
                  <a:lnTo>
                    <a:pt x="314769" y="454152"/>
                  </a:lnTo>
                  <a:lnTo>
                    <a:pt x="354444" y="449707"/>
                  </a:lnTo>
                  <a:lnTo>
                    <a:pt x="354190" y="449707"/>
                  </a:lnTo>
                  <a:lnTo>
                    <a:pt x="394957" y="446532"/>
                  </a:lnTo>
                  <a:lnTo>
                    <a:pt x="436867" y="444754"/>
                  </a:lnTo>
                  <a:lnTo>
                    <a:pt x="479920" y="444373"/>
                  </a:lnTo>
                  <a:lnTo>
                    <a:pt x="704443" y="444373"/>
                  </a:lnTo>
                  <a:close/>
                </a:path>
                <a:path w="2489835" h="532129">
                  <a:moveTo>
                    <a:pt x="1418450" y="127254"/>
                  </a:moveTo>
                  <a:lnTo>
                    <a:pt x="1254874" y="85471"/>
                  </a:lnTo>
                  <a:lnTo>
                    <a:pt x="1122921" y="52578"/>
                  </a:lnTo>
                  <a:lnTo>
                    <a:pt x="1007478" y="25654"/>
                  </a:lnTo>
                  <a:lnTo>
                    <a:pt x="887082" y="0"/>
                  </a:lnTo>
                  <a:lnTo>
                    <a:pt x="782942" y="0"/>
                  </a:lnTo>
                  <a:lnTo>
                    <a:pt x="836536" y="9779"/>
                  </a:lnTo>
                  <a:lnTo>
                    <a:pt x="891273" y="20320"/>
                  </a:lnTo>
                  <a:lnTo>
                    <a:pt x="946772" y="31877"/>
                  </a:lnTo>
                  <a:lnTo>
                    <a:pt x="1003414" y="44323"/>
                  </a:lnTo>
                  <a:lnTo>
                    <a:pt x="1118476" y="71247"/>
                  </a:lnTo>
                  <a:lnTo>
                    <a:pt x="1176769" y="85598"/>
                  </a:lnTo>
                  <a:lnTo>
                    <a:pt x="1177137" y="85598"/>
                  </a:lnTo>
                  <a:lnTo>
                    <a:pt x="1294879" y="115316"/>
                  </a:lnTo>
                  <a:lnTo>
                    <a:pt x="1413624" y="145923"/>
                  </a:lnTo>
                  <a:lnTo>
                    <a:pt x="1418450" y="127254"/>
                  </a:lnTo>
                  <a:close/>
                </a:path>
                <a:path w="2489835" h="532129">
                  <a:moveTo>
                    <a:pt x="2144255" y="40005"/>
                  </a:moveTo>
                  <a:lnTo>
                    <a:pt x="2142858" y="40005"/>
                  </a:lnTo>
                  <a:lnTo>
                    <a:pt x="2142604" y="40132"/>
                  </a:lnTo>
                  <a:lnTo>
                    <a:pt x="2144255" y="40005"/>
                  </a:lnTo>
                  <a:close/>
                </a:path>
                <a:path w="2489835" h="532129">
                  <a:moveTo>
                    <a:pt x="2489822" y="103632"/>
                  </a:moveTo>
                  <a:lnTo>
                    <a:pt x="2476233" y="87757"/>
                  </a:lnTo>
                  <a:lnTo>
                    <a:pt x="2434323" y="38735"/>
                  </a:lnTo>
                  <a:lnTo>
                    <a:pt x="2423274" y="65278"/>
                  </a:lnTo>
                  <a:lnTo>
                    <a:pt x="2384412" y="50927"/>
                  </a:lnTo>
                  <a:lnTo>
                    <a:pt x="2345677" y="38735"/>
                  </a:lnTo>
                  <a:lnTo>
                    <a:pt x="2340724" y="37465"/>
                  </a:lnTo>
                  <a:lnTo>
                    <a:pt x="2325471" y="33528"/>
                  </a:lnTo>
                  <a:lnTo>
                    <a:pt x="2283701" y="25019"/>
                  </a:lnTo>
                  <a:lnTo>
                    <a:pt x="2239124" y="19685"/>
                  </a:lnTo>
                  <a:lnTo>
                    <a:pt x="2215883" y="18415"/>
                  </a:lnTo>
                  <a:lnTo>
                    <a:pt x="2191753" y="18288"/>
                  </a:lnTo>
                  <a:lnTo>
                    <a:pt x="2140953" y="20955"/>
                  </a:lnTo>
                  <a:lnTo>
                    <a:pt x="2086978" y="27940"/>
                  </a:lnTo>
                  <a:lnTo>
                    <a:pt x="2030082" y="38735"/>
                  </a:lnTo>
                  <a:lnTo>
                    <a:pt x="1970900" y="52705"/>
                  </a:lnTo>
                  <a:lnTo>
                    <a:pt x="1878571" y="78105"/>
                  </a:lnTo>
                  <a:lnTo>
                    <a:pt x="1815325" y="97155"/>
                  </a:lnTo>
                  <a:lnTo>
                    <a:pt x="1686674" y="138303"/>
                  </a:lnTo>
                  <a:lnTo>
                    <a:pt x="1692516" y="156464"/>
                  </a:lnTo>
                  <a:lnTo>
                    <a:pt x="1820913" y="115570"/>
                  </a:lnTo>
                  <a:lnTo>
                    <a:pt x="1884032" y="96520"/>
                  </a:lnTo>
                  <a:lnTo>
                    <a:pt x="1883778" y="96520"/>
                  </a:lnTo>
                  <a:lnTo>
                    <a:pt x="1945754" y="78994"/>
                  </a:lnTo>
                  <a:lnTo>
                    <a:pt x="2005190" y="64008"/>
                  </a:lnTo>
                  <a:lnTo>
                    <a:pt x="2004936" y="64008"/>
                  </a:lnTo>
                  <a:lnTo>
                    <a:pt x="2034146" y="57531"/>
                  </a:lnTo>
                  <a:lnTo>
                    <a:pt x="2033892" y="57531"/>
                  </a:lnTo>
                  <a:lnTo>
                    <a:pt x="2062213" y="51943"/>
                  </a:lnTo>
                  <a:lnTo>
                    <a:pt x="2117712" y="42926"/>
                  </a:lnTo>
                  <a:lnTo>
                    <a:pt x="2168004" y="38227"/>
                  </a:lnTo>
                  <a:lnTo>
                    <a:pt x="2167496" y="38227"/>
                  </a:lnTo>
                  <a:lnTo>
                    <a:pt x="2192134" y="37465"/>
                  </a:lnTo>
                  <a:lnTo>
                    <a:pt x="2215121" y="37592"/>
                  </a:lnTo>
                  <a:lnTo>
                    <a:pt x="2237981" y="38862"/>
                  </a:lnTo>
                  <a:lnTo>
                    <a:pt x="2237473" y="38862"/>
                  </a:lnTo>
                  <a:lnTo>
                    <a:pt x="2259698" y="41021"/>
                  </a:lnTo>
                  <a:lnTo>
                    <a:pt x="2259317" y="41021"/>
                  </a:lnTo>
                  <a:lnTo>
                    <a:pt x="2280780" y="44069"/>
                  </a:lnTo>
                  <a:lnTo>
                    <a:pt x="2280526" y="43942"/>
                  </a:lnTo>
                  <a:lnTo>
                    <a:pt x="2301481" y="47625"/>
                  </a:lnTo>
                  <a:lnTo>
                    <a:pt x="2301100" y="47625"/>
                  </a:lnTo>
                  <a:lnTo>
                    <a:pt x="2321293" y="52197"/>
                  </a:lnTo>
                  <a:lnTo>
                    <a:pt x="2320912" y="52070"/>
                  </a:lnTo>
                  <a:lnTo>
                    <a:pt x="2340724" y="57277"/>
                  </a:lnTo>
                  <a:lnTo>
                    <a:pt x="2378697" y="69215"/>
                  </a:lnTo>
                  <a:lnTo>
                    <a:pt x="2378189" y="68961"/>
                  </a:lnTo>
                  <a:lnTo>
                    <a:pt x="2414638" y="82423"/>
                  </a:lnTo>
                  <a:lnTo>
                    <a:pt x="2415019" y="82550"/>
                  </a:lnTo>
                  <a:lnTo>
                    <a:pt x="2416035" y="83058"/>
                  </a:lnTo>
                  <a:lnTo>
                    <a:pt x="2404986" y="109601"/>
                  </a:lnTo>
                  <a:lnTo>
                    <a:pt x="2489822" y="103632"/>
                  </a:lnTo>
                  <a:close/>
                </a:path>
              </a:pathLst>
            </a:custGeom>
            <a:solidFill>
              <a:srgbClr val="000000"/>
            </a:solidFill>
          </p:spPr>
          <p:txBody>
            <a:bodyPr wrap="square" lIns="0" tIns="0" rIns="0" bIns="0" rtlCol="0"/>
            <a:lstStyle/>
            <a:p>
              <a:endParaRPr/>
            </a:p>
          </p:txBody>
        </p:sp>
        <p:pic>
          <p:nvPicPr>
            <p:cNvPr id="115" name="object 115"/>
            <p:cNvPicPr/>
            <p:nvPr/>
          </p:nvPicPr>
          <p:blipFill>
            <a:blip r:embed="rId60" cstate="print"/>
            <a:stretch>
              <a:fillRect/>
            </a:stretch>
          </p:blipFill>
          <p:spPr>
            <a:xfrm>
              <a:off x="888492" y="3969130"/>
              <a:ext cx="84467" cy="72389"/>
            </a:xfrm>
            <a:prstGeom prst="rect">
              <a:avLst/>
            </a:prstGeom>
          </p:spPr>
        </p:pic>
        <p:sp>
          <p:nvSpPr>
            <p:cNvPr id="116" name="object 116"/>
            <p:cNvSpPr/>
            <p:nvPr/>
          </p:nvSpPr>
          <p:spPr>
            <a:xfrm>
              <a:off x="957605" y="3478656"/>
              <a:ext cx="2463800" cy="535940"/>
            </a:xfrm>
            <a:custGeom>
              <a:avLst/>
              <a:gdLst/>
              <a:ahLst/>
              <a:cxnLst/>
              <a:rect l="l" t="t" r="r" b="b"/>
              <a:pathLst>
                <a:path w="2463800" h="535939">
                  <a:moveTo>
                    <a:pt x="356082" y="454787"/>
                  </a:moveTo>
                  <a:lnTo>
                    <a:pt x="354685" y="454787"/>
                  </a:lnTo>
                  <a:lnTo>
                    <a:pt x="354431" y="454914"/>
                  </a:lnTo>
                  <a:lnTo>
                    <a:pt x="356082" y="454787"/>
                  </a:lnTo>
                  <a:close/>
                </a:path>
                <a:path w="2463800" h="535939">
                  <a:moveTo>
                    <a:pt x="877798" y="479171"/>
                  </a:moveTo>
                  <a:lnTo>
                    <a:pt x="830681" y="470154"/>
                  </a:lnTo>
                  <a:lnTo>
                    <a:pt x="776833" y="460502"/>
                  </a:lnTo>
                  <a:lnTo>
                    <a:pt x="724128" y="451993"/>
                  </a:lnTo>
                  <a:lnTo>
                    <a:pt x="706856" y="449580"/>
                  </a:lnTo>
                  <a:lnTo>
                    <a:pt x="672566" y="444627"/>
                  </a:lnTo>
                  <a:lnTo>
                    <a:pt x="622274" y="438785"/>
                  </a:lnTo>
                  <a:lnTo>
                    <a:pt x="573506" y="434340"/>
                  </a:lnTo>
                  <a:lnTo>
                    <a:pt x="526262" y="431546"/>
                  </a:lnTo>
                  <a:lnTo>
                    <a:pt x="480669" y="430403"/>
                  </a:lnTo>
                  <a:lnTo>
                    <a:pt x="436600" y="430657"/>
                  </a:lnTo>
                  <a:lnTo>
                    <a:pt x="394055" y="432562"/>
                  </a:lnTo>
                  <a:lnTo>
                    <a:pt x="352780" y="435737"/>
                  </a:lnTo>
                  <a:lnTo>
                    <a:pt x="312648" y="440309"/>
                  </a:lnTo>
                  <a:lnTo>
                    <a:pt x="273964" y="445770"/>
                  </a:lnTo>
                  <a:lnTo>
                    <a:pt x="236207" y="452628"/>
                  </a:lnTo>
                  <a:lnTo>
                    <a:pt x="163588" y="468630"/>
                  </a:lnTo>
                  <a:lnTo>
                    <a:pt x="93903" y="487680"/>
                  </a:lnTo>
                  <a:lnTo>
                    <a:pt x="0" y="517779"/>
                  </a:lnTo>
                  <a:lnTo>
                    <a:pt x="6172" y="535940"/>
                  </a:lnTo>
                  <a:lnTo>
                    <a:pt x="66052" y="516255"/>
                  </a:lnTo>
                  <a:lnTo>
                    <a:pt x="99377" y="505968"/>
                  </a:lnTo>
                  <a:lnTo>
                    <a:pt x="99199" y="505968"/>
                  </a:lnTo>
                  <a:lnTo>
                    <a:pt x="133502" y="496316"/>
                  </a:lnTo>
                  <a:lnTo>
                    <a:pt x="133286" y="496316"/>
                  </a:lnTo>
                  <a:lnTo>
                    <a:pt x="168262" y="487299"/>
                  </a:lnTo>
                  <a:lnTo>
                    <a:pt x="168059" y="487299"/>
                  </a:lnTo>
                  <a:lnTo>
                    <a:pt x="204063" y="478790"/>
                  </a:lnTo>
                  <a:lnTo>
                    <a:pt x="239953" y="471297"/>
                  </a:lnTo>
                  <a:lnTo>
                    <a:pt x="239649" y="471297"/>
                  </a:lnTo>
                  <a:lnTo>
                    <a:pt x="277698" y="464693"/>
                  </a:lnTo>
                  <a:lnTo>
                    <a:pt x="316077" y="459232"/>
                  </a:lnTo>
                  <a:lnTo>
                    <a:pt x="354685" y="454787"/>
                  </a:lnTo>
                  <a:lnTo>
                    <a:pt x="395325" y="451739"/>
                  </a:lnTo>
                  <a:lnTo>
                    <a:pt x="437235" y="449834"/>
                  </a:lnTo>
                  <a:lnTo>
                    <a:pt x="480288" y="449580"/>
                  </a:lnTo>
                  <a:lnTo>
                    <a:pt x="525246" y="450723"/>
                  </a:lnTo>
                  <a:lnTo>
                    <a:pt x="572236" y="453517"/>
                  </a:lnTo>
                  <a:lnTo>
                    <a:pt x="571982" y="453517"/>
                  </a:lnTo>
                  <a:lnTo>
                    <a:pt x="620496" y="457835"/>
                  </a:lnTo>
                  <a:lnTo>
                    <a:pt x="620242" y="457835"/>
                  </a:lnTo>
                  <a:lnTo>
                    <a:pt x="670140" y="463677"/>
                  </a:lnTo>
                  <a:lnTo>
                    <a:pt x="669899" y="463677"/>
                  </a:lnTo>
                  <a:lnTo>
                    <a:pt x="721334" y="470916"/>
                  </a:lnTo>
                  <a:lnTo>
                    <a:pt x="773785" y="479298"/>
                  </a:lnTo>
                  <a:lnTo>
                    <a:pt x="773658" y="479171"/>
                  </a:lnTo>
                  <a:lnTo>
                    <a:pt x="877798" y="479171"/>
                  </a:lnTo>
                  <a:close/>
                </a:path>
                <a:path w="2463800" h="535939">
                  <a:moveTo>
                    <a:pt x="1390878" y="158623"/>
                  </a:moveTo>
                  <a:lnTo>
                    <a:pt x="1095603" y="83324"/>
                  </a:lnTo>
                  <a:lnTo>
                    <a:pt x="1037691" y="69342"/>
                  </a:lnTo>
                  <a:lnTo>
                    <a:pt x="923645" y="43434"/>
                  </a:lnTo>
                  <a:lnTo>
                    <a:pt x="867892" y="31750"/>
                  </a:lnTo>
                  <a:lnTo>
                    <a:pt x="813155" y="21082"/>
                  </a:lnTo>
                  <a:lnTo>
                    <a:pt x="759180" y="11176"/>
                  </a:lnTo>
                  <a:lnTo>
                    <a:pt x="706475" y="2667"/>
                  </a:lnTo>
                  <a:lnTo>
                    <a:pt x="687539" y="0"/>
                  </a:lnTo>
                  <a:lnTo>
                    <a:pt x="463016" y="0"/>
                  </a:lnTo>
                  <a:lnTo>
                    <a:pt x="507847" y="1143"/>
                  </a:lnTo>
                  <a:lnTo>
                    <a:pt x="554837" y="4064"/>
                  </a:lnTo>
                  <a:lnTo>
                    <a:pt x="554583" y="4064"/>
                  </a:lnTo>
                  <a:lnTo>
                    <a:pt x="603097" y="8382"/>
                  </a:lnTo>
                  <a:lnTo>
                    <a:pt x="602843" y="8382"/>
                  </a:lnTo>
                  <a:lnTo>
                    <a:pt x="652627" y="14224"/>
                  </a:lnTo>
                  <a:lnTo>
                    <a:pt x="652373" y="14224"/>
                  </a:lnTo>
                  <a:lnTo>
                    <a:pt x="703681" y="21590"/>
                  </a:lnTo>
                  <a:lnTo>
                    <a:pt x="756132" y="30099"/>
                  </a:lnTo>
                  <a:lnTo>
                    <a:pt x="755878" y="30099"/>
                  </a:lnTo>
                  <a:lnTo>
                    <a:pt x="809599" y="39751"/>
                  </a:lnTo>
                  <a:lnTo>
                    <a:pt x="864209" y="50546"/>
                  </a:lnTo>
                  <a:lnTo>
                    <a:pt x="919708" y="62103"/>
                  </a:lnTo>
                  <a:lnTo>
                    <a:pt x="1033373" y="87884"/>
                  </a:lnTo>
                  <a:lnTo>
                    <a:pt x="1149451" y="116459"/>
                  </a:lnTo>
                  <a:lnTo>
                    <a:pt x="1267434" y="146304"/>
                  </a:lnTo>
                  <a:lnTo>
                    <a:pt x="1386052" y="177292"/>
                  </a:lnTo>
                  <a:lnTo>
                    <a:pt x="1390878" y="158623"/>
                  </a:lnTo>
                  <a:close/>
                </a:path>
                <a:path w="2463800" h="535939">
                  <a:moveTo>
                    <a:pt x="2117572" y="69596"/>
                  </a:moveTo>
                  <a:lnTo>
                    <a:pt x="2116175" y="69596"/>
                  </a:lnTo>
                  <a:lnTo>
                    <a:pt x="2115921" y="69723"/>
                  </a:lnTo>
                  <a:lnTo>
                    <a:pt x="2117572" y="69596"/>
                  </a:lnTo>
                  <a:close/>
                </a:path>
                <a:path w="2463800" h="535939">
                  <a:moveTo>
                    <a:pt x="2463774" y="133223"/>
                  </a:moveTo>
                  <a:lnTo>
                    <a:pt x="2450185" y="117348"/>
                  </a:lnTo>
                  <a:lnTo>
                    <a:pt x="2408148" y="68338"/>
                  </a:lnTo>
                  <a:lnTo>
                    <a:pt x="2397099" y="94869"/>
                  </a:lnTo>
                  <a:lnTo>
                    <a:pt x="2375128" y="86741"/>
                  </a:lnTo>
                  <a:lnTo>
                    <a:pt x="2361273" y="81661"/>
                  </a:lnTo>
                  <a:lnTo>
                    <a:pt x="2358225" y="80518"/>
                  </a:lnTo>
                  <a:lnTo>
                    <a:pt x="2336139" y="73533"/>
                  </a:lnTo>
                  <a:lnTo>
                    <a:pt x="2299182" y="63119"/>
                  </a:lnTo>
                  <a:lnTo>
                    <a:pt x="2257272" y="54610"/>
                  </a:lnTo>
                  <a:lnTo>
                    <a:pt x="2212695" y="49276"/>
                  </a:lnTo>
                  <a:lnTo>
                    <a:pt x="2165197" y="47879"/>
                  </a:lnTo>
                  <a:lnTo>
                    <a:pt x="2114270" y="50546"/>
                  </a:lnTo>
                  <a:lnTo>
                    <a:pt x="2060041" y="57531"/>
                  </a:lnTo>
                  <a:lnTo>
                    <a:pt x="2003145" y="68338"/>
                  </a:lnTo>
                  <a:lnTo>
                    <a:pt x="1943836" y="82296"/>
                  </a:lnTo>
                  <a:lnTo>
                    <a:pt x="1851380" y="107696"/>
                  </a:lnTo>
                  <a:lnTo>
                    <a:pt x="1788007" y="126746"/>
                  </a:lnTo>
                  <a:lnTo>
                    <a:pt x="1659102" y="167894"/>
                  </a:lnTo>
                  <a:lnTo>
                    <a:pt x="1664944" y="186055"/>
                  </a:lnTo>
                  <a:lnTo>
                    <a:pt x="1793595" y="145161"/>
                  </a:lnTo>
                  <a:lnTo>
                    <a:pt x="1856841" y="126111"/>
                  </a:lnTo>
                  <a:lnTo>
                    <a:pt x="1856587" y="126111"/>
                  </a:lnTo>
                  <a:lnTo>
                    <a:pt x="1918690" y="108585"/>
                  </a:lnTo>
                  <a:lnTo>
                    <a:pt x="1978126" y="93599"/>
                  </a:lnTo>
                  <a:lnTo>
                    <a:pt x="1977872" y="93599"/>
                  </a:lnTo>
                  <a:lnTo>
                    <a:pt x="2007209" y="87122"/>
                  </a:lnTo>
                  <a:lnTo>
                    <a:pt x="2006955" y="87122"/>
                  </a:lnTo>
                  <a:lnTo>
                    <a:pt x="2036038" y="81407"/>
                  </a:lnTo>
                  <a:lnTo>
                    <a:pt x="2063851" y="76454"/>
                  </a:lnTo>
                  <a:lnTo>
                    <a:pt x="2090902" y="72517"/>
                  </a:lnTo>
                  <a:lnTo>
                    <a:pt x="2116175" y="69596"/>
                  </a:lnTo>
                  <a:lnTo>
                    <a:pt x="2141448" y="67818"/>
                  </a:lnTo>
                  <a:lnTo>
                    <a:pt x="2140940" y="67818"/>
                  </a:lnTo>
                  <a:lnTo>
                    <a:pt x="2165451" y="67056"/>
                  </a:lnTo>
                  <a:lnTo>
                    <a:pt x="2188565" y="67183"/>
                  </a:lnTo>
                  <a:lnTo>
                    <a:pt x="2211552" y="68453"/>
                  </a:lnTo>
                  <a:lnTo>
                    <a:pt x="2211044" y="68453"/>
                  </a:lnTo>
                  <a:lnTo>
                    <a:pt x="2233269" y="70624"/>
                  </a:lnTo>
                  <a:lnTo>
                    <a:pt x="2232888" y="70624"/>
                  </a:lnTo>
                  <a:lnTo>
                    <a:pt x="2254351" y="73660"/>
                  </a:lnTo>
                  <a:lnTo>
                    <a:pt x="2254097" y="73533"/>
                  </a:lnTo>
                  <a:lnTo>
                    <a:pt x="2275052" y="77216"/>
                  </a:lnTo>
                  <a:lnTo>
                    <a:pt x="2274671" y="77216"/>
                  </a:lnTo>
                  <a:lnTo>
                    <a:pt x="2294991" y="81800"/>
                  </a:lnTo>
                  <a:lnTo>
                    <a:pt x="2294598" y="81661"/>
                  </a:lnTo>
                  <a:lnTo>
                    <a:pt x="2314422" y="86868"/>
                  </a:lnTo>
                  <a:lnTo>
                    <a:pt x="2352395" y="98806"/>
                  </a:lnTo>
                  <a:lnTo>
                    <a:pt x="2351875" y="98564"/>
                  </a:lnTo>
                  <a:lnTo>
                    <a:pt x="2388844" y="112141"/>
                  </a:lnTo>
                  <a:lnTo>
                    <a:pt x="2389733" y="112649"/>
                  </a:lnTo>
                  <a:lnTo>
                    <a:pt x="2378811" y="139192"/>
                  </a:lnTo>
                  <a:lnTo>
                    <a:pt x="2463774" y="133223"/>
                  </a:lnTo>
                  <a:close/>
                </a:path>
              </a:pathLst>
            </a:custGeom>
            <a:solidFill>
              <a:srgbClr val="000000"/>
            </a:solidFill>
          </p:spPr>
          <p:txBody>
            <a:bodyPr wrap="square" lIns="0" tIns="0" rIns="0" bIns="0" rtlCol="0"/>
            <a:lstStyle/>
            <a:p>
              <a:endParaRPr/>
            </a:p>
          </p:txBody>
        </p:sp>
        <p:pic>
          <p:nvPicPr>
            <p:cNvPr id="117" name="object 117"/>
            <p:cNvPicPr/>
            <p:nvPr/>
          </p:nvPicPr>
          <p:blipFill>
            <a:blip r:embed="rId61" cstate="print"/>
            <a:stretch>
              <a:fillRect/>
            </a:stretch>
          </p:blipFill>
          <p:spPr>
            <a:xfrm>
              <a:off x="871728" y="3520439"/>
              <a:ext cx="84404" cy="72517"/>
            </a:xfrm>
            <a:prstGeom prst="rect">
              <a:avLst/>
            </a:prstGeom>
          </p:spPr>
        </p:pic>
        <p:sp>
          <p:nvSpPr>
            <p:cNvPr id="118" name="object 118"/>
            <p:cNvSpPr/>
            <p:nvPr/>
          </p:nvSpPr>
          <p:spPr>
            <a:xfrm>
              <a:off x="940701" y="3459479"/>
              <a:ext cx="704850" cy="106680"/>
            </a:xfrm>
            <a:custGeom>
              <a:avLst/>
              <a:gdLst/>
              <a:ahLst/>
              <a:cxnLst/>
              <a:rect l="l" t="t" r="r" b="b"/>
              <a:pathLst>
                <a:path w="704850" h="106679">
                  <a:moveTo>
                    <a:pt x="704443" y="19177"/>
                  </a:moveTo>
                  <a:lnTo>
                    <a:pt x="621779" y="8509"/>
                  </a:lnTo>
                  <a:lnTo>
                    <a:pt x="573011" y="4064"/>
                  </a:lnTo>
                  <a:lnTo>
                    <a:pt x="525767" y="1270"/>
                  </a:lnTo>
                  <a:lnTo>
                    <a:pt x="480174" y="0"/>
                  </a:lnTo>
                  <a:lnTo>
                    <a:pt x="436232" y="381"/>
                  </a:lnTo>
                  <a:lnTo>
                    <a:pt x="393687" y="2159"/>
                  </a:lnTo>
                  <a:lnTo>
                    <a:pt x="352539" y="5461"/>
                  </a:lnTo>
                  <a:lnTo>
                    <a:pt x="312483" y="9906"/>
                  </a:lnTo>
                  <a:lnTo>
                    <a:pt x="273723" y="15748"/>
                  </a:lnTo>
                  <a:lnTo>
                    <a:pt x="236029" y="22479"/>
                  </a:lnTo>
                  <a:lnTo>
                    <a:pt x="163461" y="38735"/>
                  </a:lnTo>
                  <a:lnTo>
                    <a:pt x="93853" y="57912"/>
                  </a:lnTo>
                  <a:lnTo>
                    <a:pt x="0" y="88392"/>
                  </a:lnTo>
                  <a:lnTo>
                    <a:pt x="6184" y="106565"/>
                  </a:lnTo>
                  <a:lnTo>
                    <a:pt x="66078" y="86626"/>
                  </a:lnTo>
                  <a:lnTo>
                    <a:pt x="99187" y="76339"/>
                  </a:lnTo>
                  <a:lnTo>
                    <a:pt x="99631" y="76200"/>
                  </a:lnTo>
                  <a:lnTo>
                    <a:pt x="133743" y="66421"/>
                  </a:lnTo>
                  <a:lnTo>
                    <a:pt x="168490" y="57150"/>
                  </a:lnTo>
                  <a:lnTo>
                    <a:pt x="203555" y="48895"/>
                  </a:lnTo>
                  <a:lnTo>
                    <a:pt x="203314" y="48895"/>
                  </a:lnTo>
                  <a:lnTo>
                    <a:pt x="239776" y="41275"/>
                  </a:lnTo>
                  <a:lnTo>
                    <a:pt x="239496" y="41275"/>
                  </a:lnTo>
                  <a:lnTo>
                    <a:pt x="276923" y="34544"/>
                  </a:lnTo>
                  <a:lnTo>
                    <a:pt x="276618" y="34544"/>
                  </a:lnTo>
                  <a:lnTo>
                    <a:pt x="315074" y="28956"/>
                  </a:lnTo>
                  <a:lnTo>
                    <a:pt x="314769" y="28956"/>
                  </a:lnTo>
                  <a:lnTo>
                    <a:pt x="354444" y="24511"/>
                  </a:lnTo>
                  <a:lnTo>
                    <a:pt x="354190" y="24511"/>
                  </a:lnTo>
                  <a:lnTo>
                    <a:pt x="394957" y="21336"/>
                  </a:lnTo>
                  <a:lnTo>
                    <a:pt x="436867" y="19558"/>
                  </a:lnTo>
                  <a:lnTo>
                    <a:pt x="479920" y="19177"/>
                  </a:lnTo>
                  <a:lnTo>
                    <a:pt x="704443" y="19177"/>
                  </a:lnTo>
                  <a:close/>
                </a:path>
              </a:pathLst>
            </a:custGeom>
            <a:solidFill>
              <a:srgbClr val="000000"/>
            </a:solidFill>
          </p:spPr>
          <p:txBody>
            <a:bodyPr wrap="square" lIns="0" tIns="0" rIns="0" bIns="0" rtlCol="0"/>
            <a:lstStyle/>
            <a:p>
              <a:endParaRPr/>
            </a:p>
          </p:txBody>
        </p:sp>
        <p:pic>
          <p:nvPicPr>
            <p:cNvPr id="119" name="object 119"/>
            <p:cNvPicPr/>
            <p:nvPr/>
          </p:nvPicPr>
          <p:blipFill>
            <a:blip r:embed="rId62" cstate="print"/>
            <a:stretch>
              <a:fillRect/>
            </a:stretch>
          </p:blipFill>
          <p:spPr>
            <a:xfrm>
              <a:off x="2311907" y="3139439"/>
              <a:ext cx="315468" cy="155448"/>
            </a:xfrm>
            <a:prstGeom prst="rect">
              <a:avLst/>
            </a:prstGeom>
          </p:spPr>
        </p:pic>
        <p:sp>
          <p:nvSpPr>
            <p:cNvPr id="120" name="object 120"/>
            <p:cNvSpPr/>
            <p:nvPr/>
          </p:nvSpPr>
          <p:spPr>
            <a:xfrm>
              <a:off x="2260472" y="2059685"/>
              <a:ext cx="386080" cy="923925"/>
            </a:xfrm>
            <a:custGeom>
              <a:avLst/>
              <a:gdLst/>
              <a:ahLst/>
              <a:cxnLst/>
              <a:rect l="l" t="t" r="r" b="b"/>
              <a:pathLst>
                <a:path w="386080" h="923925">
                  <a:moveTo>
                    <a:pt x="0" y="412114"/>
                  </a:moveTo>
                  <a:lnTo>
                    <a:pt x="386079" y="412114"/>
                  </a:lnTo>
                </a:path>
                <a:path w="386080" h="923925">
                  <a:moveTo>
                    <a:pt x="0" y="469900"/>
                  </a:moveTo>
                  <a:lnTo>
                    <a:pt x="386079" y="469900"/>
                  </a:lnTo>
                </a:path>
                <a:path w="386080" h="923925">
                  <a:moveTo>
                    <a:pt x="0" y="862964"/>
                  </a:moveTo>
                  <a:lnTo>
                    <a:pt x="378206" y="862964"/>
                  </a:lnTo>
                </a:path>
                <a:path w="386080" h="923925">
                  <a:moveTo>
                    <a:pt x="0" y="923925"/>
                  </a:moveTo>
                  <a:lnTo>
                    <a:pt x="359156" y="923925"/>
                  </a:lnTo>
                </a:path>
                <a:path w="386080" h="923925">
                  <a:moveTo>
                    <a:pt x="27050" y="0"/>
                  </a:moveTo>
                  <a:lnTo>
                    <a:pt x="27050" y="393064"/>
                  </a:lnTo>
                </a:path>
              </a:pathLst>
            </a:custGeom>
            <a:ln w="38100">
              <a:solidFill>
                <a:srgbClr val="FF0000"/>
              </a:solidFill>
            </a:ln>
          </p:spPr>
          <p:txBody>
            <a:bodyPr wrap="square" lIns="0" tIns="0" rIns="0" bIns="0" rtlCol="0"/>
            <a:lstStyle/>
            <a:p>
              <a:endParaRPr/>
            </a:p>
          </p:txBody>
        </p:sp>
        <p:sp>
          <p:nvSpPr>
            <p:cNvPr id="121" name="object 121"/>
            <p:cNvSpPr/>
            <p:nvPr/>
          </p:nvSpPr>
          <p:spPr>
            <a:xfrm>
              <a:off x="2287523" y="2452750"/>
              <a:ext cx="0" cy="95885"/>
            </a:xfrm>
            <a:custGeom>
              <a:avLst/>
              <a:gdLst/>
              <a:ahLst/>
              <a:cxnLst/>
              <a:rect l="l" t="t" r="r" b="b"/>
              <a:pathLst>
                <a:path h="95885">
                  <a:moveTo>
                    <a:pt x="0" y="0"/>
                  </a:moveTo>
                  <a:lnTo>
                    <a:pt x="0" y="95885"/>
                  </a:lnTo>
                </a:path>
              </a:pathLst>
            </a:custGeom>
            <a:ln w="53975">
              <a:solidFill>
                <a:srgbClr val="FF0000"/>
              </a:solidFill>
            </a:ln>
          </p:spPr>
          <p:txBody>
            <a:bodyPr wrap="square" lIns="0" tIns="0" rIns="0" bIns="0" rtlCol="0"/>
            <a:lstStyle/>
            <a:p>
              <a:endParaRPr/>
            </a:p>
          </p:txBody>
        </p:sp>
        <p:sp>
          <p:nvSpPr>
            <p:cNvPr id="122" name="object 122"/>
            <p:cNvSpPr/>
            <p:nvPr/>
          </p:nvSpPr>
          <p:spPr>
            <a:xfrm>
              <a:off x="2287523" y="2548635"/>
              <a:ext cx="0" cy="354965"/>
            </a:xfrm>
            <a:custGeom>
              <a:avLst/>
              <a:gdLst/>
              <a:ahLst/>
              <a:cxnLst/>
              <a:rect l="l" t="t" r="r" b="b"/>
              <a:pathLst>
                <a:path h="354964">
                  <a:moveTo>
                    <a:pt x="0" y="0"/>
                  </a:moveTo>
                  <a:lnTo>
                    <a:pt x="0" y="354964"/>
                  </a:lnTo>
                </a:path>
              </a:pathLst>
            </a:custGeom>
            <a:ln w="38100">
              <a:solidFill>
                <a:srgbClr val="FF0000"/>
              </a:solidFill>
            </a:ln>
          </p:spPr>
          <p:txBody>
            <a:bodyPr wrap="square" lIns="0" tIns="0" rIns="0" bIns="0" rtlCol="0"/>
            <a:lstStyle/>
            <a:p>
              <a:endParaRPr/>
            </a:p>
          </p:txBody>
        </p:sp>
        <p:sp>
          <p:nvSpPr>
            <p:cNvPr id="123" name="object 123"/>
            <p:cNvSpPr/>
            <p:nvPr/>
          </p:nvSpPr>
          <p:spPr>
            <a:xfrm>
              <a:off x="2287523" y="2903600"/>
              <a:ext cx="0" cy="99060"/>
            </a:xfrm>
            <a:custGeom>
              <a:avLst/>
              <a:gdLst/>
              <a:ahLst/>
              <a:cxnLst/>
              <a:rect l="l" t="t" r="r" b="b"/>
              <a:pathLst>
                <a:path h="99060">
                  <a:moveTo>
                    <a:pt x="0" y="0"/>
                  </a:moveTo>
                  <a:lnTo>
                    <a:pt x="0" y="99060"/>
                  </a:lnTo>
                </a:path>
              </a:pathLst>
            </a:custGeom>
            <a:ln w="53975">
              <a:solidFill>
                <a:srgbClr val="FF0000"/>
              </a:solidFill>
            </a:ln>
          </p:spPr>
          <p:txBody>
            <a:bodyPr wrap="square" lIns="0" tIns="0" rIns="0" bIns="0" rtlCol="0"/>
            <a:lstStyle/>
            <a:p>
              <a:endParaRPr/>
            </a:p>
          </p:txBody>
        </p:sp>
        <p:sp>
          <p:nvSpPr>
            <p:cNvPr id="124" name="object 124"/>
            <p:cNvSpPr/>
            <p:nvPr/>
          </p:nvSpPr>
          <p:spPr>
            <a:xfrm>
              <a:off x="2287523" y="2059685"/>
              <a:ext cx="332105" cy="1336040"/>
            </a:xfrm>
            <a:custGeom>
              <a:avLst/>
              <a:gdLst/>
              <a:ahLst/>
              <a:cxnLst/>
              <a:rect l="l" t="t" r="r" b="b"/>
              <a:pathLst>
                <a:path w="332105" h="1336039">
                  <a:moveTo>
                    <a:pt x="0" y="942975"/>
                  </a:moveTo>
                  <a:lnTo>
                    <a:pt x="0" y="1336039"/>
                  </a:lnTo>
                </a:path>
                <a:path w="332105" h="1336039">
                  <a:moveTo>
                    <a:pt x="332105" y="0"/>
                  </a:moveTo>
                  <a:lnTo>
                    <a:pt x="332105" y="393064"/>
                  </a:lnTo>
                </a:path>
              </a:pathLst>
            </a:custGeom>
            <a:ln w="38100">
              <a:solidFill>
                <a:srgbClr val="FF0000"/>
              </a:solidFill>
            </a:ln>
          </p:spPr>
          <p:txBody>
            <a:bodyPr wrap="square" lIns="0" tIns="0" rIns="0" bIns="0" rtlCol="0"/>
            <a:lstStyle/>
            <a:p>
              <a:endParaRPr/>
            </a:p>
          </p:txBody>
        </p:sp>
        <p:sp>
          <p:nvSpPr>
            <p:cNvPr id="125" name="object 125"/>
            <p:cNvSpPr/>
            <p:nvPr/>
          </p:nvSpPr>
          <p:spPr>
            <a:xfrm>
              <a:off x="2619629" y="2452750"/>
              <a:ext cx="0" cy="95885"/>
            </a:xfrm>
            <a:custGeom>
              <a:avLst/>
              <a:gdLst/>
              <a:ahLst/>
              <a:cxnLst/>
              <a:rect l="l" t="t" r="r" b="b"/>
              <a:pathLst>
                <a:path h="95885">
                  <a:moveTo>
                    <a:pt x="0" y="0"/>
                  </a:moveTo>
                  <a:lnTo>
                    <a:pt x="0" y="95885"/>
                  </a:lnTo>
                </a:path>
              </a:pathLst>
            </a:custGeom>
            <a:ln w="53975">
              <a:solidFill>
                <a:srgbClr val="FF0000"/>
              </a:solidFill>
            </a:ln>
          </p:spPr>
          <p:txBody>
            <a:bodyPr wrap="square" lIns="0" tIns="0" rIns="0" bIns="0" rtlCol="0"/>
            <a:lstStyle/>
            <a:p>
              <a:endParaRPr/>
            </a:p>
          </p:txBody>
        </p:sp>
        <p:sp>
          <p:nvSpPr>
            <p:cNvPr id="126" name="object 126"/>
            <p:cNvSpPr/>
            <p:nvPr/>
          </p:nvSpPr>
          <p:spPr>
            <a:xfrm>
              <a:off x="2268473" y="2078735"/>
              <a:ext cx="370205" cy="1297940"/>
            </a:xfrm>
            <a:custGeom>
              <a:avLst/>
              <a:gdLst/>
              <a:ahLst/>
              <a:cxnLst/>
              <a:rect l="l" t="t" r="r" b="b"/>
              <a:pathLst>
                <a:path w="370205" h="1297939">
                  <a:moveTo>
                    <a:pt x="351155" y="469900"/>
                  </a:moveTo>
                  <a:lnTo>
                    <a:pt x="351155" y="862964"/>
                  </a:lnTo>
                </a:path>
                <a:path w="370205" h="1297939">
                  <a:moveTo>
                    <a:pt x="0" y="0"/>
                  </a:moveTo>
                  <a:lnTo>
                    <a:pt x="370205" y="0"/>
                  </a:lnTo>
                </a:path>
                <a:path w="370205" h="1297939">
                  <a:moveTo>
                    <a:pt x="0" y="1297939"/>
                  </a:moveTo>
                  <a:lnTo>
                    <a:pt x="351155" y="1297939"/>
                  </a:lnTo>
                </a:path>
              </a:pathLst>
            </a:custGeom>
            <a:ln w="38100">
              <a:solidFill>
                <a:srgbClr val="FF0000"/>
              </a:solidFill>
            </a:ln>
          </p:spPr>
          <p:txBody>
            <a:bodyPr wrap="square" lIns="0" tIns="0" rIns="0" bIns="0" rtlCol="0"/>
            <a:lstStyle/>
            <a:p>
              <a:endParaRPr/>
            </a:p>
          </p:txBody>
        </p:sp>
        <p:pic>
          <p:nvPicPr>
            <p:cNvPr id="127" name="object 127"/>
            <p:cNvPicPr/>
            <p:nvPr/>
          </p:nvPicPr>
          <p:blipFill>
            <a:blip r:embed="rId63" cstate="print"/>
            <a:stretch>
              <a:fillRect/>
            </a:stretch>
          </p:blipFill>
          <p:spPr>
            <a:xfrm>
              <a:off x="2318004" y="2685287"/>
              <a:ext cx="318516" cy="156972"/>
            </a:xfrm>
            <a:prstGeom prst="rect">
              <a:avLst/>
            </a:prstGeom>
          </p:spPr>
        </p:pic>
        <p:pic>
          <p:nvPicPr>
            <p:cNvPr id="128" name="object 128"/>
            <p:cNvPicPr/>
            <p:nvPr/>
          </p:nvPicPr>
          <p:blipFill>
            <a:blip r:embed="rId64" cstate="print"/>
            <a:stretch>
              <a:fillRect/>
            </a:stretch>
          </p:blipFill>
          <p:spPr>
            <a:xfrm>
              <a:off x="2314956" y="2234183"/>
              <a:ext cx="321563" cy="155448"/>
            </a:xfrm>
            <a:prstGeom prst="rect">
              <a:avLst/>
            </a:prstGeom>
          </p:spPr>
        </p:pic>
        <p:sp>
          <p:nvSpPr>
            <p:cNvPr id="129" name="object 129"/>
            <p:cNvSpPr/>
            <p:nvPr/>
          </p:nvSpPr>
          <p:spPr>
            <a:xfrm>
              <a:off x="1700784" y="3460876"/>
              <a:ext cx="516890" cy="1004569"/>
            </a:xfrm>
            <a:custGeom>
              <a:avLst/>
              <a:gdLst/>
              <a:ahLst/>
              <a:cxnLst/>
              <a:rect l="l" t="t" r="r" b="b"/>
              <a:pathLst>
                <a:path w="516889" h="1004570">
                  <a:moveTo>
                    <a:pt x="499745" y="0"/>
                  </a:moveTo>
                  <a:lnTo>
                    <a:pt x="0" y="995807"/>
                  </a:lnTo>
                  <a:lnTo>
                    <a:pt x="17018" y="1004443"/>
                  </a:lnTo>
                  <a:lnTo>
                    <a:pt x="516763" y="8509"/>
                  </a:lnTo>
                  <a:lnTo>
                    <a:pt x="499745" y="0"/>
                  </a:lnTo>
                  <a:close/>
                </a:path>
              </a:pathLst>
            </a:custGeom>
            <a:solidFill>
              <a:srgbClr val="000000"/>
            </a:solidFill>
          </p:spPr>
          <p:txBody>
            <a:bodyPr wrap="square" lIns="0" tIns="0" rIns="0" bIns="0" rtlCol="0"/>
            <a:lstStyle/>
            <a:p>
              <a:endParaRPr/>
            </a:p>
          </p:txBody>
        </p:sp>
        <p:pic>
          <p:nvPicPr>
            <p:cNvPr id="130" name="object 130"/>
            <p:cNvPicPr/>
            <p:nvPr/>
          </p:nvPicPr>
          <p:blipFill>
            <a:blip r:embed="rId65" cstate="print"/>
            <a:stretch>
              <a:fillRect/>
            </a:stretch>
          </p:blipFill>
          <p:spPr>
            <a:xfrm>
              <a:off x="2175001" y="3396995"/>
              <a:ext cx="68199" cy="85216"/>
            </a:xfrm>
            <a:prstGeom prst="rect">
              <a:avLst/>
            </a:prstGeom>
          </p:spPr>
        </p:pic>
        <p:sp>
          <p:nvSpPr>
            <p:cNvPr id="131" name="object 131"/>
            <p:cNvSpPr/>
            <p:nvPr/>
          </p:nvSpPr>
          <p:spPr>
            <a:xfrm>
              <a:off x="2731262" y="3435222"/>
              <a:ext cx="1365250" cy="1033144"/>
            </a:xfrm>
            <a:custGeom>
              <a:avLst/>
              <a:gdLst/>
              <a:ahLst/>
              <a:cxnLst/>
              <a:rect l="l" t="t" r="r" b="b"/>
              <a:pathLst>
                <a:path w="1365250" h="1033145">
                  <a:moveTo>
                    <a:pt x="11556" y="0"/>
                  </a:moveTo>
                  <a:lnTo>
                    <a:pt x="0" y="15239"/>
                  </a:lnTo>
                  <a:lnTo>
                    <a:pt x="1353565" y="1032890"/>
                  </a:lnTo>
                  <a:lnTo>
                    <a:pt x="1364996" y="1017651"/>
                  </a:lnTo>
                  <a:lnTo>
                    <a:pt x="11556" y="0"/>
                  </a:lnTo>
                  <a:close/>
                </a:path>
              </a:pathLst>
            </a:custGeom>
            <a:solidFill>
              <a:srgbClr val="000000"/>
            </a:solidFill>
          </p:spPr>
          <p:txBody>
            <a:bodyPr wrap="square" lIns="0" tIns="0" rIns="0" bIns="0" rtlCol="0"/>
            <a:lstStyle/>
            <a:p>
              <a:endParaRPr/>
            </a:p>
          </p:txBody>
        </p:sp>
        <p:pic>
          <p:nvPicPr>
            <p:cNvPr id="132" name="object 132"/>
            <p:cNvPicPr/>
            <p:nvPr/>
          </p:nvPicPr>
          <p:blipFill>
            <a:blip r:embed="rId66" cstate="print"/>
            <a:stretch>
              <a:fillRect/>
            </a:stretch>
          </p:blipFill>
          <p:spPr>
            <a:xfrm>
              <a:off x="2676144" y="3396995"/>
              <a:ext cx="83947" cy="76326"/>
            </a:xfrm>
            <a:prstGeom prst="rect">
              <a:avLst/>
            </a:prstGeom>
          </p:spPr>
        </p:pic>
        <p:sp>
          <p:nvSpPr>
            <p:cNvPr id="133" name="object 133"/>
            <p:cNvSpPr/>
            <p:nvPr/>
          </p:nvSpPr>
          <p:spPr>
            <a:xfrm>
              <a:off x="2631440" y="3530726"/>
              <a:ext cx="137795" cy="931544"/>
            </a:xfrm>
            <a:custGeom>
              <a:avLst/>
              <a:gdLst/>
              <a:ahLst/>
              <a:cxnLst/>
              <a:rect l="l" t="t" r="r" b="b"/>
              <a:pathLst>
                <a:path w="137794" h="931545">
                  <a:moveTo>
                    <a:pt x="18923" y="0"/>
                  </a:moveTo>
                  <a:lnTo>
                    <a:pt x="0" y="2412"/>
                  </a:lnTo>
                  <a:lnTo>
                    <a:pt x="118618" y="931037"/>
                  </a:lnTo>
                  <a:lnTo>
                    <a:pt x="137541" y="928624"/>
                  </a:lnTo>
                  <a:lnTo>
                    <a:pt x="18923" y="0"/>
                  </a:lnTo>
                  <a:close/>
                </a:path>
              </a:pathLst>
            </a:custGeom>
            <a:solidFill>
              <a:srgbClr val="000000"/>
            </a:solidFill>
          </p:spPr>
          <p:txBody>
            <a:bodyPr wrap="square" lIns="0" tIns="0" rIns="0" bIns="0" rtlCol="0"/>
            <a:lstStyle/>
            <a:p>
              <a:endParaRPr/>
            </a:p>
          </p:txBody>
        </p:sp>
        <p:pic>
          <p:nvPicPr>
            <p:cNvPr id="134" name="object 134"/>
            <p:cNvPicPr/>
            <p:nvPr/>
          </p:nvPicPr>
          <p:blipFill>
            <a:blip r:embed="rId67" cstate="print"/>
            <a:stretch>
              <a:fillRect/>
            </a:stretch>
          </p:blipFill>
          <p:spPr>
            <a:xfrm>
              <a:off x="2602991" y="3456431"/>
              <a:ext cx="75691" cy="80390"/>
            </a:xfrm>
            <a:prstGeom prst="rect">
              <a:avLst/>
            </a:prstGeom>
          </p:spPr>
        </p:pic>
        <p:sp>
          <p:nvSpPr>
            <p:cNvPr id="135" name="object 135"/>
            <p:cNvSpPr/>
            <p:nvPr/>
          </p:nvSpPr>
          <p:spPr>
            <a:xfrm>
              <a:off x="1709928" y="2999104"/>
              <a:ext cx="516890" cy="1006475"/>
            </a:xfrm>
            <a:custGeom>
              <a:avLst/>
              <a:gdLst/>
              <a:ahLst/>
              <a:cxnLst/>
              <a:rect l="l" t="t" r="r" b="b"/>
              <a:pathLst>
                <a:path w="516889" h="1006475">
                  <a:moveTo>
                    <a:pt x="499745" y="0"/>
                  </a:moveTo>
                  <a:lnTo>
                    <a:pt x="0" y="997331"/>
                  </a:lnTo>
                  <a:lnTo>
                    <a:pt x="17018" y="1005967"/>
                  </a:lnTo>
                  <a:lnTo>
                    <a:pt x="516763" y="8636"/>
                  </a:lnTo>
                  <a:lnTo>
                    <a:pt x="499745" y="0"/>
                  </a:lnTo>
                  <a:close/>
                </a:path>
              </a:pathLst>
            </a:custGeom>
            <a:solidFill>
              <a:srgbClr val="000000"/>
            </a:solidFill>
          </p:spPr>
          <p:txBody>
            <a:bodyPr wrap="square" lIns="0" tIns="0" rIns="0" bIns="0" rtlCol="0"/>
            <a:lstStyle/>
            <a:p>
              <a:endParaRPr/>
            </a:p>
          </p:txBody>
        </p:sp>
        <p:pic>
          <p:nvPicPr>
            <p:cNvPr id="136" name="object 136"/>
            <p:cNvPicPr/>
            <p:nvPr/>
          </p:nvPicPr>
          <p:blipFill>
            <a:blip r:embed="rId68" cstate="print"/>
            <a:stretch>
              <a:fillRect/>
            </a:stretch>
          </p:blipFill>
          <p:spPr>
            <a:xfrm>
              <a:off x="2184145" y="2935223"/>
              <a:ext cx="68199" cy="85343"/>
            </a:xfrm>
            <a:prstGeom prst="rect">
              <a:avLst/>
            </a:prstGeom>
          </p:spPr>
        </p:pic>
        <p:sp>
          <p:nvSpPr>
            <p:cNvPr id="137" name="object 137"/>
            <p:cNvSpPr/>
            <p:nvPr/>
          </p:nvSpPr>
          <p:spPr>
            <a:xfrm>
              <a:off x="2741929" y="2973450"/>
              <a:ext cx="1363980" cy="1034415"/>
            </a:xfrm>
            <a:custGeom>
              <a:avLst/>
              <a:gdLst/>
              <a:ahLst/>
              <a:cxnLst/>
              <a:rect l="l" t="t" r="r" b="b"/>
              <a:pathLst>
                <a:path w="1363979" h="1034414">
                  <a:moveTo>
                    <a:pt x="11556" y="0"/>
                  </a:moveTo>
                  <a:lnTo>
                    <a:pt x="0" y="15366"/>
                  </a:lnTo>
                  <a:lnTo>
                    <a:pt x="1352042" y="1034415"/>
                  </a:lnTo>
                  <a:lnTo>
                    <a:pt x="1363471" y="1019175"/>
                  </a:lnTo>
                  <a:lnTo>
                    <a:pt x="11556" y="0"/>
                  </a:lnTo>
                  <a:close/>
                </a:path>
              </a:pathLst>
            </a:custGeom>
            <a:solidFill>
              <a:srgbClr val="000000"/>
            </a:solidFill>
          </p:spPr>
          <p:txBody>
            <a:bodyPr wrap="square" lIns="0" tIns="0" rIns="0" bIns="0" rtlCol="0"/>
            <a:lstStyle/>
            <a:p>
              <a:endParaRPr/>
            </a:p>
          </p:txBody>
        </p:sp>
        <p:pic>
          <p:nvPicPr>
            <p:cNvPr id="138" name="object 138"/>
            <p:cNvPicPr/>
            <p:nvPr/>
          </p:nvPicPr>
          <p:blipFill>
            <a:blip r:embed="rId69" cstate="print"/>
            <a:stretch>
              <a:fillRect/>
            </a:stretch>
          </p:blipFill>
          <p:spPr>
            <a:xfrm>
              <a:off x="2686812" y="2935223"/>
              <a:ext cx="83819" cy="76453"/>
            </a:xfrm>
            <a:prstGeom prst="rect">
              <a:avLst/>
            </a:prstGeom>
          </p:spPr>
        </p:pic>
        <p:sp>
          <p:nvSpPr>
            <p:cNvPr id="139" name="object 139"/>
            <p:cNvSpPr/>
            <p:nvPr/>
          </p:nvSpPr>
          <p:spPr>
            <a:xfrm>
              <a:off x="2642107" y="3070478"/>
              <a:ext cx="137795" cy="931544"/>
            </a:xfrm>
            <a:custGeom>
              <a:avLst/>
              <a:gdLst/>
              <a:ahLst/>
              <a:cxnLst/>
              <a:rect l="l" t="t" r="r" b="b"/>
              <a:pathLst>
                <a:path w="137794" h="931545">
                  <a:moveTo>
                    <a:pt x="18923" y="0"/>
                  </a:moveTo>
                  <a:lnTo>
                    <a:pt x="0" y="2412"/>
                  </a:lnTo>
                  <a:lnTo>
                    <a:pt x="118618" y="931037"/>
                  </a:lnTo>
                  <a:lnTo>
                    <a:pt x="137541" y="928624"/>
                  </a:lnTo>
                  <a:lnTo>
                    <a:pt x="18923" y="0"/>
                  </a:lnTo>
                  <a:close/>
                </a:path>
              </a:pathLst>
            </a:custGeom>
            <a:solidFill>
              <a:srgbClr val="000000"/>
            </a:solidFill>
          </p:spPr>
          <p:txBody>
            <a:bodyPr wrap="square" lIns="0" tIns="0" rIns="0" bIns="0" rtlCol="0"/>
            <a:lstStyle/>
            <a:p>
              <a:endParaRPr/>
            </a:p>
          </p:txBody>
        </p:sp>
        <p:pic>
          <p:nvPicPr>
            <p:cNvPr id="140" name="object 140"/>
            <p:cNvPicPr/>
            <p:nvPr/>
          </p:nvPicPr>
          <p:blipFill>
            <a:blip r:embed="rId70" cstate="print"/>
            <a:stretch>
              <a:fillRect/>
            </a:stretch>
          </p:blipFill>
          <p:spPr>
            <a:xfrm>
              <a:off x="2613660" y="2996183"/>
              <a:ext cx="75691" cy="80390"/>
            </a:xfrm>
            <a:prstGeom prst="rect">
              <a:avLst/>
            </a:prstGeom>
          </p:spPr>
        </p:pic>
        <p:sp>
          <p:nvSpPr>
            <p:cNvPr id="141" name="object 141"/>
            <p:cNvSpPr/>
            <p:nvPr/>
          </p:nvSpPr>
          <p:spPr>
            <a:xfrm>
              <a:off x="1735836" y="2564764"/>
              <a:ext cx="516890" cy="1004569"/>
            </a:xfrm>
            <a:custGeom>
              <a:avLst/>
              <a:gdLst/>
              <a:ahLst/>
              <a:cxnLst/>
              <a:rect l="l" t="t" r="r" b="b"/>
              <a:pathLst>
                <a:path w="516889" h="1004570">
                  <a:moveTo>
                    <a:pt x="499744" y="0"/>
                  </a:moveTo>
                  <a:lnTo>
                    <a:pt x="0" y="995807"/>
                  </a:lnTo>
                  <a:lnTo>
                    <a:pt x="17018" y="1004443"/>
                  </a:lnTo>
                  <a:lnTo>
                    <a:pt x="516763" y="8509"/>
                  </a:lnTo>
                  <a:lnTo>
                    <a:pt x="499744" y="0"/>
                  </a:lnTo>
                  <a:close/>
                </a:path>
              </a:pathLst>
            </a:custGeom>
            <a:solidFill>
              <a:srgbClr val="000000"/>
            </a:solidFill>
          </p:spPr>
          <p:txBody>
            <a:bodyPr wrap="square" lIns="0" tIns="0" rIns="0" bIns="0" rtlCol="0"/>
            <a:lstStyle/>
            <a:p>
              <a:endParaRPr/>
            </a:p>
          </p:txBody>
        </p:sp>
        <p:pic>
          <p:nvPicPr>
            <p:cNvPr id="142" name="object 142"/>
            <p:cNvPicPr/>
            <p:nvPr/>
          </p:nvPicPr>
          <p:blipFill>
            <a:blip r:embed="rId65" cstate="print"/>
            <a:stretch>
              <a:fillRect/>
            </a:stretch>
          </p:blipFill>
          <p:spPr>
            <a:xfrm>
              <a:off x="2210054" y="2500883"/>
              <a:ext cx="68198" cy="85216"/>
            </a:xfrm>
            <a:prstGeom prst="rect">
              <a:avLst/>
            </a:prstGeom>
          </p:spPr>
        </p:pic>
        <p:sp>
          <p:nvSpPr>
            <p:cNvPr id="143" name="object 143"/>
            <p:cNvSpPr/>
            <p:nvPr/>
          </p:nvSpPr>
          <p:spPr>
            <a:xfrm>
              <a:off x="2766313" y="2539110"/>
              <a:ext cx="1365250" cy="1033144"/>
            </a:xfrm>
            <a:custGeom>
              <a:avLst/>
              <a:gdLst/>
              <a:ahLst/>
              <a:cxnLst/>
              <a:rect l="l" t="t" r="r" b="b"/>
              <a:pathLst>
                <a:path w="1365250" h="1033145">
                  <a:moveTo>
                    <a:pt x="11556" y="0"/>
                  </a:moveTo>
                  <a:lnTo>
                    <a:pt x="0" y="15239"/>
                  </a:lnTo>
                  <a:lnTo>
                    <a:pt x="1353565" y="1032890"/>
                  </a:lnTo>
                  <a:lnTo>
                    <a:pt x="1364996" y="1017651"/>
                  </a:lnTo>
                  <a:lnTo>
                    <a:pt x="11556" y="0"/>
                  </a:lnTo>
                  <a:close/>
                </a:path>
              </a:pathLst>
            </a:custGeom>
            <a:solidFill>
              <a:srgbClr val="000000"/>
            </a:solidFill>
          </p:spPr>
          <p:txBody>
            <a:bodyPr wrap="square" lIns="0" tIns="0" rIns="0" bIns="0" rtlCol="0"/>
            <a:lstStyle/>
            <a:p>
              <a:endParaRPr/>
            </a:p>
          </p:txBody>
        </p:sp>
        <p:pic>
          <p:nvPicPr>
            <p:cNvPr id="144" name="object 144"/>
            <p:cNvPicPr/>
            <p:nvPr/>
          </p:nvPicPr>
          <p:blipFill>
            <a:blip r:embed="rId66" cstate="print"/>
            <a:stretch>
              <a:fillRect/>
            </a:stretch>
          </p:blipFill>
          <p:spPr>
            <a:xfrm>
              <a:off x="2711195" y="2500883"/>
              <a:ext cx="83947" cy="76326"/>
            </a:xfrm>
            <a:prstGeom prst="rect">
              <a:avLst/>
            </a:prstGeom>
          </p:spPr>
        </p:pic>
        <p:sp>
          <p:nvSpPr>
            <p:cNvPr id="145" name="object 145"/>
            <p:cNvSpPr/>
            <p:nvPr/>
          </p:nvSpPr>
          <p:spPr>
            <a:xfrm>
              <a:off x="2668016" y="2633090"/>
              <a:ext cx="137795" cy="931544"/>
            </a:xfrm>
            <a:custGeom>
              <a:avLst/>
              <a:gdLst/>
              <a:ahLst/>
              <a:cxnLst/>
              <a:rect l="l" t="t" r="r" b="b"/>
              <a:pathLst>
                <a:path w="137794" h="931545">
                  <a:moveTo>
                    <a:pt x="18922" y="0"/>
                  </a:moveTo>
                  <a:lnTo>
                    <a:pt x="0" y="2412"/>
                  </a:lnTo>
                  <a:lnTo>
                    <a:pt x="118617" y="931037"/>
                  </a:lnTo>
                  <a:lnTo>
                    <a:pt x="137540" y="928624"/>
                  </a:lnTo>
                  <a:lnTo>
                    <a:pt x="18922" y="0"/>
                  </a:lnTo>
                  <a:close/>
                </a:path>
              </a:pathLst>
            </a:custGeom>
            <a:solidFill>
              <a:srgbClr val="000000"/>
            </a:solidFill>
          </p:spPr>
          <p:txBody>
            <a:bodyPr wrap="square" lIns="0" tIns="0" rIns="0" bIns="0" rtlCol="0"/>
            <a:lstStyle/>
            <a:p>
              <a:endParaRPr/>
            </a:p>
          </p:txBody>
        </p:sp>
        <p:pic>
          <p:nvPicPr>
            <p:cNvPr id="146" name="object 146"/>
            <p:cNvPicPr/>
            <p:nvPr/>
          </p:nvPicPr>
          <p:blipFill>
            <a:blip r:embed="rId70" cstate="print"/>
            <a:stretch>
              <a:fillRect/>
            </a:stretch>
          </p:blipFill>
          <p:spPr>
            <a:xfrm>
              <a:off x="2639568" y="2558795"/>
              <a:ext cx="75692" cy="80390"/>
            </a:xfrm>
            <a:prstGeom prst="rect">
              <a:avLst/>
            </a:prstGeom>
          </p:spPr>
        </p:pic>
      </p:grpSp>
      <p:pic>
        <p:nvPicPr>
          <p:cNvPr id="147" name="object 147"/>
          <p:cNvPicPr/>
          <p:nvPr/>
        </p:nvPicPr>
        <p:blipFill>
          <a:blip r:embed="rId71" cstate="print"/>
          <a:stretch>
            <a:fillRect/>
          </a:stretch>
        </p:blipFill>
        <p:spPr>
          <a:xfrm>
            <a:off x="2197607" y="4942332"/>
            <a:ext cx="111251" cy="214883"/>
          </a:xfrm>
          <a:prstGeom prst="rect">
            <a:avLst/>
          </a:prstGeom>
        </p:spPr>
      </p:pic>
      <p:pic>
        <p:nvPicPr>
          <p:cNvPr id="148" name="object 148"/>
          <p:cNvPicPr/>
          <p:nvPr/>
        </p:nvPicPr>
        <p:blipFill>
          <a:blip r:embed="rId72" cstate="print"/>
          <a:stretch>
            <a:fillRect/>
          </a:stretch>
        </p:blipFill>
        <p:spPr>
          <a:xfrm>
            <a:off x="4893564" y="3605784"/>
            <a:ext cx="4529328" cy="195071"/>
          </a:xfrm>
          <a:prstGeom prst="rect">
            <a:avLst/>
          </a:prstGeom>
        </p:spPr>
      </p:pic>
      <p:pic>
        <p:nvPicPr>
          <p:cNvPr id="150" name="object 150"/>
          <p:cNvPicPr/>
          <p:nvPr/>
        </p:nvPicPr>
        <p:blipFill>
          <a:blip r:embed="rId73" cstate="print"/>
          <a:stretch>
            <a:fillRect/>
          </a:stretch>
        </p:blipFill>
        <p:spPr>
          <a:xfrm>
            <a:off x="4902708" y="4393691"/>
            <a:ext cx="3133343" cy="475488"/>
          </a:xfrm>
          <a:prstGeom prst="rect">
            <a:avLst/>
          </a:prstGeom>
        </p:spPr>
      </p:pic>
      <p:pic>
        <p:nvPicPr>
          <p:cNvPr id="151" name="object 151"/>
          <p:cNvPicPr/>
          <p:nvPr/>
        </p:nvPicPr>
        <p:blipFill>
          <a:blip r:embed="rId74" cstate="print"/>
          <a:stretch>
            <a:fillRect/>
          </a:stretch>
        </p:blipFill>
        <p:spPr>
          <a:xfrm>
            <a:off x="4901184" y="4930140"/>
            <a:ext cx="1769364" cy="487680"/>
          </a:xfrm>
          <a:prstGeom prst="rect">
            <a:avLst/>
          </a:prstGeom>
        </p:spPr>
      </p:pic>
      <p:sp>
        <p:nvSpPr>
          <p:cNvPr id="152" name="object 152"/>
          <p:cNvSpPr txBox="1"/>
          <p:nvPr/>
        </p:nvSpPr>
        <p:spPr>
          <a:xfrm>
            <a:off x="4876927" y="5570016"/>
            <a:ext cx="285305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around</a:t>
            </a:r>
            <a:r>
              <a:rPr sz="1800" spc="-30" dirty="0">
                <a:latin typeface="Calibri"/>
                <a:cs typeface="Calibri"/>
              </a:rPr>
              <a:t> </a:t>
            </a:r>
            <a:r>
              <a:rPr sz="1800" b="1" dirty="0">
                <a:latin typeface="Calibri"/>
                <a:cs typeface="Calibri"/>
              </a:rPr>
              <a:t>8</a:t>
            </a:r>
            <a:r>
              <a:rPr sz="1800" b="1" spc="-40" dirty="0">
                <a:latin typeface="Calibri"/>
                <a:cs typeface="Calibri"/>
              </a:rPr>
              <a:t> </a:t>
            </a:r>
            <a:r>
              <a:rPr sz="1800" dirty="0">
                <a:latin typeface="Calibri"/>
                <a:cs typeface="Calibri"/>
              </a:rPr>
              <a:t>heads</a:t>
            </a:r>
            <a:r>
              <a:rPr sz="1800" spc="-50" dirty="0">
                <a:latin typeface="Calibri"/>
                <a:cs typeface="Calibri"/>
              </a:rPr>
              <a:t> </a:t>
            </a:r>
            <a:r>
              <a:rPr sz="1800" dirty="0">
                <a:latin typeface="Calibri"/>
                <a:cs typeface="Calibri"/>
              </a:rPr>
              <a:t>seems</a:t>
            </a:r>
            <a:r>
              <a:rPr sz="1800" spc="-50" dirty="0">
                <a:latin typeface="Calibri"/>
                <a:cs typeface="Calibri"/>
              </a:rPr>
              <a:t> </a:t>
            </a:r>
            <a:r>
              <a:rPr sz="1800" dirty="0">
                <a:latin typeface="Calibri"/>
                <a:cs typeface="Calibri"/>
              </a:rPr>
              <a:t>to</a:t>
            </a:r>
            <a:r>
              <a:rPr sz="1800" spc="-50" dirty="0">
                <a:latin typeface="Calibri"/>
                <a:cs typeface="Calibri"/>
              </a:rPr>
              <a:t> </a:t>
            </a:r>
            <a:r>
              <a:rPr sz="1800" spc="-20" dirty="0">
                <a:latin typeface="Calibri"/>
                <a:cs typeface="Calibri"/>
              </a:rPr>
              <a:t>work</a:t>
            </a:r>
            <a:endParaRPr sz="1800">
              <a:latin typeface="Calibri"/>
              <a:cs typeface="Calibri"/>
            </a:endParaRPr>
          </a:p>
          <a:p>
            <a:pPr marL="12700">
              <a:lnSpc>
                <a:spcPct val="100000"/>
              </a:lnSpc>
              <a:spcBef>
                <a:spcPts val="5"/>
              </a:spcBef>
            </a:pPr>
            <a:r>
              <a:rPr sz="1800" spc="-20" dirty="0">
                <a:latin typeface="Calibri"/>
                <a:cs typeface="Calibri"/>
              </a:rPr>
              <a:t>pretty</a:t>
            </a:r>
            <a:r>
              <a:rPr sz="1800" spc="-70" dirty="0">
                <a:latin typeface="Calibri"/>
                <a:cs typeface="Calibri"/>
              </a:rPr>
              <a:t> </a:t>
            </a:r>
            <a:r>
              <a:rPr sz="1800" dirty="0">
                <a:latin typeface="Calibri"/>
                <a:cs typeface="Calibri"/>
              </a:rPr>
              <a:t>well</a:t>
            </a:r>
            <a:r>
              <a:rPr sz="1800" spc="-55" dirty="0">
                <a:latin typeface="Calibri"/>
                <a:cs typeface="Calibri"/>
              </a:rPr>
              <a:t> </a:t>
            </a:r>
            <a:r>
              <a:rPr sz="1800" spc="-10" dirty="0">
                <a:latin typeface="Calibri"/>
                <a:cs typeface="Calibri"/>
              </a:rPr>
              <a:t>for</a:t>
            </a:r>
            <a:r>
              <a:rPr sz="1800" spc="-75" dirty="0">
                <a:latin typeface="Calibri"/>
                <a:cs typeface="Calibri"/>
              </a:rPr>
              <a:t> </a:t>
            </a:r>
            <a:r>
              <a:rPr sz="1800" dirty="0">
                <a:latin typeface="Calibri"/>
                <a:cs typeface="Calibri"/>
              </a:rPr>
              <a:t>big</a:t>
            </a:r>
            <a:r>
              <a:rPr sz="1800" spc="-15" dirty="0">
                <a:latin typeface="Calibri"/>
                <a:cs typeface="Calibri"/>
              </a:rPr>
              <a:t> </a:t>
            </a:r>
            <a:r>
              <a:rPr sz="1800" spc="-10" dirty="0">
                <a:latin typeface="Calibri"/>
                <a:cs typeface="Calibri"/>
              </a:rPr>
              <a:t>models</a:t>
            </a:r>
            <a:endParaRPr sz="1800">
              <a:latin typeface="Calibri"/>
              <a:cs typeface="Calibri"/>
            </a:endParaRPr>
          </a:p>
        </p:txBody>
      </p:sp>
      <p:pic>
        <p:nvPicPr>
          <p:cNvPr id="153" name="object 153"/>
          <p:cNvPicPr/>
          <p:nvPr/>
        </p:nvPicPr>
        <p:blipFill>
          <a:blip r:embed="rId75" cstate="print"/>
          <a:stretch>
            <a:fillRect/>
          </a:stretch>
        </p:blipFill>
        <p:spPr>
          <a:xfrm>
            <a:off x="4901184" y="2101595"/>
            <a:ext cx="4744212" cy="214884"/>
          </a:xfrm>
          <a:prstGeom prst="rect">
            <a:avLst/>
          </a:prstGeom>
        </p:spPr>
      </p:pic>
      <p:pic>
        <p:nvPicPr>
          <p:cNvPr id="154" name="object 154"/>
          <p:cNvPicPr/>
          <p:nvPr/>
        </p:nvPicPr>
        <p:blipFill>
          <a:blip r:embed="rId76" cstate="print"/>
          <a:stretch>
            <a:fillRect/>
          </a:stretch>
        </p:blipFill>
        <p:spPr>
          <a:xfrm>
            <a:off x="6137147" y="2458211"/>
            <a:ext cx="1394459" cy="851915"/>
          </a:xfrm>
          <a:prstGeom prst="rect">
            <a:avLst/>
          </a:prstGeom>
        </p:spPr>
      </p:pic>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3F37EC1C-D319-2575-B38E-0ABB06217BB0}"/>
                  </a:ext>
                </a:extLst>
              </p:cNvPr>
              <p:cNvSpPr txBox="1"/>
              <p:nvPr/>
            </p:nvSpPr>
            <p:spPr>
              <a:xfrm>
                <a:off x="4846831" y="3951922"/>
                <a:ext cx="153965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𝑒</m:t>
                          </m:r>
                        </m:e>
                        <m:sub>
                          <m:r>
                            <a:rPr kumimoji="1" lang="en-US" altLang="ko-KR" b="0" i="1" smtClean="0">
                              <a:solidFill>
                                <a:srgbClr val="474747"/>
                              </a:solidFill>
                              <a:latin typeface="Cambria Math" panose="02040503050406030204" pitchFamily="18" charset="0"/>
                            </a:rPr>
                            <m:t>𝑙</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𝑡</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r>
                        <a:rPr kumimoji="1" lang="en-US" altLang="ko-KR" b="0" i="1" smtClean="0">
                          <a:solidFill>
                            <a:srgbClr val="474747"/>
                          </a:solidFill>
                          <a:latin typeface="Cambria Math" panose="02040503050406030204" pitchFamily="18" charset="0"/>
                        </a:rPr>
                        <m:t>=</m:t>
                      </m:r>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𝑞</m:t>
                          </m:r>
                        </m:e>
                        <m:sub>
                          <m:r>
                            <a:rPr kumimoji="1" lang="en-US" altLang="ko-KR" b="0" i="1" smtClean="0">
                              <a:solidFill>
                                <a:srgbClr val="474747"/>
                              </a:solidFill>
                              <a:latin typeface="Cambria Math" panose="02040503050406030204" pitchFamily="18" charset="0"/>
                            </a:rPr>
                            <m:t>𝑙</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r>
                        <a:rPr kumimoji="1" lang="en-US" altLang="ko-KR" b="0" i="1" smtClean="0">
                          <a:solidFill>
                            <a:srgbClr val="474747"/>
                          </a:solidFill>
                          <a:latin typeface="Cambria Math" panose="02040503050406030204" pitchFamily="18" charset="0"/>
                        </a:rPr>
                        <m:t>·</m:t>
                      </m:r>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𝑘</m:t>
                          </m:r>
                        </m:e>
                        <m:sub>
                          <m:r>
                            <a:rPr kumimoji="1" lang="en-US" altLang="ko-KR" b="0" i="1" smtClean="0">
                              <a:solidFill>
                                <a:srgbClr val="474747"/>
                              </a:solidFill>
                              <a:latin typeface="Cambria Math" panose="02040503050406030204" pitchFamily="18" charset="0"/>
                            </a:rPr>
                            <m:t>𝑡</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oMath>
                  </m:oMathPara>
                </a14:m>
                <a:endParaRPr kumimoji="1" lang="ko-KR" altLang="en-US" dirty="0">
                  <a:solidFill>
                    <a:srgbClr val="474747"/>
                  </a:solidFill>
                </a:endParaRPr>
              </a:p>
            </p:txBody>
          </p:sp>
        </mc:Choice>
        <mc:Fallback>
          <p:sp>
            <p:nvSpPr>
              <p:cNvPr id="156" name="TextBox 155">
                <a:extLst>
                  <a:ext uri="{FF2B5EF4-FFF2-40B4-BE49-F238E27FC236}">
                    <a16:creationId xmlns:a16="http://schemas.microsoft.com/office/drawing/2014/main" id="{3F37EC1C-D319-2575-B38E-0ABB06217BB0}"/>
                  </a:ext>
                </a:extLst>
              </p:cNvPr>
              <p:cNvSpPr txBox="1">
                <a:spLocks noRot="1" noChangeAspect="1" noMove="1" noResize="1" noEditPoints="1" noAdjustHandles="1" noChangeArrowheads="1" noChangeShapeType="1" noTextEdit="1"/>
              </p:cNvSpPr>
              <p:nvPr/>
            </p:nvSpPr>
            <p:spPr>
              <a:xfrm>
                <a:off x="4846831" y="3951922"/>
                <a:ext cx="1539652" cy="289182"/>
              </a:xfrm>
              <a:prstGeom prst="rect">
                <a:avLst/>
              </a:prstGeom>
              <a:blipFill>
                <a:blip r:embed="rId77"/>
                <a:stretch>
                  <a:fillRect l="-813" b="-16667"/>
                </a:stretch>
              </a:blipFill>
            </p:spPr>
            <p:txBody>
              <a:bodyPr/>
              <a:lstStyle/>
              <a:p>
                <a:r>
                  <a:rPr lang="ko-KR"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2" cstate="print"/>
          <a:stretch>
            <a:fillRect/>
          </a:stretch>
        </p:blipFill>
        <p:spPr>
          <a:xfrm>
            <a:off x="10363200" y="3649979"/>
            <a:ext cx="1513331" cy="533400"/>
          </a:xfrm>
          <a:prstGeom prst="rect">
            <a:avLst/>
          </a:prstGeom>
        </p:spPr>
      </p:pic>
      <p:pic>
        <p:nvPicPr>
          <p:cNvPr id="4" name="object 4"/>
          <p:cNvPicPr/>
          <p:nvPr/>
        </p:nvPicPr>
        <p:blipFill>
          <a:blip r:embed="rId3"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387858" y="3868673"/>
            <a:ext cx="2936875" cy="507365"/>
          </a:xfrm>
          <a:custGeom>
            <a:avLst/>
            <a:gdLst/>
            <a:ahLst/>
            <a:cxnLst/>
            <a:rect l="l" t="t" r="r" b="b"/>
            <a:pathLst>
              <a:path w="2936875" h="507364">
                <a:moveTo>
                  <a:pt x="0" y="84581"/>
                </a:moveTo>
                <a:lnTo>
                  <a:pt x="6629" y="51688"/>
                </a:lnTo>
                <a:lnTo>
                  <a:pt x="24701" y="24764"/>
                </a:lnTo>
                <a:lnTo>
                  <a:pt x="51498" y="6603"/>
                </a:lnTo>
                <a:lnTo>
                  <a:pt x="84328" y="0"/>
                </a:lnTo>
                <a:lnTo>
                  <a:pt x="2852293" y="0"/>
                </a:lnTo>
                <a:lnTo>
                  <a:pt x="2885186" y="6603"/>
                </a:lnTo>
                <a:lnTo>
                  <a:pt x="2911983" y="24764"/>
                </a:lnTo>
                <a:lnTo>
                  <a:pt x="2930017" y="51688"/>
                </a:lnTo>
                <a:lnTo>
                  <a:pt x="2936621" y="84581"/>
                </a:lnTo>
                <a:lnTo>
                  <a:pt x="2936621" y="422782"/>
                </a:lnTo>
                <a:lnTo>
                  <a:pt x="2930017" y="455675"/>
                </a:lnTo>
                <a:lnTo>
                  <a:pt x="2911983" y="482600"/>
                </a:lnTo>
                <a:lnTo>
                  <a:pt x="2885186" y="500761"/>
                </a:lnTo>
                <a:lnTo>
                  <a:pt x="2852293" y="507364"/>
                </a:lnTo>
                <a:lnTo>
                  <a:pt x="84328" y="507364"/>
                </a:lnTo>
                <a:lnTo>
                  <a:pt x="51498" y="500761"/>
                </a:lnTo>
                <a:lnTo>
                  <a:pt x="24701" y="482600"/>
                </a:lnTo>
                <a:lnTo>
                  <a:pt x="6629" y="455675"/>
                </a:lnTo>
                <a:lnTo>
                  <a:pt x="0" y="422782"/>
                </a:lnTo>
                <a:lnTo>
                  <a:pt x="0" y="84581"/>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877" y="2976118"/>
            <a:ext cx="5751830" cy="696595"/>
          </a:xfrm>
          <a:prstGeom prst="rect">
            <a:avLst/>
          </a:prstGeom>
        </p:spPr>
        <p:txBody>
          <a:bodyPr vert="horz" wrap="square" lIns="0" tIns="13335" rIns="0" bIns="0" rtlCol="0">
            <a:spAutoFit/>
          </a:bodyPr>
          <a:lstStyle/>
          <a:p>
            <a:pPr marL="12700">
              <a:lnSpc>
                <a:spcPct val="100000"/>
              </a:lnSpc>
              <a:spcBef>
                <a:spcPts val="105"/>
              </a:spcBef>
            </a:pPr>
            <a:r>
              <a:rPr sz="4400" dirty="0"/>
              <a:t>Is</a:t>
            </a:r>
            <a:r>
              <a:rPr sz="4400" spc="-90" dirty="0"/>
              <a:t> </a:t>
            </a:r>
            <a:r>
              <a:rPr sz="4400" spc="-20" dirty="0"/>
              <a:t>Attention</a:t>
            </a:r>
            <a:r>
              <a:rPr sz="4400" spc="-85" dirty="0"/>
              <a:t> </a:t>
            </a:r>
            <a:r>
              <a:rPr sz="4400" dirty="0"/>
              <a:t>All</a:t>
            </a:r>
            <a:r>
              <a:rPr sz="4400" spc="-95" dirty="0"/>
              <a:t> </a:t>
            </a:r>
            <a:r>
              <a:rPr sz="4400" dirty="0"/>
              <a:t>We</a:t>
            </a:r>
            <a:r>
              <a:rPr sz="4400" spc="-140" dirty="0"/>
              <a:t> </a:t>
            </a:r>
            <a:r>
              <a:rPr sz="4400" spc="-10" dirty="0"/>
              <a:t>Need?</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10" dirty="0"/>
              <a:t>Attention</a:t>
            </a:r>
            <a:r>
              <a:rPr sz="6000" spc="-145" dirty="0"/>
              <a:t> </a:t>
            </a:r>
            <a:r>
              <a:rPr sz="6000" dirty="0"/>
              <a:t>is</a:t>
            </a:r>
            <a:r>
              <a:rPr sz="6000" spc="-155" dirty="0"/>
              <a:t> </a:t>
            </a:r>
            <a:r>
              <a:rPr sz="6000" spc="-10" dirty="0"/>
              <a:t>Linear</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2197607" y="4942332"/>
            <a:ext cx="111251" cy="214883"/>
          </a:xfrm>
          <a:prstGeom prst="rect">
            <a:avLst/>
          </a:prstGeom>
        </p:spPr>
      </p:pic>
      <p:pic>
        <p:nvPicPr>
          <p:cNvPr id="104" name="object 104"/>
          <p:cNvPicPr/>
          <p:nvPr/>
        </p:nvPicPr>
        <p:blipFill>
          <a:blip r:embed="rId51" cstate="print"/>
          <a:stretch>
            <a:fillRect/>
          </a:stretch>
        </p:blipFill>
        <p:spPr>
          <a:xfrm>
            <a:off x="5186171" y="1748027"/>
            <a:ext cx="1024127" cy="196596"/>
          </a:xfrm>
          <a:prstGeom prst="rect">
            <a:avLst/>
          </a:prstGeom>
        </p:spPr>
      </p:pic>
      <p:pic>
        <p:nvPicPr>
          <p:cNvPr id="105" name="object 105"/>
          <p:cNvPicPr/>
          <p:nvPr/>
        </p:nvPicPr>
        <p:blipFill>
          <a:blip r:embed="rId52" cstate="print"/>
          <a:stretch>
            <a:fillRect/>
          </a:stretch>
        </p:blipFill>
        <p:spPr>
          <a:xfrm>
            <a:off x="6594347" y="1748027"/>
            <a:ext cx="999744" cy="225551"/>
          </a:xfrm>
          <a:prstGeom prst="rect">
            <a:avLst/>
          </a:prstGeom>
        </p:spPr>
      </p:pic>
      <p:pic>
        <p:nvPicPr>
          <p:cNvPr id="106" name="object 106"/>
          <p:cNvPicPr/>
          <p:nvPr/>
        </p:nvPicPr>
        <p:blipFill>
          <a:blip r:embed="rId53" cstate="print"/>
          <a:stretch>
            <a:fillRect/>
          </a:stretch>
        </p:blipFill>
        <p:spPr>
          <a:xfrm>
            <a:off x="3537203" y="4927091"/>
            <a:ext cx="111251" cy="216407"/>
          </a:xfrm>
          <a:prstGeom prst="rect">
            <a:avLst/>
          </a:prstGeom>
        </p:spPr>
      </p:pic>
      <p:pic>
        <p:nvPicPr>
          <p:cNvPr id="107" name="object 107"/>
          <p:cNvPicPr/>
          <p:nvPr/>
        </p:nvPicPr>
        <p:blipFill>
          <a:blip r:embed="rId54" cstate="print"/>
          <a:stretch>
            <a:fillRect/>
          </a:stretch>
        </p:blipFill>
        <p:spPr>
          <a:xfrm>
            <a:off x="2468879" y="4931664"/>
            <a:ext cx="76200" cy="213360"/>
          </a:xfrm>
          <a:prstGeom prst="rect">
            <a:avLst/>
          </a:prstGeom>
        </p:spPr>
      </p:pic>
      <p:pic>
        <p:nvPicPr>
          <p:cNvPr id="108" name="object 108"/>
          <p:cNvPicPr/>
          <p:nvPr/>
        </p:nvPicPr>
        <p:blipFill>
          <a:blip r:embed="rId54" cstate="print"/>
          <a:stretch>
            <a:fillRect/>
          </a:stretch>
        </p:blipFill>
        <p:spPr>
          <a:xfrm>
            <a:off x="3805428" y="4934711"/>
            <a:ext cx="76198" cy="213360"/>
          </a:xfrm>
          <a:prstGeom prst="rect">
            <a:avLst/>
          </a:prstGeom>
        </p:spPr>
      </p:pic>
      <p:pic>
        <p:nvPicPr>
          <p:cNvPr id="109" name="object 109"/>
          <p:cNvPicPr/>
          <p:nvPr/>
        </p:nvPicPr>
        <p:blipFill>
          <a:blip r:embed="rId12" cstate="print"/>
          <a:stretch>
            <a:fillRect/>
          </a:stretch>
        </p:blipFill>
        <p:spPr>
          <a:xfrm>
            <a:off x="2714244" y="4924044"/>
            <a:ext cx="141731" cy="214884"/>
          </a:xfrm>
          <a:prstGeom prst="rect">
            <a:avLst/>
          </a:prstGeom>
        </p:spPr>
      </p:pic>
      <p:pic>
        <p:nvPicPr>
          <p:cNvPr id="110" name="object 110"/>
          <p:cNvPicPr/>
          <p:nvPr/>
        </p:nvPicPr>
        <p:blipFill>
          <a:blip r:embed="rId12" cstate="print"/>
          <a:stretch>
            <a:fillRect/>
          </a:stretch>
        </p:blipFill>
        <p:spPr>
          <a:xfrm>
            <a:off x="4049267" y="4925567"/>
            <a:ext cx="141732" cy="214884"/>
          </a:xfrm>
          <a:prstGeom prst="rect">
            <a:avLst/>
          </a:prstGeom>
        </p:spPr>
      </p:pic>
      <p:pic>
        <p:nvPicPr>
          <p:cNvPr id="111" name="object 111"/>
          <p:cNvPicPr/>
          <p:nvPr/>
        </p:nvPicPr>
        <p:blipFill>
          <a:blip r:embed="rId55" cstate="print"/>
          <a:stretch>
            <a:fillRect/>
          </a:stretch>
        </p:blipFill>
        <p:spPr>
          <a:xfrm>
            <a:off x="7978140" y="1775460"/>
            <a:ext cx="946403" cy="181355"/>
          </a:xfrm>
          <a:prstGeom prst="rect">
            <a:avLst/>
          </a:prstGeom>
        </p:spPr>
      </p:pic>
      <p:pic>
        <p:nvPicPr>
          <p:cNvPr id="112" name="object 112"/>
          <p:cNvPicPr/>
          <p:nvPr/>
        </p:nvPicPr>
        <p:blipFill>
          <a:blip r:embed="rId56" cstate="print"/>
          <a:stretch>
            <a:fillRect/>
          </a:stretch>
        </p:blipFill>
        <p:spPr>
          <a:xfrm>
            <a:off x="492271" y="3614928"/>
            <a:ext cx="348976" cy="182880"/>
          </a:xfrm>
          <a:prstGeom prst="rect">
            <a:avLst/>
          </a:prstGeom>
        </p:spPr>
      </p:pic>
      <p:pic>
        <p:nvPicPr>
          <p:cNvPr id="113" name="object 113"/>
          <p:cNvPicPr/>
          <p:nvPr/>
        </p:nvPicPr>
        <p:blipFill>
          <a:blip r:embed="rId57" cstate="print"/>
          <a:stretch>
            <a:fillRect/>
          </a:stretch>
        </p:blipFill>
        <p:spPr>
          <a:xfrm>
            <a:off x="1905019" y="3617976"/>
            <a:ext cx="353548" cy="182880"/>
          </a:xfrm>
          <a:prstGeom prst="rect">
            <a:avLst/>
          </a:prstGeom>
        </p:spPr>
      </p:pic>
      <p:pic>
        <p:nvPicPr>
          <p:cNvPr id="114" name="object 114"/>
          <p:cNvPicPr/>
          <p:nvPr/>
        </p:nvPicPr>
        <p:blipFill>
          <a:blip r:embed="rId58" cstate="print"/>
          <a:stretch>
            <a:fillRect/>
          </a:stretch>
        </p:blipFill>
        <p:spPr>
          <a:xfrm>
            <a:off x="3247683" y="3621023"/>
            <a:ext cx="355052" cy="182880"/>
          </a:xfrm>
          <a:prstGeom prst="rect">
            <a:avLst/>
          </a:prstGeom>
        </p:spPr>
      </p:pic>
      <p:pic>
        <p:nvPicPr>
          <p:cNvPr id="115" name="object 115"/>
          <p:cNvPicPr/>
          <p:nvPr/>
        </p:nvPicPr>
        <p:blipFill>
          <a:blip r:embed="rId59" cstate="print"/>
          <a:stretch>
            <a:fillRect/>
          </a:stretch>
        </p:blipFill>
        <p:spPr>
          <a:xfrm>
            <a:off x="5146547" y="2904744"/>
            <a:ext cx="1231391" cy="246887"/>
          </a:xfrm>
          <a:prstGeom prst="rect">
            <a:avLst/>
          </a:prstGeom>
        </p:spPr>
      </p:pic>
      <p:pic>
        <p:nvPicPr>
          <p:cNvPr id="116" name="object 116"/>
          <p:cNvPicPr/>
          <p:nvPr/>
        </p:nvPicPr>
        <p:blipFill>
          <a:blip r:embed="rId60" cstate="print"/>
          <a:stretch>
            <a:fillRect/>
          </a:stretch>
        </p:blipFill>
        <p:spPr>
          <a:xfrm>
            <a:off x="5146547" y="2261616"/>
            <a:ext cx="3154679" cy="544067"/>
          </a:xfrm>
          <a:prstGeom prst="rect">
            <a:avLst/>
          </a:prstGeom>
        </p:spPr>
      </p:pic>
      <p:pic>
        <p:nvPicPr>
          <p:cNvPr id="117" name="object 117"/>
          <p:cNvPicPr/>
          <p:nvPr/>
        </p:nvPicPr>
        <p:blipFill>
          <a:blip r:embed="rId61" cstate="print"/>
          <a:stretch>
            <a:fillRect/>
          </a:stretch>
        </p:blipFill>
        <p:spPr>
          <a:xfrm>
            <a:off x="5164835" y="3485388"/>
            <a:ext cx="1513332" cy="533400"/>
          </a:xfrm>
          <a:prstGeom prst="rect">
            <a:avLst/>
          </a:prstGeom>
        </p:spPr>
      </p:pic>
      <p:grpSp>
        <p:nvGrpSpPr>
          <p:cNvPr id="118" name="object 118"/>
          <p:cNvGrpSpPr/>
          <p:nvPr/>
        </p:nvGrpSpPr>
        <p:grpSpPr>
          <a:xfrm>
            <a:off x="6793992" y="3485388"/>
            <a:ext cx="3369945" cy="851535"/>
            <a:chOff x="6793992" y="3485388"/>
            <a:chExt cx="3369945" cy="851535"/>
          </a:xfrm>
        </p:grpSpPr>
        <p:pic>
          <p:nvPicPr>
            <p:cNvPr id="119" name="object 119"/>
            <p:cNvPicPr/>
            <p:nvPr/>
          </p:nvPicPr>
          <p:blipFill>
            <a:blip r:embed="rId62" cstate="print"/>
            <a:stretch>
              <a:fillRect/>
            </a:stretch>
          </p:blipFill>
          <p:spPr>
            <a:xfrm>
              <a:off x="6793992" y="3485388"/>
              <a:ext cx="3369563" cy="533400"/>
            </a:xfrm>
            <a:prstGeom prst="rect">
              <a:avLst/>
            </a:prstGeom>
          </p:spPr>
        </p:pic>
        <p:sp>
          <p:nvSpPr>
            <p:cNvPr id="120" name="object 120"/>
            <p:cNvSpPr/>
            <p:nvPr/>
          </p:nvSpPr>
          <p:spPr>
            <a:xfrm>
              <a:off x="9683242" y="3866515"/>
              <a:ext cx="247650" cy="470534"/>
            </a:xfrm>
            <a:custGeom>
              <a:avLst/>
              <a:gdLst/>
              <a:ahLst/>
              <a:cxnLst/>
              <a:rect l="l" t="t" r="r" b="b"/>
              <a:pathLst>
                <a:path w="247650" h="470535">
                  <a:moveTo>
                    <a:pt x="17144" y="0"/>
                  </a:moveTo>
                  <a:lnTo>
                    <a:pt x="0" y="8382"/>
                  </a:lnTo>
                  <a:lnTo>
                    <a:pt x="229997" y="470408"/>
                  </a:lnTo>
                  <a:lnTo>
                    <a:pt x="247141" y="461899"/>
                  </a:lnTo>
                  <a:lnTo>
                    <a:pt x="17144" y="0"/>
                  </a:lnTo>
                  <a:close/>
                </a:path>
              </a:pathLst>
            </a:custGeom>
            <a:solidFill>
              <a:srgbClr val="000000"/>
            </a:solidFill>
          </p:spPr>
          <p:txBody>
            <a:bodyPr wrap="square" lIns="0" tIns="0" rIns="0" bIns="0" rtlCol="0"/>
            <a:lstStyle/>
            <a:p>
              <a:endParaRPr/>
            </a:p>
          </p:txBody>
        </p:sp>
        <p:pic>
          <p:nvPicPr>
            <p:cNvPr id="121" name="object 121"/>
            <p:cNvPicPr/>
            <p:nvPr/>
          </p:nvPicPr>
          <p:blipFill>
            <a:blip r:embed="rId63" cstate="print"/>
            <a:stretch>
              <a:fillRect/>
            </a:stretch>
          </p:blipFill>
          <p:spPr>
            <a:xfrm>
              <a:off x="9657588" y="3802380"/>
              <a:ext cx="68452" cy="85217"/>
            </a:xfrm>
            <a:prstGeom prst="rect">
              <a:avLst/>
            </a:prstGeom>
          </p:spPr>
        </p:pic>
      </p:grpSp>
      <p:sp>
        <p:nvSpPr>
          <p:cNvPr id="122" name="object 122"/>
          <p:cNvSpPr txBox="1"/>
          <p:nvPr/>
        </p:nvSpPr>
        <p:spPr>
          <a:xfrm>
            <a:off x="9738741" y="4259960"/>
            <a:ext cx="17475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non-</a:t>
            </a:r>
            <a:r>
              <a:rPr sz="1800" dirty="0">
                <a:latin typeface="Calibri"/>
                <a:cs typeface="Calibri"/>
              </a:rPr>
              <a:t>linear</a:t>
            </a:r>
            <a:r>
              <a:rPr sz="1800" spc="-100" dirty="0">
                <a:latin typeface="Calibri"/>
                <a:cs typeface="Calibri"/>
              </a:rPr>
              <a:t> </a:t>
            </a:r>
            <a:r>
              <a:rPr sz="1800" spc="-10" dirty="0">
                <a:latin typeface="Calibri"/>
                <a:cs typeface="Calibri"/>
              </a:rPr>
              <a:t>weights</a:t>
            </a:r>
            <a:endParaRPr sz="1800">
              <a:latin typeface="Calibri"/>
              <a:cs typeface="Calibri"/>
            </a:endParaRPr>
          </a:p>
        </p:txBody>
      </p:sp>
      <p:grpSp>
        <p:nvGrpSpPr>
          <p:cNvPr id="123" name="object 123"/>
          <p:cNvGrpSpPr/>
          <p:nvPr/>
        </p:nvGrpSpPr>
        <p:grpSpPr>
          <a:xfrm>
            <a:off x="8500871" y="3784091"/>
            <a:ext cx="271145" cy="628015"/>
            <a:chOff x="8500871" y="3784091"/>
            <a:chExt cx="271145" cy="628015"/>
          </a:xfrm>
        </p:grpSpPr>
        <p:sp>
          <p:nvSpPr>
            <p:cNvPr id="124" name="object 124"/>
            <p:cNvSpPr/>
            <p:nvPr/>
          </p:nvSpPr>
          <p:spPr>
            <a:xfrm>
              <a:off x="8500871" y="3851020"/>
              <a:ext cx="244475" cy="560705"/>
            </a:xfrm>
            <a:custGeom>
              <a:avLst/>
              <a:gdLst/>
              <a:ahLst/>
              <a:cxnLst/>
              <a:rect l="l" t="t" r="r" b="b"/>
              <a:pathLst>
                <a:path w="244475" h="560704">
                  <a:moveTo>
                    <a:pt x="226822" y="0"/>
                  </a:moveTo>
                  <a:lnTo>
                    <a:pt x="0" y="553338"/>
                  </a:lnTo>
                  <a:lnTo>
                    <a:pt x="17525" y="560577"/>
                  </a:lnTo>
                  <a:lnTo>
                    <a:pt x="244348" y="7238"/>
                  </a:lnTo>
                  <a:lnTo>
                    <a:pt x="226822" y="0"/>
                  </a:lnTo>
                  <a:close/>
                </a:path>
              </a:pathLst>
            </a:custGeom>
            <a:solidFill>
              <a:srgbClr val="000000"/>
            </a:solidFill>
          </p:spPr>
          <p:txBody>
            <a:bodyPr wrap="square" lIns="0" tIns="0" rIns="0" bIns="0" rtlCol="0"/>
            <a:lstStyle/>
            <a:p>
              <a:endParaRPr/>
            </a:p>
          </p:txBody>
        </p:sp>
        <p:pic>
          <p:nvPicPr>
            <p:cNvPr id="125" name="object 125"/>
            <p:cNvPicPr/>
            <p:nvPr/>
          </p:nvPicPr>
          <p:blipFill>
            <a:blip r:embed="rId64" cstate="print"/>
            <a:stretch>
              <a:fillRect/>
            </a:stretch>
          </p:blipFill>
          <p:spPr>
            <a:xfrm>
              <a:off x="8701277" y="3784091"/>
              <a:ext cx="70357" cy="85089"/>
            </a:xfrm>
            <a:prstGeom prst="rect">
              <a:avLst/>
            </a:prstGeom>
          </p:spPr>
        </p:pic>
      </p:grpSp>
      <p:sp>
        <p:nvSpPr>
          <p:cNvPr id="126" name="object 126"/>
          <p:cNvSpPr txBox="1"/>
          <p:nvPr/>
        </p:nvSpPr>
        <p:spPr>
          <a:xfrm>
            <a:off x="6960234" y="4351401"/>
            <a:ext cx="19704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linear</a:t>
            </a:r>
            <a:r>
              <a:rPr sz="1800" spc="-100" dirty="0">
                <a:latin typeface="Calibri"/>
                <a:cs typeface="Calibri"/>
              </a:rPr>
              <a:t> </a:t>
            </a:r>
            <a:r>
              <a:rPr sz="1800" spc="-20" dirty="0">
                <a:latin typeface="Calibri"/>
                <a:cs typeface="Calibri"/>
              </a:rPr>
              <a:t>transformation</a:t>
            </a:r>
            <a:endParaRPr sz="1800">
              <a:latin typeface="Calibri"/>
              <a:cs typeface="Calibri"/>
            </a:endParaRPr>
          </a:p>
        </p:txBody>
      </p:sp>
      <p:sp>
        <p:nvSpPr>
          <p:cNvPr id="127" name="object 127"/>
          <p:cNvSpPr txBox="1"/>
          <p:nvPr/>
        </p:nvSpPr>
        <p:spPr>
          <a:xfrm>
            <a:off x="5226177" y="4904613"/>
            <a:ext cx="3448050" cy="140525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Every</a:t>
            </a:r>
            <a:r>
              <a:rPr sz="1800" spc="-45" dirty="0">
                <a:latin typeface="Calibri"/>
                <a:cs typeface="Calibri"/>
              </a:rPr>
              <a:t> </a:t>
            </a:r>
            <a:r>
              <a:rPr sz="1800" spc="-25" dirty="0">
                <a:latin typeface="Calibri"/>
                <a:cs typeface="Calibri"/>
              </a:rPr>
              <a:t>self-</a:t>
            </a:r>
            <a:r>
              <a:rPr sz="1800" spc="-20" dirty="0">
                <a:latin typeface="Calibri"/>
                <a:cs typeface="Calibri"/>
              </a:rPr>
              <a:t>attention</a:t>
            </a:r>
            <a:r>
              <a:rPr sz="1800" spc="-15" dirty="0">
                <a:latin typeface="Calibri"/>
                <a:cs typeface="Calibri"/>
              </a:rPr>
              <a:t> </a:t>
            </a:r>
            <a:r>
              <a:rPr sz="1800" dirty="0">
                <a:latin typeface="Calibri"/>
                <a:cs typeface="Calibri"/>
              </a:rPr>
              <a:t>“layer”</a:t>
            </a:r>
            <a:r>
              <a:rPr sz="1800" spc="-10"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linear </a:t>
            </a:r>
            <a:r>
              <a:rPr sz="1800" spc="-25" dirty="0">
                <a:latin typeface="Calibri"/>
                <a:cs typeface="Calibri"/>
              </a:rPr>
              <a:t>transformation</a:t>
            </a:r>
            <a:r>
              <a:rPr sz="1800" spc="-15" dirty="0">
                <a:latin typeface="Calibri"/>
                <a:cs typeface="Calibri"/>
              </a:rPr>
              <a:t> </a:t>
            </a:r>
            <a:r>
              <a:rPr sz="1800" dirty="0">
                <a:latin typeface="Calibri"/>
                <a:cs typeface="Calibri"/>
              </a:rPr>
              <a:t>of</a:t>
            </a:r>
            <a:r>
              <a:rPr sz="1800" spc="-20" dirty="0">
                <a:latin typeface="Calibri"/>
                <a:cs typeface="Calibri"/>
              </a:rPr>
              <a:t> </a:t>
            </a:r>
            <a:r>
              <a:rPr sz="1800" dirty="0">
                <a:latin typeface="Calibri"/>
                <a:cs typeface="Calibri"/>
              </a:rPr>
              <a:t>the</a:t>
            </a:r>
            <a:r>
              <a:rPr sz="1800" spc="-10" dirty="0">
                <a:latin typeface="Calibri"/>
                <a:cs typeface="Calibri"/>
              </a:rPr>
              <a:t> previous</a:t>
            </a:r>
            <a:r>
              <a:rPr sz="1800" spc="-40" dirty="0">
                <a:latin typeface="Calibri"/>
                <a:cs typeface="Calibri"/>
              </a:rPr>
              <a:t> </a:t>
            </a:r>
            <a:r>
              <a:rPr sz="1800" spc="-20" dirty="0">
                <a:latin typeface="Calibri"/>
                <a:cs typeface="Calibri"/>
              </a:rPr>
              <a:t>layer </a:t>
            </a:r>
            <a:r>
              <a:rPr sz="1800" dirty="0">
                <a:latin typeface="Calibri"/>
                <a:cs typeface="Calibri"/>
              </a:rPr>
              <a:t>(with</a:t>
            </a:r>
            <a:r>
              <a:rPr sz="1800" spc="-30" dirty="0">
                <a:latin typeface="Calibri"/>
                <a:cs typeface="Calibri"/>
              </a:rPr>
              <a:t> </a:t>
            </a:r>
            <a:r>
              <a:rPr sz="1800" spc="-20" dirty="0">
                <a:latin typeface="Calibri"/>
                <a:cs typeface="Calibri"/>
              </a:rPr>
              <a:t>non-</a:t>
            </a:r>
            <a:r>
              <a:rPr sz="1800" dirty="0">
                <a:latin typeface="Calibri"/>
                <a:cs typeface="Calibri"/>
              </a:rPr>
              <a:t>linear</a:t>
            </a:r>
            <a:r>
              <a:rPr sz="1800" spc="-40" dirty="0">
                <a:latin typeface="Calibri"/>
                <a:cs typeface="Calibri"/>
              </a:rPr>
              <a:t> </a:t>
            </a:r>
            <a:r>
              <a:rPr sz="1800" spc="-10" dirty="0">
                <a:latin typeface="Calibri"/>
                <a:cs typeface="Calibri"/>
              </a:rPr>
              <a:t>weights)</a:t>
            </a:r>
            <a:endParaRPr sz="1800" dirty="0">
              <a:latin typeface="Calibri"/>
              <a:cs typeface="Calibri"/>
            </a:endParaRPr>
          </a:p>
          <a:p>
            <a:pPr>
              <a:lnSpc>
                <a:spcPct val="100000"/>
              </a:lnSpc>
              <a:spcBef>
                <a:spcPts val="25"/>
              </a:spcBef>
            </a:pPr>
            <a:endParaRPr sz="1800" dirty="0">
              <a:latin typeface="Calibri"/>
              <a:cs typeface="Calibri"/>
            </a:endParaRPr>
          </a:p>
          <a:p>
            <a:pPr marL="12700">
              <a:lnSpc>
                <a:spcPct val="100000"/>
              </a:lnSpc>
            </a:pPr>
            <a:r>
              <a:rPr sz="1800" dirty="0">
                <a:latin typeface="Calibri"/>
                <a:cs typeface="Calibri"/>
              </a:rPr>
              <a:t>This</a:t>
            </a:r>
            <a:r>
              <a:rPr sz="1800" spc="-45" dirty="0">
                <a:latin typeface="Calibri"/>
                <a:cs typeface="Calibri"/>
              </a:rPr>
              <a:t> </a:t>
            </a:r>
            <a:r>
              <a:rPr sz="1800" dirty="0">
                <a:latin typeface="Calibri"/>
                <a:cs typeface="Calibri"/>
              </a:rPr>
              <a:t>is</a:t>
            </a:r>
            <a:r>
              <a:rPr sz="1800" spc="-15" dirty="0">
                <a:latin typeface="Calibri"/>
                <a:cs typeface="Calibri"/>
              </a:rPr>
              <a:t> </a:t>
            </a:r>
            <a:r>
              <a:rPr sz="1800" dirty="0">
                <a:latin typeface="Calibri"/>
                <a:cs typeface="Calibri"/>
              </a:rPr>
              <a:t>not</a:t>
            </a:r>
            <a:r>
              <a:rPr sz="1800" spc="-30" dirty="0">
                <a:latin typeface="Calibri"/>
                <a:cs typeface="Calibri"/>
              </a:rPr>
              <a:t> </a:t>
            </a:r>
            <a:r>
              <a:rPr sz="1800" dirty="0">
                <a:latin typeface="Calibri"/>
                <a:cs typeface="Calibri"/>
              </a:rPr>
              <a:t>very</a:t>
            </a:r>
            <a:r>
              <a:rPr sz="1800" spc="-55" dirty="0">
                <a:latin typeface="Calibri"/>
                <a:cs typeface="Calibri"/>
              </a:rPr>
              <a:t> </a:t>
            </a:r>
            <a:r>
              <a:rPr sz="1800" spc="-10" dirty="0">
                <a:latin typeface="Calibri"/>
                <a:cs typeface="Calibri"/>
              </a:rPr>
              <a:t>expressive</a:t>
            </a:r>
            <a:endParaRPr sz="18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323469"/>
            <a:ext cx="11401425" cy="879475"/>
          </a:xfrm>
          <a:prstGeom prst="rect">
            <a:avLst/>
          </a:prstGeom>
        </p:spPr>
        <p:txBody>
          <a:bodyPr vert="horz" wrap="square" lIns="0" tIns="12700" rIns="0" bIns="0" rtlCol="0">
            <a:spAutoFit/>
          </a:bodyPr>
          <a:lstStyle/>
          <a:p>
            <a:pPr marL="12700">
              <a:lnSpc>
                <a:spcPct val="100000"/>
              </a:lnSpc>
              <a:spcBef>
                <a:spcPts val="100"/>
              </a:spcBef>
            </a:pPr>
            <a:r>
              <a:rPr sz="5600" spc="-10" dirty="0"/>
              <a:t>Alternating</a:t>
            </a:r>
            <a:r>
              <a:rPr sz="5600" spc="-180" dirty="0"/>
              <a:t> </a:t>
            </a:r>
            <a:r>
              <a:rPr sz="5600" spc="-35" dirty="0"/>
              <a:t>self-</a:t>
            </a:r>
            <a:r>
              <a:rPr sz="5600" spc="-10" dirty="0"/>
              <a:t>attention</a:t>
            </a:r>
            <a:r>
              <a:rPr sz="5600" spc="-155" dirty="0"/>
              <a:t> </a:t>
            </a:r>
            <a:r>
              <a:rPr sz="5600" dirty="0"/>
              <a:t>&amp;</a:t>
            </a:r>
            <a:r>
              <a:rPr sz="5600" spc="-175" dirty="0"/>
              <a:t> </a:t>
            </a:r>
            <a:r>
              <a:rPr sz="5600" spc="-10" dirty="0"/>
              <a:t>nonlinearity</a:t>
            </a:r>
            <a:endParaRPr sz="56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30" name="object 3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31" name="object 31"/>
            <p:cNvPicPr/>
            <p:nvPr/>
          </p:nvPicPr>
          <p:blipFill>
            <a:blip r:embed="rId13" cstate="print"/>
            <a:stretch>
              <a:fillRect/>
            </a:stretch>
          </p:blipFill>
          <p:spPr>
            <a:xfrm>
              <a:off x="614171" y="5157215"/>
              <a:ext cx="202691" cy="213360"/>
            </a:xfrm>
            <a:prstGeom prst="rect">
              <a:avLst/>
            </a:prstGeom>
          </p:spPr>
        </p:pic>
        <p:pic>
          <p:nvPicPr>
            <p:cNvPr id="32" name="object 32"/>
            <p:cNvPicPr/>
            <p:nvPr/>
          </p:nvPicPr>
          <p:blipFill>
            <a:blip r:embed="rId14" cstate="print"/>
            <a:stretch>
              <a:fillRect/>
            </a:stretch>
          </p:blipFill>
          <p:spPr>
            <a:xfrm>
              <a:off x="898779" y="5041391"/>
              <a:ext cx="374650" cy="386206"/>
            </a:xfrm>
            <a:prstGeom prst="rect">
              <a:avLst/>
            </a:prstGeom>
          </p:spPr>
        </p:pic>
        <p:pic>
          <p:nvPicPr>
            <p:cNvPr id="33" name="object 33"/>
            <p:cNvPicPr/>
            <p:nvPr/>
          </p:nvPicPr>
          <p:blipFill>
            <a:blip r:embed="rId15" cstate="print"/>
            <a:stretch>
              <a:fillRect/>
            </a:stretch>
          </p:blipFill>
          <p:spPr>
            <a:xfrm>
              <a:off x="1024127" y="5172455"/>
              <a:ext cx="187452" cy="160019"/>
            </a:xfrm>
            <a:prstGeom prst="rect">
              <a:avLst/>
            </a:prstGeom>
          </p:spPr>
        </p:pic>
        <p:pic>
          <p:nvPicPr>
            <p:cNvPr id="34" name="object 34"/>
            <p:cNvPicPr/>
            <p:nvPr/>
          </p:nvPicPr>
          <p:blipFill>
            <a:blip r:embed="rId16" cstate="print"/>
            <a:stretch>
              <a:fillRect/>
            </a:stretch>
          </p:blipFill>
          <p:spPr>
            <a:xfrm>
              <a:off x="1290827" y="5474207"/>
              <a:ext cx="141731" cy="213359"/>
            </a:xfrm>
            <a:prstGeom prst="rect">
              <a:avLst/>
            </a:prstGeom>
          </p:spPr>
        </p:pic>
        <p:pic>
          <p:nvPicPr>
            <p:cNvPr id="35" name="object 35"/>
            <p:cNvPicPr/>
            <p:nvPr/>
          </p:nvPicPr>
          <p:blipFill>
            <a:blip r:embed="rId17" cstate="print"/>
            <a:stretch>
              <a:fillRect/>
            </a:stretch>
          </p:blipFill>
          <p:spPr>
            <a:xfrm>
              <a:off x="1048512" y="5478779"/>
              <a:ext cx="76200" cy="214884"/>
            </a:xfrm>
            <a:prstGeom prst="rect">
              <a:avLst/>
            </a:prstGeom>
          </p:spPr>
        </p:pic>
        <p:pic>
          <p:nvPicPr>
            <p:cNvPr id="36" name="object 36"/>
            <p:cNvPicPr/>
            <p:nvPr/>
          </p:nvPicPr>
          <p:blipFill>
            <a:blip r:embed="rId18" cstate="print"/>
            <a:stretch>
              <a:fillRect/>
            </a:stretch>
          </p:blipFill>
          <p:spPr>
            <a:xfrm>
              <a:off x="1273429" y="5042915"/>
              <a:ext cx="358775" cy="384683"/>
            </a:xfrm>
            <a:prstGeom prst="rect">
              <a:avLst/>
            </a:prstGeom>
          </p:spPr>
        </p:pic>
        <p:pic>
          <p:nvPicPr>
            <p:cNvPr id="37" name="object 37"/>
            <p:cNvPicPr/>
            <p:nvPr/>
          </p:nvPicPr>
          <p:blipFill>
            <a:blip r:embed="rId19" cstate="print"/>
            <a:stretch>
              <a:fillRect/>
            </a:stretch>
          </p:blipFill>
          <p:spPr>
            <a:xfrm>
              <a:off x="1371600" y="5175503"/>
              <a:ext cx="199644" cy="149351"/>
            </a:xfrm>
            <a:prstGeom prst="rect">
              <a:avLst/>
            </a:prstGeom>
          </p:spPr>
        </p:pic>
        <p:pic>
          <p:nvPicPr>
            <p:cNvPr id="38" name="object 38"/>
            <p:cNvPicPr/>
            <p:nvPr/>
          </p:nvPicPr>
          <p:blipFill>
            <a:blip r:embed="rId20" cstate="print"/>
            <a:stretch>
              <a:fillRect/>
            </a:stretch>
          </p:blipFill>
          <p:spPr>
            <a:xfrm>
              <a:off x="675131" y="4791455"/>
              <a:ext cx="76200" cy="213360"/>
            </a:xfrm>
            <a:prstGeom prst="rect">
              <a:avLst/>
            </a:prstGeom>
          </p:spPr>
        </p:pic>
        <p:pic>
          <p:nvPicPr>
            <p:cNvPr id="39" name="object 39"/>
            <p:cNvPicPr/>
            <p:nvPr/>
          </p:nvPicPr>
          <p:blipFill>
            <a:blip r:embed="rId20" cstate="print"/>
            <a:stretch>
              <a:fillRect/>
            </a:stretch>
          </p:blipFill>
          <p:spPr>
            <a:xfrm>
              <a:off x="1056131" y="4785359"/>
              <a:ext cx="76200" cy="214883"/>
            </a:xfrm>
            <a:prstGeom prst="rect">
              <a:avLst/>
            </a:prstGeom>
          </p:spPr>
        </p:pic>
        <p:pic>
          <p:nvPicPr>
            <p:cNvPr id="40" name="object 40"/>
            <p:cNvPicPr/>
            <p:nvPr/>
          </p:nvPicPr>
          <p:blipFill>
            <a:blip r:embed="rId21" cstate="print"/>
            <a:stretch>
              <a:fillRect/>
            </a:stretch>
          </p:blipFill>
          <p:spPr>
            <a:xfrm>
              <a:off x="1461516" y="4791455"/>
              <a:ext cx="76200" cy="213360"/>
            </a:xfrm>
            <a:prstGeom prst="rect">
              <a:avLst/>
            </a:prstGeom>
          </p:spPr>
        </p:pic>
      </p:gr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sp>
          <p:nvSpPr>
            <p:cNvPr id="88" name="object 88"/>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89" name="object 89"/>
            <p:cNvPicPr/>
            <p:nvPr/>
          </p:nvPicPr>
          <p:blipFill>
            <a:blip r:embed="rId13" cstate="print"/>
            <a:stretch>
              <a:fillRect/>
            </a:stretch>
          </p:blipFill>
          <p:spPr>
            <a:xfrm>
              <a:off x="620267" y="2313431"/>
              <a:ext cx="202692" cy="213360"/>
            </a:xfrm>
            <a:prstGeom prst="rect">
              <a:avLst/>
            </a:prstGeom>
          </p:spPr>
        </p:pic>
        <p:pic>
          <p:nvPicPr>
            <p:cNvPr id="90" name="object 90"/>
            <p:cNvPicPr/>
            <p:nvPr/>
          </p:nvPicPr>
          <p:blipFill>
            <a:blip r:embed="rId43" cstate="print"/>
            <a:stretch>
              <a:fillRect/>
            </a:stretch>
          </p:blipFill>
          <p:spPr>
            <a:xfrm>
              <a:off x="780287" y="2633472"/>
              <a:ext cx="111252" cy="216408"/>
            </a:xfrm>
            <a:prstGeom prst="rect">
              <a:avLst/>
            </a:prstGeom>
          </p:spPr>
        </p:pic>
        <p:pic>
          <p:nvPicPr>
            <p:cNvPr id="91" name="object 91"/>
            <p:cNvPicPr/>
            <p:nvPr/>
          </p:nvPicPr>
          <p:blipFill>
            <a:blip r:embed="rId44" cstate="print"/>
            <a:stretch>
              <a:fillRect/>
            </a:stretch>
          </p:blipFill>
          <p:spPr>
            <a:xfrm>
              <a:off x="904875" y="2197608"/>
              <a:ext cx="374650" cy="386841"/>
            </a:xfrm>
            <a:prstGeom prst="rect">
              <a:avLst/>
            </a:prstGeom>
          </p:spPr>
        </p:pic>
        <p:pic>
          <p:nvPicPr>
            <p:cNvPr id="92" name="object 92"/>
            <p:cNvPicPr/>
            <p:nvPr/>
          </p:nvPicPr>
          <p:blipFill>
            <a:blip r:embed="rId15" cstate="print"/>
            <a:stretch>
              <a:fillRect/>
            </a:stretch>
          </p:blipFill>
          <p:spPr>
            <a:xfrm>
              <a:off x="1028700" y="2330195"/>
              <a:ext cx="187452" cy="160020"/>
            </a:xfrm>
            <a:prstGeom prst="rect">
              <a:avLst/>
            </a:prstGeom>
          </p:spPr>
        </p:pic>
        <p:pic>
          <p:nvPicPr>
            <p:cNvPr id="93" name="object 93"/>
            <p:cNvPicPr/>
            <p:nvPr/>
          </p:nvPicPr>
          <p:blipFill>
            <a:blip r:embed="rId45" cstate="print"/>
            <a:stretch>
              <a:fillRect/>
            </a:stretch>
          </p:blipFill>
          <p:spPr>
            <a:xfrm>
              <a:off x="1296923" y="2630423"/>
              <a:ext cx="141731" cy="214884"/>
            </a:xfrm>
            <a:prstGeom prst="rect">
              <a:avLst/>
            </a:prstGeom>
          </p:spPr>
        </p:pic>
        <p:pic>
          <p:nvPicPr>
            <p:cNvPr id="94" name="object 94"/>
            <p:cNvPicPr/>
            <p:nvPr/>
          </p:nvPicPr>
          <p:blipFill>
            <a:blip r:embed="rId20" cstate="print"/>
            <a:stretch>
              <a:fillRect/>
            </a:stretch>
          </p:blipFill>
          <p:spPr>
            <a:xfrm>
              <a:off x="1054608" y="2634995"/>
              <a:ext cx="76200" cy="214884"/>
            </a:xfrm>
            <a:prstGeom prst="rect">
              <a:avLst/>
            </a:prstGeom>
          </p:spPr>
        </p:pic>
        <p:pic>
          <p:nvPicPr>
            <p:cNvPr id="95" name="object 95"/>
            <p:cNvPicPr/>
            <p:nvPr/>
          </p:nvPicPr>
          <p:blipFill>
            <a:blip r:embed="rId46" cstate="print"/>
            <a:stretch>
              <a:fillRect/>
            </a:stretch>
          </p:blipFill>
          <p:spPr>
            <a:xfrm>
              <a:off x="1279525" y="2199131"/>
              <a:ext cx="358775" cy="385318"/>
            </a:xfrm>
            <a:prstGeom prst="rect">
              <a:avLst/>
            </a:prstGeom>
          </p:spPr>
        </p:pic>
        <p:pic>
          <p:nvPicPr>
            <p:cNvPr id="96" name="object 96"/>
            <p:cNvPicPr/>
            <p:nvPr/>
          </p:nvPicPr>
          <p:blipFill>
            <a:blip r:embed="rId19" cstate="print"/>
            <a:stretch>
              <a:fillRect/>
            </a:stretch>
          </p:blipFill>
          <p:spPr>
            <a:xfrm>
              <a:off x="1377695" y="2331720"/>
              <a:ext cx="199644" cy="149351"/>
            </a:xfrm>
            <a:prstGeom prst="rect">
              <a:avLst/>
            </a:prstGeom>
          </p:spPr>
        </p:pic>
        <p:pic>
          <p:nvPicPr>
            <p:cNvPr id="97" name="object 97"/>
            <p:cNvPicPr/>
            <p:nvPr/>
          </p:nvPicPr>
          <p:blipFill>
            <a:blip r:embed="rId20" cstate="print"/>
            <a:stretch>
              <a:fillRect/>
            </a:stretch>
          </p:blipFill>
          <p:spPr>
            <a:xfrm>
              <a:off x="681227" y="1947672"/>
              <a:ext cx="76200" cy="213360"/>
            </a:xfrm>
            <a:prstGeom prst="rect">
              <a:avLst/>
            </a:prstGeom>
          </p:spPr>
        </p:pic>
        <p:pic>
          <p:nvPicPr>
            <p:cNvPr id="98" name="object 98"/>
            <p:cNvPicPr/>
            <p:nvPr/>
          </p:nvPicPr>
          <p:blipFill>
            <a:blip r:embed="rId20" cstate="print"/>
            <a:stretch>
              <a:fillRect/>
            </a:stretch>
          </p:blipFill>
          <p:spPr>
            <a:xfrm>
              <a:off x="1062227" y="1943100"/>
              <a:ext cx="76200" cy="213360"/>
            </a:xfrm>
            <a:prstGeom prst="rect">
              <a:avLst/>
            </a:prstGeom>
          </p:spPr>
        </p:pic>
        <p:pic>
          <p:nvPicPr>
            <p:cNvPr id="99" name="object 99"/>
            <p:cNvPicPr/>
            <p:nvPr/>
          </p:nvPicPr>
          <p:blipFill>
            <a:blip r:embed="rId21" cstate="print"/>
            <a:stretch>
              <a:fillRect/>
            </a:stretch>
          </p:blipFill>
          <p:spPr>
            <a:xfrm>
              <a:off x="1467612" y="1947672"/>
              <a:ext cx="76200" cy="213360"/>
            </a:xfrm>
            <a:prstGeom prst="rect">
              <a:avLst/>
            </a:prstGeom>
          </p:spPr>
        </p:pic>
        <p:pic>
          <p:nvPicPr>
            <p:cNvPr id="100" name="object 100"/>
            <p:cNvPicPr/>
            <p:nvPr/>
          </p:nvPicPr>
          <p:blipFill>
            <a:blip r:embed="rId20" cstate="print"/>
            <a:stretch>
              <a:fillRect/>
            </a:stretch>
          </p:blipFill>
          <p:spPr>
            <a:xfrm>
              <a:off x="1045463" y="3323844"/>
              <a:ext cx="76200" cy="213360"/>
            </a:xfrm>
            <a:prstGeom prst="rect">
              <a:avLst/>
            </a:prstGeom>
          </p:spPr>
        </p:pic>
        <p:pic>
          <p:nvPicPr>
            <p:cNvPr id="101" name="object 101"/>
            <p:cNvPicPr/>
            <p:nvPr/>
          </p:nvPicPr>
          <p:blipFill>
            <a:blip r:embed="rId47" cstate="print"/>
            <a:stretch>
              <a:fillRect/>
            </a:stretch>
          </p:blipFill>
          <p:spPr>
            <a:xfrm>
              <a:off x="873251" y="2883408"/>
              <a:ext cx="419100" cy="409956"/>
            </a:xfrm>
            <a:prstGeom prst="rect">
              <a:avLst/>
            </a:prstGeom>
          </p:spPr>
        </p:pic>
        <p:sp>
          <p:nvSpPr>
            <p:cNvPr id="102" name="object 102"/>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3" name="object 103"/>
            <p:cNvPicPr/>
            <p:nvPr/>
          </p:nvPicPr>
          <p:blipFill>
            <a:blip r:embed="rId48" cstate="print"/>
            <a:stretch>
              <a:fillRect/>
            </a:stretch>
          </p:blipFill>
          <p:spPr>
            <a:xfrm>
              <a:off x="978408" y="2948939"/>
              <a:ext cx="220979" cy="284988"/>
            </a:xfrm>
            <a:prstGeom prst="rect">
              <a:avLst/>
            </a:prstGeom>
          </p:spPr>
        </p:pic>
      </p:grpSp>
      <p:pic>
        <p:nvPicPr>
          <p:cNvPr id="104" name="object 104"/>
          <p:cNvPicPr/>
          <p:nvPr/>
        </p:nvPicPr>
        <p:blipFill>
          <a:blip r:embed="rId21" cstate="print"/>
          <a:stretch>
            <a:fillRect/>
          </a:stretch>
        </p:blipFill>
        <p:spPr>
          <a:xfrm>
            <a:off x="2446020" y="4029455"/>
            <a:ext cx="76200" cy="214884"/>
          </a:xfrm>
          <a:prstGeom prst="rect">
            <a:avLst/>
          </a:prstGeom>
        </p:spPr>
      </p:pic>
      <p:grpSp>
        <p:nvGrpSpPr>
          <p:cNvPr id="105" name="object 105"/>
          <p:cNvGrpSpPr/>
          <p:nvPr/>
        </p:nvGrpSpPr>
        <p:grpSpPr>
          <a:xfrm>
            <a:off x="2180844" y="2630423"/>
            <a:ext cx="658495" cy="1348740"/>
            <a:chOff x="2180844" y="2630423"/>
            <a:chExt cx="658495" cy="1348740"/>
          </a:xfrm>
        </p:grpSpPr>
        <p:pic>
          <p:nvPicPr>
            <p:cNvPr id="106" name="object 106"/>
            <p:cNvPicPr/>
            <p:nvPr/>
          </p:nvPicPr>
          <p:blipFill>
            <a:blip r:embed="rId49" cstate="print"/>
            <a:stretch>
              <a:fillRect/>
            </a:stretch>
          </p:blipFill>
          <p:spPr>
            <a:xfrm>
              <a:off x="2258568" y="3567683"/>
              <a:ext cx="420624" cy="408431"/>
            </a:xfrm>
            <a:prstGeom prst="rect">
              <a:avLst/>
            </a:prstGeom>
          </p:spPr>
        </p:pic>
        <p:sp>
          <p:nvSpPr>
            <p:cNvPr id="107" name="object 107"/>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8" name="object 108"/>
            <p:cNvPicPr/>
            <p:nvPr/>
          </p:nvPicPr>
          <p:blipFill>
            <a:blip r:embed="rId50" cstate="print"/>
            <a:stretch>
              <a:fillRect/>
            </a:stretch>
          </p:blipFill>
          <p:spPr>
            <a:xfrm>
              <a:off x="2375916" y="3718559"/>
              <a:ext cx="213360" cy="149351"/>
            </a:xfrm>
            <a:prstGeom prst="rect">
              <a:avLst/>
            </a:prstGeom>
          </p:spPr>
        </p:pic>
        <p:pic>
          <p:nvPicPr>
            <p:cNvPr id="109" name="object 109"/>
            <p:cNvPicPr/>
            <p:nvPr/>
          </p:nvPicPr>
          <p:blipFill>
            <a:blip r:embed="rId51" cstate="print"/>
            <a:stretch>
              <a:fillRect/>
            </a:stretch>
          </p:blipFill>
          <p:spPr>
            <a:xfrm>
              <a:off x="2180844" y="2648711"/>
              <a:ext cx="111251" cy="214884"/>
            </a:xfrm>
            <a:prstGeom prst="rect">
              <a:avLst/>
            </a:prstGeom>
          </p:spPr>
        </p:pic>
        <p:pic>
          <p:nvPicPr>
            <p:cNvPr id="110" name="object 110"/>
            <p:cNvPicPr/>
            <p:nvPr/>
          </p:nvPicPr>
          <p:blipFill>
            <a:blip r:embed="rId21" cstate="print"/>
            <a:stretch>
              <a:fillRect/>
            </a:stretch>
          </p:blipFill>
          <p:spPr>
            <a:xfrm>
              <a:off x="2452116" y="2638043"/>
              <a:ext cx="76200" cy="213360"/>
            </a:xfrm>
            <a:prstGeom prst="rect">
              <a:avLst/>
            </a:prstGeom>
          </p:spPr>
        </p:pic>
        <p:pic>
          <p:nvPicPr>
            <p:cNvPr id="111" name="object 111"/>
            <p:cNvPicPr/>
            <p:nvPr/>
          </p:nvPicPr>
          <p:blipFill>
            <a:blip r:embed="rId45" cstate="print"/>
            <a:stretch>
              <a:fillRect/>
            </a:stretch>
          </p:blipFill>
          <p:spPr>
            <a:xfrm>
              <a:off x="2697480" y="2630423"/>
              <a:ext cx="141731" cy="214884"/>
            </a:xfrm>
            <a:prstGeom prst="rect">
              <a:avLst/>
            </a:prstGeom>
          </p:spPr>
        </p:pic>
        <p:pic>
          <p:nvPicPr>
            <p:cNvPr id="112" name="object 112"/>
            <p:cNvPicPr/>
            <p:nvPr/>
          </p:nvPicPr>
          <p:blipFill>
            <a:blip r:embed="rId21" cstate="print"/>
            <a:stretch>
              <a:fillRect/>
            </a:stretch>
          </p:blipFill>
          <p:spPr>
            <a:xfrm>
              <a:off x="2449068" y="3305555"/>
              <a:ext cx="76200" cy="214884"/>
            </a:xfrm>
            <a:prstGeom prst="rect">
              <a:avLst/>
            </a:prstGeom>
          </p:spPr>
        </p:pic>
        <p:pic>
          <p:nvPicPr>
            <p:cNvPr id="113" name="object 113"/>
            <p:cNvPicPr/>
            <p:nvPr/>
          </p:nvPicPr>
          <p:blipFill>
            <a:blip r:embed="rId52" cstate="print"/>
            <a:stretch>
              <a:fillRect/>
            </a:stretch>
          </p:blipFill>
          <p:spPr>
            <a:xfrm>
              <a:off x="2276856" y="2866643"/>
              <a:ext cx="419100" cy="409955"/>
            </a:xfrm>
            <a:prstGeom prst="rect">
              <a:avLst/>
            </a:prstGeom>
          </p:spPr>
        </p:pic>
        <p:sp>
          <p:nvSpPr>
            <p:cNvPr id="114" name="object 114"/>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5" name="object 115"/>
            <p:cNvPicPr/>
            <p:nvPr/>
          </p:nvPicPr>
          <p:blipFill>
            <a:blip r:embed="rId53" cstate="print"/>
            <a:stretch>
              <a:fillRect/>
            </a:stretch>
          </p:blipFill>
          <p:spPr>
            <a:xfrm>
              <a:off x="2368296" y="2930651"/>
              <a:ext cx="220980" cy="284988"/>
            </a:xfrm>
            <a:prstGeom prst="rect">
              <a:avLst/>
            </a:prstGeom>
          </p:spPr>
        </p:pic>
      </p:grpSp>
      <p:pic>
        <p:nvPicPr>
          <p:cNvPr id="116" name="object 116"/>
          <p:cNvPicPr/>
          <p:nvPr/>
        </p:nvPicPr>
        <p:blipFill>
          <a:blip r:embed="rId54" cstate="print"/>
          <a:stretch>
            <a:fillRect/>
          </a:stretch>
        </p:blipFill>
        <p:spPr>
          <a:xfrm>
            <a:off x="3788664" y="4027932"/>
            <a:ext cx="76200" cy="213360"/>
          </a:xfrm>
          <a:prstGeom prst="rect">
            <a:avLst/>
          </a:prstGeom>
        </p:spPr>
      </p:pic>
      <p:grpSp>
        <p:nvGrpSpPr>
          <p:cNvPr id="117" name="object 117"/>
          <p:cNvGrpSpPr/>
          <p:nvPr/>
        </p:nvGrpSpPr>
        <p:grpSpPr>
          <a:xfrm>
            <a:off x="3520440" y="2633472"/>
            <a:ext cx="2069464" cy="1342390"/>
            <a:chOff x="3520440" y="2633472"/>
            <a:chExt cx="2069464" cy="1342390"/>
          </a:xfrm>
        </p:grpSpPr>
        <p:pic>
          <p:nvPicPr>
            <p:cNvPr id="118" name="object 118"/>
            <p:cNvPicPr/>
            <p:nvPr/>
          </p:nvPicPr>
          <p:blipFill>
            <a:blip r:embed="rId55" cstate="print"/>
            <a:stretch>
              <a:fillRect/>
            </a:stretch>
          </p:blipFill>
          <p:spPr>
            <a:xfrm>
              <a:off x="3601212" y="3564636"/>
              <a:ext cx="420624" cy="408431"/>
            </a:xfrm>
            <a:prstGeom prst="rect">
              <a:avLst/>
            </a:prstGeom>
          </p:spPr>
        </p:pic>
        <p:sp>
          <p:nvSpPr>
            <p:cNvPr id="119" name="object 119"/>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20" name="object 120"/>
            <p:cNvPicPr/>
            <p:nvPr/>
          </p:nvPicPr>
          <p:blipFill>
            <a:blip r:embed="rId56" cstate="print"/>
            <a:stretch>
              <a:fillRect/>
            </a:stretch>
          </p:blipFill>
          <p:spPr>
            <a:xfrm>
              <a:off x="3718560" y="3715511"/>
              <a:ext cx="214884" cy="152400"/>
            </a:xfrm>
            <a:prstGeom prst="rect">
              <a:avLst/>
            </a:prstGeom>
          </p:spPr>
        </p:pic>
        <p:pic>
          <p:nvPicPr>
            <p:cNvPr id="121" name="object 121"/>
            <p:cNvPicPr/>
            <p:nvPr/>
          </p:nvPicPr>
          <p:blipFill>
            <a:blip r:embed="rId57" cstate="print"/>
            <a:stretch>
              <a:fillRect/>
            </a:stretch>
          </p:blipFill>
          <p:spPr>
            <a:xfrm>
              <a:off x="3520440" y="2633472"/>
              <a:ext cx="111251" cy="216408"/>
            </a:xfrm>
            <a:prstGeom prst="rect">
              <a:avLst/>
            </a:prstGeom>
          </p:spPr>
        </p:pic>
        <p:pic>
          <p:nvPicPr>
            <p:cNvPr id="122" name="object 122"/>
            <p:cNvPicPr/>
            <p:nvPr/>
          </p:nvPicPr>
          <p:blipFill>
            <a:blip r:embed="rId21" cstate="print"/>
            <a:stretch>
              <a:fillRect/>
            </a:stretch>
          </p:blipFill>
          <p:spPr>
            <a:xfrm>
              <a:off x="3788664" y="2639568"/>
              <a:ext cx="76198" cy="214884"/>
            </a:xfrm>
            <a:prstGeom prst="rect">
              <a:avLst/>
            </a:prstGeom>
          </p:spPr>
        </p:pic>
        <p:pic>
          <p:nvPicPr>
            <p:cNvPr id="123" name="object 123"/>
            <p:cNvPicPr/>
            <p:nvPr/>
          </p:nvPicPr>
          <p:blipFill>
            <a:blip r:embed="rId45" cstate="print"/>
            <a:stretch>
              <a:fillRect/>
            </a:stretch>
          </p:blipFill>
          <p:spPr>
            <a:xfrm>
              <a:off x="4032504" y="2633472"/>
              <a:ext cx="141732" cy="213360"/>
            </a:xfrm>
            <a:prstGeom prst="rect">
              <a:avLst/>
            </a:prstGeom>
          </p:spPr>
        </p:pic>
        <p:pic>
          <p:nvPicPr>
            <p:cNvPr id="124" name="object 124"/>
            <p:cNvPicPr/>
            <p:nvPr/>
          </p:nvPicPr>
          <p:blipFill>
            <a:blip r:embed="rId54" cstate="print"/>
            <a:stretch>
              <a:fillRect/>
            </a:stretch>
          </p:blipFill>
          <p:spPr>
            <a:xfrm>
              <a:off x="3791712" y="3304031"/>
              <a:ext cx="76198" cy="213360"/>
            </a:xfrm>
            <a:prstGeom prst="rect">
              <a:avLst/>
            </a:prstGeom>
          </p:spPr>
        </p:pic>
        <p:pic>
          <p:nvPicPr>
            <p:cNvPr id="125" name="object 125"/>
            <p:cNvPicPr/>
            <p:nvPr/>
          </p:nvPicPr>
          <p:blipFill>
            <a:blip r:embed="rId52" cstate="print"/>
            <a:stretch>
              <a:fillRect/>
            </a:stretch>
          </p:blipFill>
          <p:spPr>
            <a:xfrm>
              <a:off x="3619500" y="2863596"/>
              <a:ext cx="419100" cy="409955"/>
            </a:xfrm>
            <a:prstGeom prst="rect">
              <a:avLst/>
            </a:prstGeom>
          </p:spPr>
        </p:pic>
        <p:sp>
          <p:nvSpPr>
            <p:cNvPr id="126" name="object 126"/>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7" name="object 127"/>
            <p:cNvPicPr/>
            <p:nvPr/>
          </p:nvPicPr>
          <p:blipFill>
            <a:blip r:embed="rId58" cstate="print"/>
            <a:stretch>
              <a:fillRect/>
            </a:stretch>
          </p:blipFill>
          <p:spPr>
            <a:xfrm>
              <a:off x="3721608" y="2926080"/>
              <a:ext cx="222503" cy="289560"/>
            </a:xfrm>
            <a:prstGeom prst="rect">
              <a:avLst/>
            </a:prstGeom>
          </p:spPr>
        </p:pic>
        <p:sp>
          <p:nvSpPr>
            <p:cNvPr id="128" name="object 128"/>
            <p:cNvSpPr/>
            <p:nvPr/>
          </p:nvSpPr>
          <p:spPr>
            <a:xfrm>
              <a:off x="4169664" y="3390899"/>
              <a:ext cx="1419860" cy="76200"/>
            </a:xfrm>
            <a:custGeom>
              <a:avLst/>
              <a:gdLst/>
              <a:ahLst/>
              <a:cxnLst/>
              <a:rect l="l" t="t" r="r" b="b"/>
              <a:pathLst>
                <a:path w="1419860" h="76200">
                  <a:moveTo>
                    <a:pt x="76200" y="0"/>
                  </a:moveTo>
                  <a:lnTo>
                    <a:pt x="0" y="38100"/>
                  </a:lnTo>
                  <a:lnTo>
                    <a:pt x="76200" y="76200"/>
                  </a:lnTo>
                  <a:lnTo>
                    <a:pt x="76200" y="47625"/>
                  </a:lnTo>
                  <a:lnTo>
                    <a:pt x="76187" y="28575"/>
                  </a:lnTo>
                  <a:lnTo>
                    <a:pt x="76200" y="0"/>
                  </a:lnTo>
                  <a:close/>
                </a:path>
                <a:path w="1419860" h="76200">
                  <a:moveTo>
                    <a:pt x="1419860" y="28575"/>
                  </a:moveTo>
                  <a:lnTo>
                    <a:pt x="76200" y="28575"/>
                  </a:lnTo>
                  <a:lnTo>
                    <a:pt x="76200" y="47625"/>
                  </a:lnTo>
                  <a:lnTo>
                    <a:pt x="1419860" y="47625"/>
                  </a:lnTo>
                  <a:lnTo>
                    <a:pt x="1419860" y="28575"/>
                  </a:lnTo>
                  <a:close/>
                </a:path>
              </a:pathLst>
            </a:custGeom>
            <a:solidFill>
              <a:srgbClr val="000000"/>
            </a:solidFill>
          </p:spPr>
          <p:txBody>
            <a:bodyPr wrap="square" lIns="0" tIns="0" rIns="0" bIns="0" rtlCol="0"/>
            <a:lstStyle/>
            <a:p>
              <a:endParaRPr/>
            </a:p>
          </p:txBody>
        </p:sp>
      </p:grpSp>
      <p:grpSp>
        <p:nvGrpSpPr>
          <p:cNvPr id="129" name="object 129"/>
          <p:cNvGrpSpPr/>
          <p:nvPr/>
        </p:nvGrpSpPr>
        <p:grpSpPr>
          <a:xfrm>
            <a:off x="1950592" y="2194432"/>
            <a:ext cx="1092835" cy="390525"/>
            <a:chOff x="1950592" y="2194432"/>
            <a:chExt cx="1092835" cy="390525"/>
          </a:xfrm>
        </p:grpSpPr>
        <p:pic>
          <p:nvPicPr>
            <p:cNvPr id="130" name="object 130"/>
            <p:cNvPicPr/>
            <p:nvPr/>
          </p:nvPicPr>
          <p:blipFill>
            <a:blip r:embed="rId42" cstate="print"/>
            <a:stretch>
              <a:fillRect/>
            </a:stretch>
          </p:blipFill>
          <p:spPr>
            <a:xfrm>
              <a:off x="1953767" y="2197607"/>
              <a:ext cx="332231" cy="382524"/>
            </a:xfrm>
            <a:prstGeom prst="rect">
              <a:avLst/>
            </a:prstGeom>
          </p:spPr>
        </p:pic>
        <p:sp>
          <p:nvSpPr>
            <p:cNvPr id="131" name="object 131"/>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2" name="object 132"/>
            <p:cNvPicPr/>
            <p:nvPr/>
          </p:nvPicPr>
          <p:blipFill>
            <a:blip r:embed="rId24" cstate="print"/>
            <a:stretch>
              <a:fillRect/>
            </a:stretch>
          </p:blipFill>
          <p:spPr>
            <a:xfrm>
              <a:off x="2017775" y="2304287"/>
              <a:ext cx="208787" cy="214884"/>
            </a:xfrm>
            <a:prstGeom prst="rect">
              <a:avLst/>
            </a:prstGeom>
          </p:spPr>
        </p:pic>
        <p:pic>
          <p:nvPicPr>
            <p:cNvPr id="133" name="object 133"/>
            <p:cNvPicPr/>
            <p:nvPr/>
          </p:nvPicPr>
          <p:blipFill>
            <a:blip r:embed="rId59" cstate="print"/>
            <a:stretch>
              <a:fillRect/>
            </a:stretch>
          </p:blipFill>
          <p:spPr>
            <a:xfrm>
              <a:off x="2325623" y="2200655"/>
              <a:ext cx="333756" cy="381000"/>
            </a:xfrm>
            <a:prstGeom prst="rect">
              <a:avLst/>
            </a:prstGeom>
          </p:spPr>
        </p:pic>
        <p:sp>
          <p:nvSpPr>
            <p:cNvPr id="134" name="object 134"/>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5" name="object 135"/>
            <p:cNvPicPr/>
            <p:nvPr/>
          </p:nvPicPr>
          <p:blipFill>
            <a:blip r:embed="rId26" cstate="print"/>
            <a:stretch>
              <a:fillRect/>
            </a:stretch>
          </p:blipFill>
          <p:spPr>
            <a:xfrm>
              <a:off x="2427731" y="2331719"/>
              <a:ext cx="193548" cy="160020"/>
            </a:xfrm>
            <a:prstGeom prst="rect">
              <a:avLst/>
            </a:prstGeom>
          </p:spPr>
        </p:pic>
        <p:pic>
          <p:nvPicPr>
            <p:cNvPr id="136" name="object 136"/>
            <p:cNvPicPr/>
            <p:nvPr/>
          </p:nvPicPr>
          <p:blipFill>
            <a:blip r:embed="rId60" cstate="print"/>
            <a:stretch>
              <a:fillRect/>
            </a:stretch>
          </p:blipFill>
          <p:spPr>
            <a:xfrm>
              <a:off x="2706623" y="2199131"/>
              <a:ext cx="333756" cy="382524"/>
            </a:xfrm>
            <a:prstGeom prst="rect">
              <a:avLst/>
            </a:prstGeom>
          </p:spPr>
        </p:pic>
        <p:sp>
          <p:nvSpPr>
            <p:cNvPr id="137" name="object 137"/>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8" name="object 138"/>
            <p:cNvPicPr/>
            <p:nvPr/>
          </p:nvPicPr>
          <p:blipFill>
            <a:blip r:embed="rId28" cstate="print"/>
            <a:stretch>
              <a:fillRect/>
            </a:stretch>
          </p:blipFill>
          <p:spPr>
            <a:xfrm>
              <a:off x="2778251" y="2331719"/>
              <a:ext cx="205739" cy="149351"/>
            </a:xfrm>
            <a:prstGeom prst="rect">
              <a:avLst/>
            </a:prstGeom>
          </p:spPr>
        </p:pic>
      </p:grpSp>
      <p:grpSp>
        <p:nvGrpSpPr>
          <p:cNvPr id="139" name="object 139"/>
          <p:cNvGrpSpPr/>
          <p:nvPr/>
        </p:nvGrpSpPr>
        <p:grpSpPr>
          <a:xfrm>
            <a:off x="3282441" y="2193544"/>
            <a:ext cx="1093470" cy="391160"/>
            <a:chOff x="3282441" y="2193544"/>
            <a:chExt cx="1093470" cy="391160"/>
          </a:xfrm>
        </p:grpSpPr>
        <p:pic>
          <p:nvPicPr>
            <p:cNvPr id="140" name="object 140"/>
            <p:cNvPicPr/>
            <p:nvPr/>
          </p:nvPicPr>
          <p:blipFill>
            <a:blip r:embed="rId61" cstate="print"/>
            <a:stretch>
              <a:fillRect/>
            </a:stretch>
          </p:blipFill>
          <p:spPr>
            <a:xfrm>
              <a:off x="3288791" y="2197608"/>
              <a:ext cx="333756" cy="382524"/>
            </a:xfrm>
            <a:prstGeom prst="rect">
              <a:avLst/>
            </a:prstGeom>
          </p:spPr>
        </p:pic>
        <p:sp>
          <p:nvSpPr>
            <p:cNvPr id="141" name="object 141"/>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2" name="object 142"/>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3" name="object 143"/>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4" name="object 144"/>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5" name="object 145"/>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6" name="object 146"/>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7" name="object 147"/>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8" name="object 148"/>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9" name="object 149"/>
            <p:cNvPicPr/>
            <p:nvPr/>
          </p:nvPicPr>
          <p:blipFill>
            <a:blip r:embed="rId31" cstate="print"/>
            <a:stretch>
              <a:fillRect/>
            </a:stretch>
          </p:blipFill>
          <p:spPr>
            <a:xfrm>
              <a:off x="3354323" y="2304288"/>
              <a:ext cx="208787" cy="217932"/>
            </a:xfrm>
            <a:prstGeom prst="rect">
              <a:avLst/>
            </a:prstGeom>
          </p:spPr>
        </p:pic>
        <p:pic>
          <p:nvPicPr>
            <p:cNvPr id="150" name="object 150"/>
            <p:cNvPicPr/>
            <p:nvPr/>
          </p:nvPicPr>
          <p:blipFill>
            <a:blip r:embed="rId62" cstate="print"/>
            <a:stretch>
              <a:fillRect/>
            </a:stretch>
          </p:blipFill>
          <p:spPr>
            <a:xfrm>
              <a:off x="3639311" y="2202180"/>
              <a:ext cx="375920" cy="382524"/>
            </a:xfrm>
            <a:prstGeom prst="rect">
              <a:avLst/>
            </a:prstGeom>
          </p:spPr>
        </p:pic>
        <p:pic>
          <p:nvPicPr>
            <p:cNvPr id="151" name="object 151"/>
            <p:cNvPicPr/>
            <p:nvPr/>
          </p:nvPicPr>
          <p:blipFill>
            <a:blip r:embed="rId33" cstate="print"/>
            <a:stretch>
              <a:fillRect/>
            </a:stretch>
          </p:blipFill>
          <p:spPr>
            <a:xfrm>
              <a:off x="3762755" y="2333244"/>
              <a:ext cx="195072" cy="160020"/>
            </a:xfrm>
            <a:prstGeom prst="rect">
              <a:avLst/>
            </a:prstGeom>
          </p:spPr>
        </p:pic>
        <p:pic>
          <p:nvPicPr>
            <p:cNvPr id="152" name="object 152"/>
            <p:cNvPicPr/>
            <p:nvPr/>
          </p:nvPicPr>
          <p:blipFill>
            <a:blip r:embed="rId63" cstate="print"/>
            <a:stretch>
              <a:fillRect/>
            </a:stretch>
          </p:blipFill>
          <p:spPr>
            <a:xfrm>
              <a:off x="4015231" y="2202180"/>
              <a:ext cx="360679" cy="381000"/>
            </a:xfrm>
            <a:prstGeom prst="rect">
              <a:avLst/>
            </a:prstGeom>
          </p:spPr>
        </p:pic>
        <p:pic>
          <p:nvPicPr>
            <p:cNvPr id="153" name="object 153"/>
            <p:cNvPicPr/>
            <p:nvPr/>
          </p:nvPicPr>
          <p:blipFill>
            <a:blip r:embed="rId35" cstate="print"/>
            <a:stretch>
              <a:fillRect/>
            </a:stretch>
          </p:blipFill>
          <p:spPr>
            <a:xfrm>
              <a:off x="4113275" y="2334768"/>
              <a:ext cx="207263" cy="152400"/>
            </a:xfrm>
            <a:prstGeom prst="rect">
              <a:avLst/>
            </a:prstGeom>
          </p:spPr>
        </p:pic>
      </p:grpSp>
      <p:sp>
        <p:nvSpPr>
          <p:cNvPr id="154" name="object 154"/>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5" name="object 155"/>
          <p:cNvPicPr/>
          <p:nvPr/>
        </p:nvPicPr>
        <p:blipFill>
          <a:blip r:embed="rId54" cstate="print"/>
          <a:stretch>
            <a:fillRect/>
          </a:stretch>
        </p:blipFill>
        <p:spPr>
          <a:xfrm>
            <a:off x="2093976" y="1932432"/>
            <a:ext cx="76200" cy="213360"/>
          </a:xfrm>
          <a:prstGeom prst="rect">
            <a:avLst/>
          </a:prstGeom>
        </p:spPr>
      </p:pic>
      <p:pic>
        <p:nvPicPr>
          <p:cNvPr id="156" name="object 156"/>
          <p:cNvPicPr/>
          <p:nvPr/>
        </p:nvPicPr>
        <p:blipFill>
          <a:blip r:embed="rId54" cstate="print"/>
          <a:stretch>
            <a:fillRect/>
          </a:stretch>
        </p:blipFill>
        <p:spPr>
          <a:xfrm>
            <a:off x="2474976" y="1927860"/>
            <a:ext cx="76200" cy="213360"/>
          </a:xfrm>
          <a:prstGeom prst="rect">
            <a:avLst/>
          </a:prstGeom>
        </p:spPr>
      </p:pic>
      <p:pic>
        <p:nvPicPr>
          <p:cNvPr id="157" name="object 157"/>
          <p:cNvPicPr/>
          <p:nvPr/>
        </p:nvPicPr>
        <p:blipFill>
          <a:blip r:embed="rId54" cstate="print"/>
          <a:stretch>
            <a:fillRect/>
          </a:stretch>
        </p:blipFill>
        <p:spPr>
          <a:xfrm>
            <a:off x="2880360" y="1932432"/>
            <a:ext cx="76200" cy="213360"/>
          </a:xfrm>
          <a:prstGeom prst="rect">
            <a:avLst/>
          </a:prstGeom>
        </p:spPr>
      </p:pic>
      <p:pic>
        <p:nvPicPr>
          <p:cNvPr id="158" name="object 158"/>
          <p:cNvPicPr/>
          <p:nvPr/>
        </p:nvPicPr>
        <p:blipFill>
          <a:blip r:embed="rId21" cstate="print"/>
          <a:stretch>
            <a:fillRect/>
          </a:stretch>
        </p:blipFill>
        <p:spPr>
          <a:xfrm>
            <a:off x="3419855" y="1929383"/>
            <a:ext cx="76198" cy="214884"/>
          </a:xfrm>
          <a:prstGeom prst="rect">
            <a:avLst/>
          </a:prstGeom>
        </p:spPr>
      </p:pic>
      <p:pic>
        <p:nvPicPr>
          <p:cNvPr id="159" name="object 159"/>
          <p:cNvPicPr/>
          <p:nvPr/>
        </p:nvPicPr>
        <p:blipFill>
          <a:blip r:embed="rId54" cstate="print"/>
          <a:stretch>
            <a:fillRect/>
          </a:stretch>
        </p:blipFill>
        <p:spPr>
          <a:xfrm>
            <a:off x="3802379" y="1927860"/>
            <a:ext cx="76198" cy="213360"/>
          </a:xfrm>
          <a:prstGeom prst="rect">
            <a:avLst/>
          </a:prstGeom>
        </p:spPr>
      </p:pic>
      <p:pic>
        <p:nvPicPr>
          <p:cNvPr id="160" name="object 160"/>
          <p:cNvPicPr/>
          <p:nvPr/>
        </p:nvPicPr>
        <p:blipFill>
          <a:blip r:embed="rId21" cstate="print"/>
          <a:stretch>
            <a:fillRect/>
          </a:stretch>
        </p:blipFill>
        <p:spPr>
          <a:xfrm>
            <a:off x="4206240" y="1929383"/>
            <a:ext cx="76200" cy="214884"/>
          </a:xfrm>
          <a:prstGeom prst="rect">
            <a:avLst/>
          </a:prstGeom>
        </p:spPr>
      </p:pic>
      <p:pic>
        <p:nvPicPr>
          <p:cNvPr id="161" name="object 161"/>
          <p:cNvPicPr/>
          <p:nvPr/>
        </p:nvPicPr>
        <p:blipFill>
          <a:blip r:embed="rId64" cstate="print"/>
          <a:stretch>
            <a:fillRect/>
          </a:stretch>
        </p:blipFill>
        <p:spPr>
          <a:xfrm>
            <a:off x="5734811" y="3147060"/>
            <a:ext cx="3806951" cy="252984"/>
          </a:xfrm>
          <a:prstGeom prst="rect">
            <a:avLst/>
          </a:prstGeom>
        </p:spPr>
      </p:pic>
      <p:pic>
        <p:nvPicPr>
          <p:cNvPr id="162" name="object 162"/>
          <p:cNvPicPr/>
          <p:nvPr/>
        </p:nvPicPr>
        <p:blipFill>
          <a:blip r:embed="rId65" cstate="print"/>
          <a:stretch>
            <a:fillRect/>
          </a:stretch>
        </p:blipFill>
        <p:spPr>
          <a:xfrm>
            <a:off x="5734811" y="3454908"/>
            <a:ext cx="2554224" cy="280415"/>
          </a:xfrm>
          <a:prstGeom prst="rect">
            <a:avLst/>
          </a:prstGeom>
        </p:spPr>
      </p:pic>
      <p:sp>
        <p:nvSpPr>
          <p:cNvPr id="163" name="object 163"/>
          <p:cNvSpPr txBox="1"/>
          <p:nvPr/>
        </p:nvSpPr>
        <p:spPr>
          <a:xfrm>
            <a:off x="5712714" y="3899154"/>
            <a:ext cx="385127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just</a:t>
            </a:r>
            <a:r>
              <a:rPr sz="1800" spc="-70" dirty="0">
                <a:latin typeface="Calibri"/>
                <a:cs typeface="Calibri"/>
              </a:rPr>
              <a:t> </a:t>
            </a:r>
            <a:r>
              <a:rPr sz="1800" dirty="0">
                <a:latin typeface="Calibri"/>
                <a:cs typeface="Calibri"/>
              </a:rPr>
              <a:t>a</a:t>
            </a:r>
            <a:r>
              <a:rPr sz="1800" spc="-40" dirty="0">
                <a:latin typeface="Calibri"/>
                <a:cs typeface="Calibri"/>
              </a:rPr>
              <a:t> </a:t>
            </a:r>
            <a:r>
              <a:rPr sz="1800" spc="-10" dirty="0">
                <a:latin typeface="Calibri"/>
                <a:cs typeface="Calibri"/>
              </a:rPr>
              <a:t>neural</a:t>
            </a:r>
            <a:r>
              <a:rPr sz="1800" spc="-50" dirty="0">
                <a:latin typeface="Calibri"/>
                <a:cs typeface="Calibri"/>
              </a:rPr>
              <a:t> </a:t>
            </a:r>
            <a:r>
              <a:rPr sz="1800" dirty="0">
                <a:latin typeface="Calibri"/>
                <a:cs typeface="Calibri"/>
              </a:rPr>
              <a:t>net</a:t>
            </a:r>
            <a:r>
              <a:rPr sz="1800" spc="-60" dirty="0">
                <a:latin typeface="Calibri"/>
                <a:cs typeface="Calibri"/>
              </a:rPr>
              <a:t> </a:t>
            </a:r>
            <a:r>
              <a:rPr sz="1800" dirty="0">
                <a:latin typeface="Calibri"/>
                <a:cs typeface="Calibri"/>
              </a:rPr>
              <a:t>applied</a:t>
            </a:r>
            <a:r>
              <a:rPr sz="1800" spc="-60" dirty="0">
                <a:latin typeface="Calibri"/>
                <a:cs typeface="Calibri"/>
              </a:rPr>
              <a:t> </a:t>
            </a:r>
            <a:r>
              <a:rPr sz="1800" dirty="0">
                <a:latin typeface="Calibri"/>
                <a:cs typeface="Calibri"/>
              </a:rPr>
              <a:t>at</a:t>
            </a:r>
            <a:r>
              <a:rPr sz="1800" spc="-70" dirty="0">
                <a:latin typeface="Calibri"/>
                <a:cs typeface="Calibri"/>
              </a:rPr>
              <a:t> </a:t>
            </a:r>
            <a:r>
              <a:rPr sz="1800" dirty="0">
                <a:latin typeface="Calibri"/>
                <a:cs typeface="Calibri"/>
              </a:rPr>
              <a:t>every</a:t>
            </a:r>
            <a:r>
              <a:rPr sz="1800" spc="-55" dirty="0">
                <a:latin typeface="Calibri"/>
                <a:cs typeface="Calibri"/>
              </a:rPr>
              <a:t> </a:t>
            </a:r>
            <a:r>
              <a:rPr sz="1800" spc="-10" dirty="0">
                <a:latin typeface="Calibri"/>
                <a:cs typeface="Calibri"/>
              </a:rPr>
              <a:t>position after</a:t>
            </a:r>
            <a:r>
              <a:rPr sz="1800" spc="-45" dirty="0">
                <a:latin typeface="Calibri"/>
                <a:cs typeface="Calibri"/>
              </a:rPr>
              <a:t> </a:t>
            </a:r>
            <a:r>
              <a:rPr sz="1800" dirty="0">
                <a:latin typeface="Calibri"/>
                <a:cs typeface="Calibri"/>
              </a:rPr>
              <a:t>every</a:t>
            </a:r>
            <a:r>
              <a:rPr sz="1800" spc="-65" dirty="0">
                <a:latin typeface="Calibri"/>
                <a:cs typeface="Calibri"/>
              </a:rPr>
              <a:t> </a:t>
            </a:r>
            <a:r>
              <a:rPr sz="1800" spc="-25" dirty="0">
                <a:latin typeface="Calibri"/>
                <a:cs typeface="Calibri"/>
              </a:rPr>
              <a:t>self-</a:t>
            </a:r>
            <a:r>
              <a:rPr sz="1800" spc="-20" dirty="0">
                <a:latin typeface="Calibri"/>
                <a:cs typeface="Calibri"/>
              </a:rPr>
              <a:t>attention</a:t>
            </a:r>
            <a:r>
              <a:rPr sz="1800" spc="-25" dirty="0">
                <a:latin typeface="Calibri"/>
                <a:cs typeface="Calibri"/>
              </a:rPr>
              <a:t> </a:t>
            </a:r>
            <a:r>
              <a:rPr sz="1800" spc="-10" dirty="0">
                <a:latin typeface="Calibri"/>
                <a:cs typeface="Calibri"/>
              </a:rPr>
              <a:t>layer!</a:t>
            </a:r>
            <a:endParaRPr sz="1800" dirty="0">
              <a:latin typeface="Calibri"/>
              <a:cs typeface="Calibri"/>
            </a:endParaRPr>
          </a:p>
        </p:txBody>
      </p:sp>
      <p:sp>
        <p:nvSpPr>
          <p:cNvPr id="164" name="object 164"/>
          <p:cNvSpPr txBox="1"/>
          <p:nvPr/>
        </p:nvSpPr>
        <p:spPr>
          <a:xfrm>
            <a:off x="5478271" y="4663820"/>
            <a:ext cx="3311525" cy="566822"/>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Sometimes</a:t>
            </a:r>
            <a:r>
              <a:rPr sz="1800" spc="-55" dirty="0">
                <a:latin typeface="Calibri"/>
                <a:cs typeface="Calibri"/>
              </a:rPr>
              <a:t> </a:t>
            </a:r>
            <a:r>
              <a:rPr sz="1800" spc="-30" dirty="0">
                <a:latin typeface="Calibri"/>
                <a:cs typeface="Calibri"/>
              </a:rPr>
              <a:t>referred</a:t>
            </a:r>
            <a:r>
              <a:rPr sz="1800" spc="-50" dirty="0">
                <a:latin typeface="Calibri"/>
                <a:cs typeface="Calibri"/>
              </a:rPr>
              <a:t> </a:t>
            </a:r>
            <a:r>
              <a:rPr sz="1800" dirty="0">
                <a:latin typeface="Calibri"/>
                <a:cs typeface="Calibri"/>
              </a:rPr>
              <a:t>to</a:t>
            </a:r>
            <a:r>
              <a:rPr sz="1800" spc="-20" dirty="0">
                <a:latin typeface="Calibri"/>
                <a:cs typeface="Calibri"/>
              </a:rPr>
              <a:t> </a:t>
            </a:r>
            <a:r>
              <a:rPr sz="1800" dirty="0">
                <a:latin typeface="Calibri"/>
                <a:cs typeface="Calibri"/>
              </a:rPr>
              <a:t>as</a:t>
            </a:r>
            <a:r>
              <a:rPr sz="1800" spc="-10" dirty="0">
                <a:latin typeface="Calibri"/>
                <a:cs typeface="Calibri"/>
              </a:rPr>
              <a:t> “position- </a:t>
            </a:r>
            <a:r>
              <a:rPr sz="1800" dirty="0">
                <a:latin typeface="Calibri"/>
                <a:cs typeface="Calibri"/>
              </a:rPr>
              <a:t>wise</a:t>
            </a:r>
            <a:r>
              <a:rPr sz="1800" spc="-40" dirty="0">
                <a:latin typeface="Calibri"/>
                <a:cs typeface="Calibri"/>
              </a:rPr>
              <a:t> </a:t>
            </a:r>
            <a:r>
              <a:rPr sz="1800" spc="-30" dirty="0">
                <a:latin typeface="Calibri"/>
                <a:cs typeface="Calibri"/>
              </a:rPr>
              <a:t>feedforward</a:t>
            </a:r>
            <a:r>
              <a:rPr sz="1800" spc="-35" dirty="0">
                <a:latin typeface="Calibri"/>
                <a:cs typeface="Calibri"/>
              </a:rPr>
              <a:t> </a:t>
            </a:r>
            <a:r>
              <a:rPr sz="1800" spc="-10" dirty="0">
                <a:latin typeface="Calibri"/>
                <a:cs typeface="Calibri"/>
              </a:rPr>
              <a:t>network”</a:t>
            </a:r>
            <a:endParaRPr sz="1800" dirty="0">
              <a:latin typeface="Calibri"/>
              <a:cs typeface="Calibri"/>
            </a:endParaRPr>
          </a:p>
        </p:txBody>
      </p:sp>
      <p:pic>
        <p:nvPicPr>
          <p:cNvPr id="165" name="object 117">
            <a:extLst>
              <a:ext uri="{FF2B5EF4-FFF2-40B4-BE49-F238E27FC236}">
                <a16:creationId xmlns:a16="http://schemas.microsoft.com/office/drawing/2014/main" id="{00D9EB08-5C53-F9D2-F3B5-8DC2B80435BA}"/>
              </a:ext>
            </a:extLst>
          </p:cNvPr>
          <p:cNvPicPr/>
          <p:nvPr/>
        </p:nvPicPr>
        <p:blipFill>
          <a:blip r:embed="rId66" cstate="print"/>
          <a:stretch>
            <a:fillRect/>
          </a:stretch>
        </p:blipFill>
        <p:spPr>
          <a:xfrm>
            <a:off x="5724591" y="1877504"/>
            <a:ext cx="1513332" cy="533400"/>
          </a:xfrm>
          <a:prstGeom prst="rect">
            <a:avLst/>
          </a:prstGeom>
        </p:spPr>
      </p:pic>
      <p:grpSp>
        <p:nvGrpSpPr>
          <p:cNvPr id="166" name="object 118">
            <a:extLst>
              <a:ext uri="{FF2B5EF4-FFF2-40B4-BE49-F238E27FC236}">
                <a16:creationId xmlns:a16="http://schemas.microsoft.com/office/drawing/2014/main" id="{F7FB6300-1B3B-6055-0201-89B4037DF511}"/>
              </a:ext>
            </a:extLst>
          </p:cNvPr>
          <p:cNvGrpSpPr/>
          <p:nvPr/>
        </p:nvGrpSpPr>
        <p:grpSpPr>
          <a:xfrm>
            <a:off x="7353748" y="1877504"/>
            <a:ext cx="3369945" cy="851535"/>
            <a:chOff x="6793992" y="3485388"/>
            <a:chExt cx="3369945" cy="851535"/>
          </a:xfrm>
        </p:grpSpPr>
        <p:pic>
          <p:nvPicPr>
            <p:cNvPr id="167" name="object 119">
              <a:extLst>
                <a:ext uri="{FF2B5EF4-FFF2-40B4-BE49-F238E27FC236}">
                  <a16:creationId xmlns:a16="http://schemas.microsoft.com/office/drawing/2014/main" id="{5EF23717-E206-7915-D42E-A8A3AEE09CC2}"/>
                </a:ext>
              </a:extLst>
            </p:cNvPr>
            <p:cNvPicPr/>
            <p:nvPr/>
          </p:nvPicPr>
          <p:blipFill>
            <a:blip r:embed="rId67" cstate="print"/>
            <a:stretch>
              <a:fillRect/>
            </a:stretch>
          </p:blipFill>
          <p:spPr>
            <a:xfrm>
              <a:off x="6793992" y="3485388"/>
              <a:ext cx="3369563" cy="533400"/>
            </a:xfrm>
            <a:prstGeom prst="rect">
              <a:avLst/>
            </a:prstGeom>
          </p:spPr>
        </p:pic>
        <p:sp>
          <p:nvSpPr>
            <p:cNvPr id="168" name="object 120">
              <a:extLst>
                <a:ext uri="{FF2B5EF4-FFF2-40B4-BE49-F238E27FC236}">
                  <a16:creationId xmlns:a16="http://schemas.microsoft.com/office/drawing/2014/main" id="{7BF23B9C-9A80-2788-F031-BBDE61C17F09}"/>
                </a:ext>
              </a:extLst>
            </p:cNvPr>
            <p:cNvSpPr/>
            <p:nvPr/>
          </p:nvSpPr>
          <p:spPr>
            <a:xfrm>
              <a:off x="9683242" y="3866515"/>
              <a:ext cx="247650" cy="470534"/>
            </a:xfrm>
            <a:custGeom>
              <a:avLst/>
              <a:gdLst/>
              <a:ahLst/>
              <a:cxnLst/>
              <a:rect l="l" t="t" r="r" b="b"/>
              <a:pathLst>
                <a:path w="247650" h="470535">
                  <a:moveTo>
                    <a:pt x="17144" y="0"/>
                  </a:moveTo>
                  <a:lnTo>
                    <a:pt x="0" y="8382"/>
                  </a:lnTo>
                  <a:lnTo>
                    <a:pt x="229997" y="470408"/>
                  </a:lnTo>
                  <a:lnTo>
                    <a:pt x="247141" y="461899"/>
                  </a:lnTo>
                  <a:lnTo>
                    <a:pt x="17144" y="0"/>
                  </a:lnTo>
                  <a:close/>
                </a:path>
              </a:pathLst>
            </a:custGeom>
            <a:solidFill>
              <a:srgbClr val="000000"/>
            </a:solidFill>
          </p:spPr>
          <p:txBody>
            <a:bodyPr wrap="square" lIns="0" tIns="0" rIns="0" bIns="0" rtlCol="0"/>
            <a:lstStyle/>
            <a:p>
              <a:endParaRPr/>
            </a:p>
          </p:txBody>
        </p:sp>
        <p:pic>
          <p:nvPicPr>
            <p:cNvPr id="169" name="object 121">
              <a:extLst>
                <a:ext uri="{FF2B5EF4-FFF2-40B4-BE49-F238E27FC236}">
                  <a16:creationId xmlns:a16="http://schemas.microsoft.com/office/drawing/2014/main" id="{8052F14F-45B7-A244-F925-F5548BD5BB46}"/>
                </a:ext>
              </a:extLst>
            </p:cNvPr>
            <p:cNvPicPr/>
            <p:nvPr/>
          </p:nvPicPr>
          <p:blipFill>
            <a:blip r:embed="rId68" cstate="print"/>
            <a:stretch>
              <a:fillRect/>
            </a:stretch>
          </p:blipFill>
          <p:spPr>
            <a:xfrm>
              <a:off x="9657588" y="3802380"/>
              <a:ext cx="68452" cy="85217"/>
            </a:xfrm>
            <a:prstGeom prst="rect">
              <a:avLst/>
            </a:prstGeom>
          </p:spPr>
        </p:pic>
      </p:grpSp>
      <p:sp>
        <p:nvSpPr>
          <p:cNvPr id="170" name="object 122">
            <a:extLst>
              <a:ext uri="{FF2B5EF4-FFF2-40B4-BE49-F238E27FC236}">
                <a16:creationId xmlns:a16="http://schemas.microsoft.com/office/drawing/2014/main" id="{45FEAAF5-C575-EAC6-FFAB-D7CB3A625258}"/>
              </a:ext>
            </a:extLst>
          </p:cNvPr>
          <p:cNvSpPr txBox="1"/>
          <p:nvPr/>
        </p:nvSpPr>
        <p:spPr>
          <a:xfrm>
            <a:off x="10298497" y="2652076"/>
            <a:ext cx="17475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non-</a:t>
            </a:r>
            <a:r>
              <a:rPr sz="1800" dirty="0">
                <a:latin typeface="Calibri"/>
                <a:cs typeface="Calibri"/>
              </a:rPr>
              <a:t>linear</a:t>
            </a:r>
            <a:r>
              <a:rPr sz="1800" spc="-100" dirty="0">
                <a:latin typeface="Calibri"/>
                <a:cs typeface="Calibri"/>
              </a:rPr>
              <a:t> </a:t>
            </a:r>
            <a:r>
              <a:rPr sz="1800" spc="-10" dirty="0">
                <a:latin typeface="Calibri"/>
                <a:cs typeface="Calibri"/>
              </a:rPr>
              <a:t>weights</a:t>
            </a:r>
            <a:endParaRPr sz="1800">
              <a:latin typeface="Calibri"/>
              <a:cs typeface="Calibri"/>
            </a:endParaRPr>
          </a:p>
        </p:txBody>
      </p:sp>
      <p:grpSp>
        <p:nvGrpSpPr>
          <p:cNvPr id="171" name="object 123">
            <a:extLst>
              <a:ext uri="{FF2B5EF4-FFF2-40B4-BE49-F238E27FC236}">
                <a16:creationId xmlns:a16="http://schemas.microsoft.com/office/drawing/2014/main" id="{D7A26A93-4593-DCCF-BEE0-861BB7F52C6C}"/>
              </a:ext>
            </a:extLst>
          </p:cNvPr>
          <p:cNvGrpSpPr/>
          <p:nvPr/>
        </p:nvGrpSpPr>
        <p:grpSpPr>
          <a:xfrm>
            <a:off x="9060627" y="2176207"/>
            <a:ext cx="271145" cy="628015"/>
            <a:chOff x="8500871" y="3784091"/>
            <a:chExt cx="271145" cy="628015"/>
          </a:xfrm>
        </p:grpSpPr>
        <p:sp>
          <p:nvSpPr>
            <p:cNvPr id="172" name="object 124">
              <a:extLst>
                <a:ext uri="{FF2B5EF4-FFF2-40B4-BE49-F238E27FC236}">
                  <a16:creationId xmlns:a16="http://schemas.microsoft.com/office/drawing/2014/main" id="{57AE04B6-E0FB-909D-CC47-149B7298EFB2}"/>
                </a:ext>
              </a:extLst>
            </p:cNvPr>
            <p:cNvSpPr/>
            <p:nvPr/>
          </p:nvSpPr>
          <p:spPr>
            <a:xfrm>
              <a:off x="8500871" y="3851020"/>
              <a:ext cx="244475" cy="560705"/>
            </a:xfrm>
            <a:custGeom>
              <a:avLst/>
              <a:gdLst/>
              <a:ahLst/>
              <a:cxnLst/>
              <a:rect l="l" t="t" r="r" b="b"/>
              <a:pathLst>
                <a:path w="244475" h="560704">
                  <a:moveTo>
                    <a:pt x="226822" y="0"/>
                  </a:moveTo>
                  <a:lnTo>
                    <a:pt x="0" y="553338"/>
                  </a:lnTo>
                  <a:lnTo>
                    <a:pt x="17525" y="560577"/>
                  </a:lnTo>
                  <a:lnTo>
                    <a:pt x="244348" y="7238"/>
                  </a:lnTo>
                  <a:lnTo>
                    <a:pt x="226822" y="0"/>
                  </a:lnTo>
                  <a:close/>
                </a:path>
              </a:pathLst>
            </a:custGeom>
            <a:solidFill>
              <a:srgbClr val="000000"/>
            </a:solidFill>
          </p:spPr>
          <p:txBody>
            <a:bodyPr wrap="square" lIns="0" tIns="0" rIns="0" bIns="0" rtlCol="0"/>
            <a:lstStyle/>
            <a:p>
              <a:endParaRPr/>
            </a:p>
          </p:txBody>
        </p:sp>
        <p:pic>
          <p:nvPicPr>
            <p:cNvPr id="173" name="object 125">
              <a:extLst>
                <a:ext uri="{FF2B5EF4-FFF2-40B4-BE49-F238E27FC236}">
                  <a16:creationId xmlns:a16="http://schemas.microsoft.com/office/drawing/2014/main" id="{A4025B8A-242D-69AC-5B2A-588D5F3DDCC9}"/>
                </a:ext>
              </a:extLst>
            </p:cNvPr>
            <p:cNvPicPr/>
            <p:nvPr/>
          </p:nvPicPr>
          <p:blipFill>
            <a:blip r:embed="rId69" cstate="print"/>
            <a:stretch>
              <a:fillRect/>
            </a:stretch>
          </p:blipFill>
          <p:spPr>
            <a:xfrm>
              <a:off x="8701277" y="3784091"/>
              <a:ext cx="70357" cy="85089"/>
            </a:xfrm>
            <a:prstGeom prst="rect">
              <a:avLst/>
            </a:prstGeom>
          </p:spPr>
        </p:pic>
      </p:grpSp>
      <p:sp>
        <p:nvSpPr>
          <p:cNvPr id="174" name="object 126">
            <a:extLst>
              <a:ext uri="{FF2B5EF4-FFF2-40B4-BE49-F238E27FC236}">
                <a16:creationId xmlns:a16="http://schemas.microsoft.com/office/drawing/2014/main" id="{8864E48D-6AB3-FB47-EC80-2096EBB764BE}"/>
              </a:ext>
            </a:extLst>
          </p:cNvPr>
          <p:cNvSpPr txBox="1"/>
          <p:nvPr/>
        </p:nvSpPr>
        <p:spPr>
          <a:xfrm>
            <a:off x="7519990" y="2743517"/>
            <a:ext cx="19704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linear</a:t>
            </a:r>
            <a:r>
              <a:rPr sz="1800" spc="-100" dirty="0">
                <a:latin typeface="Calibri"/>
                <a:cs typeface="Calibri"/>
              </a:rPr>
              <a:t> </a:t>
            </a:r>
            <a:r>
              <a:rPr sz="1800" spc="-20" dirty="0">
                <a:latin typeface="Calibri"/>
                <a:cs typeface="Calibri"/>
              </a:rPr>
              <a:t>transformation</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438150" y="4354829"/>
            <a:ext cx="2467610" cy="507365"/>
          </a:xfrm>
          <a:custGeom>
            <a:avLst/>
            <a:gdLst/>
            <a:ahLst/>
            <a:cxnLst/>
            <a:rect l="l" t="t" r="r" b="b"/>
            <a:pathLst>
              <a:path w="2467610" h="507364">
                <a:moveTo>
                  <a:pt x="0" y="84582"/>
                </a:moveTo>
                <a:lnTo>
                  <a:pt x="6629" y="51689"/>
                </a:lnTo>
                <a:lnTo>
                  <a:pt x="24701" y="24765"/>
                </a:lnTo>
                <a:lnTo>
                  <a:pt x="51498" y="6604"/>
                </a:lnTo>
                <a:lnTo>
                  <a:pt x="84315" y="0"/>
                </a:lnTo>
                <a:lnTo>
                  <a:pt x="2382774" y="0"/>
                </a:lnTo>
                <a:lnTo>
                  <a:pt x="2415667" y="6604"/>
                </a:lnTo>
                <a:lnTo>
                  <a:pt x="2442464" y="24765"/>
                </a:lnTo>
                <a:lnTo>
                  <a:pt x="2460498" y="51689"/>
                </a:lnTo>
                <a:lnTo>
                  <a:pt x="2467102" y="84582"/>
                </a:lnTo>
                <a:lnTo>
                  <a:pt x="2467102" y="422783"/>
                </a:lnTo>
                <a:lnTo>
                  <a:pt x="2460498" y="455676"/>
                </a:lnTo>
                <a:lnTo>
                  <a:pt x="2442464" y="482600"/>
                </a:lnTo>
                <a:lnTo>
                  <a:pt x="2415667" y="500761"/>
                </a:lnTo>
                <a:lnTo>
                  <a:pt x="2382774" y="507365"/>
                </a:lnTo>
                <a:lnTo>
                  <a:pt x="84315" y="507365"/>
                </a:lnTo>
                <a:lnTo>
                  <a:pt x="51498" y="500761"/>
                </a:lnTo>
                <a:lnTo>
                  <a:pt x="24701" y="482600"/>
                </a:lnTo>
                <a:lnTo>
                  <a:pt x="6629" y="455676"/>
                </a:lnTo>
                <a:lnTo>
                  <a:pt x="0" y="422783"/>
                </a:lnTo>
                <a:lnTo>
                  <a:pt x="0" y="84582"/>
                </a:lnTo>
                <a:close/>
              </a:path>
            </a:pathLst>
          </a:custGeom>
          <a:ln w="38099">
            <a:solidFill>
              <a:srgbClr val="FF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40" dirty="0"/>
              <a:t>Self-</a:t>
            </a:r>
            <a:r>
              <a:rPr sz="6000" spc="-10" dirty="0"/>
              <a:t>attention</a:t>
            </a:r>
            <a:r>
              <a:rPr sz="6000" spc="-120" dirty="0"/>
              <a:t> </a:t>
            </a:r>
            <a:r>
              <a:rPr sz="6000" dirty="0"/>
              <a:t>can</a:t>
            </a:r>
            <a:r>
              <a:rPr sz="6000" spc="-100" dirty="0"/>
              <a:t> </a:t>
            </a:r>
            <a:r>
              <a:rPr sz="6000" dirty="0"/>
              <a:t>see</a:t>
            </a:r>
            <a:r>
              <a:rPr sz="6000" spc="-80" dirty="0"/>
              <a:t> </a:t>
            </a:r>
            <a:r>
              <a:rPr sz="6000" dirty="0"/>
              <a:t>the</a:t>
            </a:r>
            <a:r>
              <a:rPr sz="6000" spc="-60" dirty="0"/>
              <a:t> </a:t>
            </a:r>
            <a:r>
              <a:rPr sz="6000" spc="-10" dirty="0"/>
              <a:t>future!</a:t>
            </a:r>
            <a:endParaRPr sz="6000"/>
          </a:p>
        </p:txBody>
      </p:sp>
      <p:pic>
        <p:nvPicPr>
          <p:cNvPr id="3" name="object 3"/>
          <p:cNvPicPr/>
          <p:nvPr/>
        </p:nvPicPr>
        <p:blipFill>
          <a:blip r:embed="rId3" cstate="print"/>
          <a:stretch>
            <a:fillRect/>
          </a:stretch>
        </p:blipFill>
        <p:spPr>
          <a:xfrm>
            <a:off x="835152" y="6333744"/>
            <a:ext cx="202691" cy="163068"/>
          </a:xfrm>
          <a:prstGeom prst="rect">
            <a:avLst/>
          </a:prstGeom>
        </p:spPr>
      </p:pic>
      <p:pic>
        <p:nvPicPr>
          <p:cNvPr id="4" name="object 4"/>
          <p:cNvPicPr/>
          <p:nvPr/>
        </p:nvPicPr>
        <p:blipFill>
          <a:blip r:embed="rId4" cstate="print"/>
          <a:stretch>
            <a:fillRect/>
          </a:stretch>
        </p:blipFill>
        <p:spPr>
          <a:xfrm>
            <a:off x="2225039" y="6333744"/>
            <a:ext cx="207263" cy="163068"/>
          </a:xfrm>
          <a:prstGeom prst="rect">
            <a:avLst/>
          </a:prstGeom>
        </p:spPr>
      </p:pic>
      <p:pic>
        <p:nvPicPr>
          <p:cNvPr id="5" name="object 5"/>
          <p:cNvPicPr/>
          <p:nvPr/>
        </p:nvPicPr>
        <p:blipFill>
          <a:blip r:embed="rId5" cstate="print"/>
          <a:stretch>
            <a:fillRect/>
          </a:stretch>
        </p:blipFill>
        <p:spPr>
          <a:xfrm>
            <a:off x="3579876" y="6333744"/>
            <a:ext cx="208787" cy="163068"/>
          </a:xfrm>
          <a:prstGeom prst="rect">
            <a:avLst/>
          </a:prstGeom>
        </p:spPr>
      </p:pic>
      <p:pic>
        <p:nvPicPr>
          <p:cNvPr id="6" name="object 6"/>
          <p:cNvPicPr/>
          <p:nvPr/>
        </p:nvPicPr>
        <p:blipFill>
          <a:blip r:embed="rId6" cstate="print"/>
          <a:stretch>
            <a:fillRect/>
          </a:stretch>
        </p:blipFill>
        <p:spPr>
          <a:xfrm>
            <a:off x="893063" y="5993891"/>
            <a:ext cx="76200" cy="233171"/>
          </a:xfrm>
          <a:prstGeom prst="rect">
            <a:avLst/>
          </a:prstGeom>
        </p:spPr>
      </p:pic>
      <p:grpSp>
        <p:nvGrpSpPr>
          <p:cNvPr id="7" name="object 7"/>
          <p:cNvGrpSpPr/>
          <p:nvPr/>
        </p:nvGrpSpPr>
        <p:grpSpPr>
          <a:xfrm>
            <a:off x="710056" y="5490845"/>
            <a:ext cx="425450" cy="414655"/>
            <a:chOff x="710056" y="5490845"/>
            <a:chExt cx="425450" cy="414655"/>
          </a:xfrm>
        </p:grpSpPr>
        <p:pic>
          <p:nvPicPr>
            <p:cNvPr id="8" name="object 8"/>
            <p:cNvPicPr/>
            <p:nvPr/>
          </p:nvPicPr>
          <p:blipFill>
            <a:blip r:embed="rId7" cstate="print"/>
            <a:stretch>
              <a:fillRect/>
            </a:stretch>
          </p:blipFill>
          <p:spPr>
            <a:xfrm>
              <a:off x="713231" y="5494020"/>
              <a:ext cx="419100" cy="408431"/>
            </a:xfrm>
            <a:prstGeom prst="rect">
              <a:avLst/>
            </a:prstGeom>
          </p:spPr>
        </p:pic>
        <p:sp>
          <p:nvSpPr>
            <p:cNvPr id="9" name="object 9"/>
            <p:cNvSpPr/>
            <p:nvPr/>
          </p:nvSpPr>
          <p:spPr>
            <a:xfrm>
              <a:off x="713231" y="5494020"/>
              <a:ext cx="419100" cy="408305"/>
            </a:xfrm>
            <a:custGeom>
              <a:avLst/>
              <a:gdLst/>
              <a:ahLst/>
              <a:cxnLst/>
              <a:rect l="l" t="t" r="r" b="b"/>
              <a:pathLst>
                <a:path w="419100" h="408304">
                  <a:moveTo>
                    <a:pt x="0" y="407923"/>
                  </a:moveTo>
                  <a:lnTo>
                    <a:pt x="419100" y="407923"/>
                  </a:lnTo>
                  <a:lnTo>
                    <a:pt x="419100" y="0"/>
                  </a:lnTo>
                  <a:lnTo>
                    <a:pt x="0" y="0"/>
                  </a:lnTo>
                  <a:lnTo>
                    <a:pt x="0" y="407923"/>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826007" y="5556504"/>
              <a:ext cx="216408" cy="283463"/>
            </a:xfrm>
            <a:prstGeom prst="rect">
              <a:avLst/>
            </a:prstGeom>
          </p:spPr>
        </p:pic>
      </p:grpSp>
      <p:pic>
        <p:nvPicPr>
          <p:cNvPr id="11" name="object 11"/>
          <p:cNvPicPr/>
          <p:nvPr/>
        </p:nvPicPr>
        <p:blipFill>
          <a:blip r:embed="rId6" cstate="print"/>
          <a:stretch>
            <a:fillRect/>
          </a:stretch>
        </p:blipFill>
        <p:spPr>
          <a:xfrm>
            <a:off x="2284476" y="5993891"/>
            <a:ext cx="76200" cy="233171"/>
          </a:xfrm>
          <a:prstGeom prst="rect">
            <a:avLst/>
          </a:prstGeom>
        </p:spPr>
      </p:pic>
      <p:grpSp>
        <p:nvGrpSpPr>
          <p:cNvPr id="12" name="object 12"/>
          <p:cNvGrpSpPr/>
          <p:nvPr/>
        </p:nvGrpSpPr>
        <p:grpSpPr>
          <a:xfrm>
            <a:off x="2107564" y="5490845"/>
            <a:ext cx="426720" cy="414655"/>
            <a:chOff x="2107564" y="5490845"/>
            <a:chExt cx="426720" cy="414655"/>
          </a:xfrm>
        </p:grpSpPr>
        <p:pic>
          <p:nvPicPr>
            <p:cNvPr id="13" name="object 13"/>
            <p:cNvPicPr/>
            <p:nvPr/>
          </p:nvPicPr>
          <p:blipFill>
            <a:blip r:embed="rId9" cstate="print"/>
            <a:stretch>
              <a:fillRect/>
            </a:stretch>
          </p:blipFill>
          <p:spPr>
            <a:xfrm>
              <a:off x="2110739" y="5494020"/>
              <a:ext cx="420624" cy="408431"/>
            </a:xfrm>
            <a:prstGeom prst="rect">
              <a:avLst/>
            </a:prstGeom>
          </p:spPr>
        </p:pic>
        <p:sp>
          <p:nvSpPr>
            <p:cNvPr id="14" name="object 14"/>
            <p:cNvSpPr/>
            <p:nvPr/>
          </p:nvSpPr>
          <p:spPr>
            <a:xfrm>
              <a:off x="2110739" y="5494020"/>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10" cstate="print"/>
            <a:stretch>
              <a:fillRect/>
            </a:stretch>
          </p:blipFill>
          <p:spPr>
            <a:xfrm>
              <a:off x="2203703" y="5556504"/>
              <a:ext cx="220980" cy="283463"/>
            </a:xfrm>
            <a:prstGeom prst="rect">
              <a:avLst/>
            </a:prstGeom>
          </p:spPr>
        </p:pic>
      </p:grpSp>
      <p:pic>
        <p:nvPicPr>
          <p:cNvPr id="16" name="object 16"/>
          <p:cNvPicPr/>
          <p:nvPr/>
        </p:nvPicPr>
        <p:blipFill>
          <a:blip r:embed="rId6" cstate="print"/>
          <a:stretch>
            <a:fillRect/>
          </a:stretch>
        </p:blipFill>
        <p:spPr>
          <a:xfrm>
            <a:off x="3627120" y="5990844"/>
            <a:ext cx="76200" cy="233172"/>
          </a:xfrm>
          <a:prstGeom prst="rect">
            <a:avLst/>
          </a:prstGeom>
        </p:spPr>
      </p:pic>
      <p:grpSp>
        <p:nvGrpSpPr>
          <p:cNvPr id="17" name="object 17"/>
          <p:cNvGrpSpPr/>
          <p:nvPr/>
        </p:nvGrpSpPr>
        <p:grpSpPr>
          <a:xfrm>
            <a:off x="3447160" y="5481701"/>
            <a:ext cx="425450" cy="417830"/>
            <a:chOff x="3447160" y="5481701"/>
            <a:chExt cx="425450" cy="417830"/>
          </a:xfrm>
        </p:grpSpPr>
        <p:pic>
          <p:nvPicPr>
            <p:cNvPr id="18" name="object 18"/>
            <p:cNvPicPr/>
            <p:nvPr/>
          </p:nvPicPr>
          <p:blipFill>
            <a:blip r:embed="rId11" cstate="print"/>
            <a:stretch>
              <a:fillRect/>
            </a:stretch>
          </p:blipFill>
          <p:spPr>
            <a:xfrm>
              <a:off x="3450335" y="5484876"/>
              <a:ext cx="419100" cy="411480"/>
            </a:xfrm>
            <a:prstGeom prst="rect">
              <a:avLst/>
            </a:prstGeom>
          </p:spPr>
        </p:pic>
        <p:sp>
          <p:nvSpPr>
            <p:cNvPr id="19" name="object 19"/>
            <p:cNvSpPr/>
            <p:nvPr/>
          </p:nvSpPr>
          <p:spPr>
            <a:xfrm>
              <a:off x="3450335" y="5484876"/>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2" cstate="print"/>
            <a:stretch>
              <a:fillRect/>
            </a:stretch>
          </p:blipFill>
          <p:spPr>
            <a:xfrm>
              <a:off x="3564635" y="5544312"/>
              <a:ext cx="222503" cy="288035"/>
            </a:xfrm>
            <a:prstGeom prst="rect">
              <a:avLst/>
            </a:prstGeom>
          </p:spPr>
        </p:pic>
      </p:grpSp>
      <p:grpSp>
        <p:nvGrpSpPr>
          <p:cNvPr id="21" name="object 21"/>
          <p:cNvGrpSpPr/>
          <p:nvPr/>
        </p:nvGrpSpPr>
        <p:grpSpPr>
          <a:xfrm>
            <a:off x="400684" y="4035552"/>
            <a:ext cx="3825240" cy="1394460"/>
            <a:chOff x="400684" y="4035552"/>
            <a:chExt cx="3825240" cy="1394460"/>
          </a:xfrm>
        </p:grpSpPr>
        <p:pic>
          <p:nvPicPr>
            <p:cNvPr id="22" name="object 22"/>
            <p:cNvPicPr/>
            <p:nvPr/>
          </p:nvPicPr>
          <p:blipFill>
            <a:blip r:embed="rId13" cstate="print"/>
            <a:stretch>
              <a:fillRect/>
            </a:stretch>
          </p:blipFill>
          <p:spPr>
            <a:xfrm>
              <a:off x="403859" y="4786884"/>
              <a:ext cx="333755" cy="382524"/>
            </a:xfrm>
            <a:prstGeom prst="rect">
              <a:avLst/>
            </a:prstGeom>
          </p:spPr>
        </p:pic>
        <p:sp>
          <p:nvSpPr>
            <p:cNvPr id="23" name="object 23"/>
            <p:cNvSpPr/>
            <p:nvPr/>
          </p:nvSpPr>
          <p:spPr>
            <a:xfrm>
              <a:off x="403859" y="4786884"/>
              <a:ext cx="334010" cy="382270"/>
            </a:xfrm>
            <a:custGeom>
              <a:avLst/>
              <a:gdLst/>
              <a:ahLst/>
              <a:cxnLst/>
              <a:rect l="l" t="t" r="r" b="b"/>
              <a:pathLst>
                <a:path w="334009" h="382270">
                  <a:moveTo>
                    <a:pt x="0" y="382143"/>
                  </a:moveTo>
                  <a:lnTo>
                    <a:pt x="333502" y="382143"/>
                  </a:lnTo>
                  <a:lnTo>
                    <a:pt x="333502" y="0"/>
                  </a:lnTo>
                  <a:lnTo>
                    <a:pt x="0" y="0"/>
                  </a:lnTo>
                  <a:lnTo>
                    <a:pt x="0" y="382143"/>
                  </a:lnTo>
                  <a:close/>
                </a:path>
              </a:pathLst>
            </a:custGeom>
            <a:ln w="6349">
              <a:solidFill>
                <a:srgbClr val="EB7B2F"/>
              </a:solidFill>
            </a:ln>
          </p:spPr>
          <p:txBody>
            <a:bodyPr wrap="square" lIns="0" tIns="0" rIns="0" bIns="0" rtlCol="0"/>
            <a:lstStyle/>
            <a:p>
              <a:endParaRPr/>
            </a:p>
          </p:txBody>
        </p:sp>
        <p:pic>
          <p:nvPicPr>
            <p:cNvPr id="24" name="object 24"/>
            <p:cNvPicPr/>
            <p:nvPr/>
          </p:nvPicPr>
          <p:blipFill>
            <a:blip r:embed="rId14" cstate="print"/>
            <a:stretch>
              <a:fillRect/>
            </a:stretch>
          </p:blipFill>
          <p:spPr>
            <a:xfrm>
              <a:off x="469391" y="4893564"/>
              <a:ext cx="202692" cy="213360"/>
            </a:xfrm>
            <a:prstGeom prst="rect">
              <a:avLst/>
            </a:prstGeom>
          </p:spPr>
        </p:pic>
        <p:pic>
          <p:nvPicPr>
            <p:cNvPr id="25" name="object 25"/>
            <p:cNvPicPr/>
            <p:nvPr/>
          </p:nvPicPr>
          <p:blipFill>
            <a:blip r:embed="rId15" cstate="print"/>
            <a:stretch>
              <a:fillRect/>
            </a:stretch>
          </p:blipFill>
          <p:spPr>
            <a:xfrm>
              <a:off x="627887" y="5213604"/>
              <a:ext cx="111251" cy="216407"/>
            </a:xfrm>
            <a:prstGeom prst="rect">
              <a:avLst/>
            </a:prstGeom>
          </p:spPr>
        </p:pic>
        <p:pic>
          <p:nvPicPr>
            <p:cNvPr id="26" name="object 26"/>
            <p:cNvPicPr/>
            <p:nvPr/>
          </p:nvPicPr>
          <p:blipFill>
            <a:blip r:embed="rId16" cstate="print"/>
            <a:stretch>
              <a:fillRect/>
            </a:stretch>
          </p:blipFill>
          <p:spPr>
            <a:xfrm>
              <a:off x="777239" y="4777740"/>
              <a:ext cx="332231" cy="382524"/>
            </a:xfrm>
            <a:prstGeom prst="rect">
              <a:avLst/>
            </a:prstGeom>
          </p:spPr>
        </p:pic>
        <p:sp>
          <p:nvSpPr>
            <p:cNvPr id="27" name="object 27"/>
            <p:cNvSpPr/>
            <p:nvPr/>
          </p:nvSpPr>
          <p:spPr>
            <a:xfrm>
              <a:off x="777239"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28" name="object 28"/>
            <p:cNvPicPr/>
            <p:nvPr/>
          </p:nvPicPr>
          <p:blipFill>
            <a:blip r:embed="rId17" cstate="print"/>
            <a:stretch>
              <a:fillRect/>
            </a:stretch>
          </p:blipFill>
          <p:spPr>
            <a:xfrm>
              <a:off x="877823" y="4910328"/>
              <a:ext cx="187452" cy="160019"/>
            </a:xfrm>
            <a:prstGeom prst="rect">
              <a:avLst/>
            </a:prstGeom>
          </p:spPr>
        </p:pic>
        <p:pic>
          <p:nvPicPr>
            <p:cNvPr id="29" name="object 29"/>
            <p:cNvPicPr/>
            <p:nvPr/>
          </p:nvPicPr>
          <p:blipFill>
            <a:blip r:embed="rId18" cstate="print"/>
            <a:stretch>
              <a:fillRect/>
            </a:stretch>
          </p:blipFill>
          <p:spPr>
            <a:xfrm>
              <a:off x="1144523" y="5210556"/>
              <a:ext cx="141731" cy="214884"/>
            </a:xfrm>
            <a:prstGeom prst="rect">
              <a:avLst/>
            </a:prstGeom>
          </p:spPr>
        </p:pic>
        <p:pic>
          <p:nvPicPr>
            <p:cNvPr id="30" name="object 30"/>
            <p:cNvPicPr/>
            <p:nvPr/>
          </p:nvPicPr>
          <p:blipFill>
            <a:blip r:embed="rId19" cstate="print"/>
            <a:stretch>
              <a:fillRect/>
            </a:stretch>
          </p:blipFill>
          <p:spPr>
            <a:xfrm>
              <a:off x="902208" y="5216652"/>
              <a:ext cx="76200" cy="213360"/>
            </a:xfrm>
            <a:prstGeom prst="rect">
              <a:avLst/>
            </a:prstGeom>
          </p:spPr>
        </p:pic>
        <p:pic>
          <p:nvPicPr>
            <p:cNvPr id="31" name="object 31"/>
            <p:cNvPicPr/>
            <p:nvPr/>
          </p:nvPicPr>
          <p:blipFill>
            <a:blip r:embed="rId20" cstate="print"/>
            <a:stretch>
              <a:fillRect/>
            </a:stretch>
          </p:blipFill>
          <p:spPr>
            <a:xfrm>
              <a:off x="1155191" y="4779264"/>
              <a:ext cx="332231" cy="382524"/>
            </a:xfrm>
            <a:prstGeom prst="rect">
              <a:avLst/>
            </a:prstGeom>
          </p:spPr>
        </p:pic>
        <p:sp>
          <p:nvSpPr>
            <p:cNvPr id="32" name="object 32"/>
            <p:cNvSpPr/>
            <p:nvPr/>
          </p:nvSpPr>
          <p:spPr>
            <a:xfrm>
              <a:off x="1155191"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33" name="object 33"/>
            <p:cNvPicPr/>
            <p:nvPr/>
          </p:nvPicPr>
          <p:blipFill>
            <a:blip r:embed="rId21" cstate="print"/>
            <a:stretch>
              <a:fillRect/>
            </a:stretch>
          </p:blipFill>
          <p:spPr>
            <a:xfrm>
              <a:off x="1225295" y="4911852"/>
              <a:ext cx="199644" cy="149351"/>
            </a:xfrm>
            <a:prstGeom prst="rect">
              <a:avLst/>
            </a:prstGeom>
          </p:spPr>
        </p:pic>
        <p:sp>
          <p:nvSpPr>
            <p:cNvPr id="34" name="object 34"/>
            <p:cNvSpPr/>
            <p:nvPr/>
          </p:nvSpPr>
          <p:spPr>
            <a:xfrm>
              <a:off x="405383" y="4035552"/>
              <a:ext cx="3820795" cy="455930"/>
            </a:xfrm>
            <a:custGeom>
              <a:avLst/>
              <a:gdLst/>
              <a:ahLst/>
              <a:cxnLst/>
              <a:rect l="l" t="t" r="r" b="b"/>
              <a:pathLst>
                <a:path w="3820795" h="455929">
                  <a:moveTo>
                    <a:pt x="3820541" y="0"/>
                  </a:moveTo>
                  <a:lnTo>
                    <a:pt x="0" y="0"/>
                  </a:lnTo>
                  <a:lnTo>
                    <a:pt x="0" y="455422"/>
                  </a:lnTo>
                  <a:lnTo>
                    <a:pt x="3820541" y="455422"/>
                  </a:lnTo>
                  <a:lnTo>
                    <a:pt x="3820541" y="0"/>
                  </a:lnTo>
                  <a:close/>
                </a:path>
              </a:pathLst>
            </a:custGeom>
            <a:solidFill>
              <a:srgbClr val="5B9BD3"/>
            </a:solidFill>
          </p:spPr>
          <p:txBody>
            <a:bodyPr wrap="square" lIns="0" tIns="0" rIns="0" bIns="0" rtlCol="0"/>
            <a:lstStyle/>
            <a:p>
              <a:endParaRPr/>
            </a:p>
          </p:txBody>
        </p:sp>
      </p:grpSp>
      <p:grpSp>
        <p:nvGrpSpPr>
          <p:cNvPr id="35" name="object 35"/>
          <p:cNvGrpSpPr/>
          <p:nvPr/>
        </p:nvGrpSpPr>
        <p:grpSpPr>
          <a:xfrm>
            <a:off x="1799717" y="4774565"/>
            <a:ext cx="1090930" cy="390525"/>
            <a:chOff x="1799717" y="4774565"/>
            <a:chExt cx="1090930" cy="390525"/>
          </a:xfrm>
        </p:grpSpPr>
        <p:pic>
          <p:nvPicPr>
            <p:cNvPr id="36" name="object 36"/>
            <p:cNvPicPr/>
            <p:nvPr/>
          </p:nvPicPr>
          <p:blipFill>
            <a:blip r:embed="rId22" cstate="print"/>
            <a:stretch>
              <a:fillRect/>
            </a:stretch>
          </p:blipFill>
          <p:spPr>
            <a:xfrm>
              <a:off x="1802892" y="4777740"/>
              <a:ext cx="332231" cy="382524"/>
            </a:xfrm>
            <a:prstGeom prst="rect">
              <a:avLst/>
            </a:prstGeom>
          </p:spPr>
        </p:pic>
        <p:sp>
          <p:nvSpPr>
            <p:cNvPr id="37" name="object 37"/>
            <p:cNvSpPr/>
            <p:nvPr/>
          </p:nvSpPr>
          <p:spPr>
            <a:xfrm>
              <a:off x="1802892"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EB7B2F"/>
              </a:solidFill>
            </a:ln>
          </p:spPr>
          <p:txBody>
            <a:bodyPr wrap="square" lIns="0" tIns="0" rIns="0" bIns="0" rtlCol="0"/>
            <a:lstStyle/>
            <a:p>
              <a:endParaRPr/>
            </a:p>
          </p:txBody>
        </p:sp>
        <p:pic>
          <p:nvPicPr>
            <p:cNvPr id="38" name="object 38"/>
            <p:cNvPicPr/>
            <p:nvPr/>
          </p:nvPicPr>
          <p:blipFill>
            <a:blip r:embed="rId23" cstate="print"/>
            <a:stretch>
              <a:fillRect/>
            </a:stretch>
          </p:blipFill>
          <p:spPr>
            <a:xfrm>
              <a:off x="1866900" y="4885944"/>
              <a:ext cx="207263" cy="213360"/>
            </a:xfrm>
            <a:prstGeom prst="rect">
              <a:avLst/>
            </a:prstGeom>
          </p:spPr>
        </p:pic>
        <p:pic>
          <p:nvPicPr>
            <p:cNvPr id="39" name="object 39"/>
            <p:cNvPicPr/>
            <p:nvPr/>
          </p:nvPicPr>
          <p:blipFill>
            <a:blip r:embed="rId24" cstate="print"/>
            <a:stretch>
              <a:fillRect/>
            </a:stretch>
          </p:blipFill>
          <p:spPr>
            <a:xfrm>
              <a:off x="2174748" y="4780788"/>
              <a:ext cx="333756" cy="381000"/>
            </a:xfrm>
            <a:prstGeom prst="rect">
              <a:avLst/>
            </a:prstGeom>
          </p:spPr>
        </p:pic>
        <p:sp>
          <p:nvSpPr>
            <p:cNvPr id="40" name="object 40"/>
            <p:cNvSpPr/>
            <p:nvPr/>
          </p:nvSpPr>
          <p:spPr>
            <a:xfrm>
              <a:off x="2174748" y="4780788"/>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41" name="object 41"/>
            <p:cNvPicPr/>
            <p:nvPr/>
          </p:nvPicPr>
          <p:blipFill>
            <a:blip r:embed="rId25" cstate="print"/>
            <a:stretch>
              <a:fillRect/>
            </a:stretch>
          </p:blipFill>
          <p:spPr>
            <a:xfrm>
              <a:off x="2276856" y="4911852"/>
              <a:ext cx="193548" cy="160019"/>
            </a:xfrm>
            <a:prstGeom prst="rect">
              <a:avLst/>
            </a:prstGeom>
          </p:spPr>
        </p:pic>
        <p:pic>
          <p:nvPicPr>
            <p:cNvPr id="42" name="object 42"/>
            <p:cNvPicPr/>
            <p:nvPr/>
          </p:nvPicPr>
          <p:blipFill>
            <a:blip r:embed="rId26" cstate="print"/>
            <a:stretch>
              <a:fillRect/>
            </a:stretch>
          </p:blipFill>
          <p:spPr>
            <a:xfrm>
              <a:off x="2555748" y="4779264"/>
              <a:ext cx="332231" cy="382524"/>
            </a:xfrm>
            <a:prstGeom prst="rect">
              <a:avLst/>
            </a:prstGeom>
          </p:spPr>
        </p:pic>
        <p:sp>
          <p:nvSpPr>
            <p:cNvPr id="43" name="object 43"/>
            <p:cNvSpPr/>
            <p:nvPr/>
          </p:nvSpPr>
          <p:spPr>
            <a:xfrm>
              <a:off x="2555748"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4" name="object 44"/>
            <p:cNvPicPr/>
            <p:nvPr/>
          </p:nvPicPr>
          <p:blipFill>
            <a:blip r:embed="rId27" cstate="print"/>
            <a:stretch>
              <a:fillRect/>
            </a:stretch>
          </p:blipFill>
          <p:spPr>
            <a:xfrm>
              <a:off x="2627376" y="4911852"/>
              <a:ext cx="205739" cy="149351"/>
            </a:xfrm>
            <a:prstGeom prst="rect">
              <a:avLst/>
            </a:prstGeom>
          </p:spPr>
        </p:pic>
      </p:grpSp>
      <p:pic>
        <p:nvPicPr>
          <p:cNvPr id="45" name="object 45"/>
          <p:cNvPicPr/>
          <p:nvPr/>
        </p:nvPicPr>
        <p:blipFill>
          <a:blip r:embed="rId28" cstate="print"/>
          <a:stretch>
            <a:fillRect/>
          </a:stretch>
        </p:blipFill>
        <p:spPr>
          <a:xfrm>
            <a:off x="2029967" y="5228844"/>
            <a:ext cx="111251" cy="216408"/>
          </a:xfrm>
          <a:prstGeom prst="rect">
            <a:avLst/>
          </a:prstGeom>
        </p:spPr>
      </p:pic>
      <p:grpSp>
        <p:nvGrpSpPr>
          <p:cNvPr id="46" name="object 46"/>
          <p:cNvGrpSpPr/>
          <p:nvPr/>
        </p:nvGrpSpPr>
        <p:grpSpPr>
          <a:xfrm>
            <a:off x="3134741" y="4774565"/>
            <a:ext cx="1092835" cy="393065"/>
            <a:chOff x="3134741" y="4774565"/>
            <a:chExt cx="1092835" cy="393065"/>
          </a:xfrm>
        </p:grpSpPr>
        <p:pic>
          <p:nvPicPr>
            <p:cNvPr id="47" name="object 47"/>
            <p:cNvPicPr/>
            <p:nvPr/>
          </p:nvPicPr>
          <p:blipFill>
            <a:blip r:embed="rId29" cstate="print"/>
            <a:stretch>
              <a:fillRect/>
            </a:stretch>
          </p:blipFill>
          <p:spPr>
            <a:xfrm>
              <a:off x="3137916" y="4777740"/>
              <a:ext cx="332231" cy="382524"/>
            </a:xfrm>
            <a:prstGeom prst="rect">
              <a:avLst/>
            </a:prstGeom>
          </p:spPr>
        </p:pic>
        <p:sp>
          <p:nvSpPr>
            <p:cNvPr id="48" name="object 48"/>
            <p:cNvSpPr/>
            <p:nvPr/>
          </p:nvSpPr>
          <p:spPr>
            <a:xfrm>
              <a:off x="3137916" y="4777740"/>
              <a:ext cx="332105" cy="382270"/>
            </a:xfrm>
            <a:custGeom>
              <a:avLst/>
              <a:gdLst/>
              <a:ahLst/>
              <a:cxnLst/>
              <a:rect l="l" t="t" r="r" b="b"/>
              <a:pathLst>
                <a:path w="332104" h="382270">
                  <a:moveTo>
                    <a:pt x="0" y="382143"/>
                  </a:moveTo>
                  <a:lnTo>
                    <a:pt x="331723" y="382143"/>
                  </a:lnTo>
                  <a:lnTo>
                    <a:pt x="331723" y="0"/>
                  </a:lnTo>
                  <a:lnTo>
                    <a:pt x="0" y="0"/>
                  </a:lnTo>
                  <a:lnTo>
                    <a:pt x="0" y="382143"/>
                  </a:lnTo>
                  <a:close/>
                </a:path>
              </a:pathLst>
            </a:custGeom>
            <a:ln w="6350">
              <a:solidFill>
                <a:srgbClr val="EB7B2F"/>
              </a:solidFill>
            </a:ln>
          </p:spPr>
          <p:txBody>
            <a:bodyPr wrap="square" lIns="0" tIns="0" rIns="0" bIns="0" rtlCol="0"/>
            <a:lstStyle/>
            <a:p>
              <a:endParaRPr/>
            </a:p>
          </p:txBody>
        </p:sp>
        <p:pic>
          <p:nvPicPr>
            <p:cNvPr id="49" name="object 49"/>
            <p:cNvPicPr/>
            <p:nvPr/>
          </p:nvPicPr>
          <p:blipFill>
            <a:blip r:embed="rId30" cstate="print"/>
            <a:stretch>
              <a:fillRect/>
            </a:stretch>
          </p:blipFill>
          <p:spPr>
            <a:xfrm>
              <a:off x="3203448" y="4885944"/>
              <a:ext cx="208787" cy="216407"/>
            </a:xfrm>
            <a:prstGeom prst="rect">
              <a:avLst/>
            </a:prstGeom>
          </p:spPr>
        </p:pic>
        <p:pic>
          <p:nvPicPr>
            <p:cNvPr id="50" name="object 50"/>
            <p:cNvPicPr/>
            <p:nvPr/>
          </p:nvPicPr>
          <p:blipFill>
            <a:blip r:embed="rId31" cstate="print"/>
            <a:stretch>
              <a:fillRect/>
            </a:stretch>
          </p:blipFill>
          <p:spPr>
            <a:xfrm>
              <a:off x="3511296" y="4782312"/>
              <a:ext cx="332232" cy="382524"/>
            </a:xfrm>
            <a:prstGeom prst="rect">
              <a:avLst/>
            </a:prstGeom>
          </p:spPr>
        </p:pic>
        <p:sp>
          <p:nvSpPr>
            <p:cNvPr id="51" name="object 51"/>
            <p:cNvSpPr/>
            <p:nvPr/>
          </p:nvSpPr>
          <p:spPr>
            <a:xfrm>
              <a:off x="3511296" y="478231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FFC000"/>
              </a:solidFill>
            </a:ln>
          </p:spPr>
          <p:txBody>
            <a:bodyPr wrap="square" lIns="0" tIns="0" rIns="0" bIns="0" rtlCol="0"/>
            <a:lstStyle/>
            <a:p>
              <a:endParaRPr/>
            </a:p>
          </p:txBody>
        </p:sp>
        <p:pic>
          <p:nvPicPr>
            <p:cNvPr id="52" name="object 52"/>
            <p:cNvPicPr/>
            <p:nvPr/>
          </p:nvPicPr>
          <p:blipFill>
            <a:blip r:embed="rId32" cstate="print"/>
            <a:stretch>
              <a:fillRect/>
            </a:stretch>
          </p:blipFill>
          <p:spPr>
            <a:xfrm>
              <a:off x="3611880" y="4913376"/>
              <a:ext cx="195072" cy="160019"/>
            </a:xfrm>
            <a:prstGeom prst="rect">
              <a:avLst/>
            </a:prstGeom>
          </p:spPr>
        </p:pic>
        <p:pic>
          <p:nvPicPr>
            <p:cNvPr id="53" name="object 53"/>
            <p:cNvPicPr/>
            <p:nvPr/>
          </p:nvPicPr>
          <p:blipFill>
            <a:blip r:embed="rId33" cstate="print"/>
            <a:stretch>
              <a:fillRect/>
            </a:stretch>
          </p:blipFill>
          <p:spPr>
            <a:xfrm>
              <a:off x="3890772" y="4782312"/>
              <a:ext cx="333755" cy="381000"/>
            </a:xfrm>
            <a:prstGeom prst="rect">
              <a:avLst/>
            </a:prstGeom>
          </p:spPr>
        </p:pic>
        <p:sp>
          <p:nvSpPr>
            <p:cNvPr id="54" name="object 54"/>
            <p:cNvSpPr/>
            <p:nvPr/>
          </p:nvSpPr>
          <p:spPr>
            <a:xfrm>
              <a:off x="3890772" y="4782312"/>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4470C4"/>
              </a:solidFill>
            </a:ln>
          </p:spPr>
          <p:txBody>
            <a:bodyPr wrap="square" lIns="0" tIns="0" rIns="0" bIns="0" rtlCol="0"/>
            <a:lstStyle/>
            <a:p>
              <a:endParaRPr/>
            </a:p>
          </p:txBody>
        </p:sp>
        <p:pic>
          <p:nvPicPr>
            <p:cNvPr id="55" name="object 55"/>
            <p:cNvPicPr/>
            <p:nvPr/>
          </p:nvPicPr>
          <p:blipFill>
            <a:blip r:embed="rId34" cstate="print"/>
            <a:stretch>
              <a:fillRect/>
            </a:stretch>
          </p:blipFill>
          <p:spPr>
            <a:xfrm>
              <a:off x="3962400" y="4914900"/>
              <a:ext cx="207263" cy="152400"/>
            </a:xfrm>
            <a:prstGeom prst="rect">
              <a:avLst/>
            </a:prstGeom>
          </p:spPr>
        </p:pic>
      </p:grpSp>
      <p:pic>
        <p:nvPicPr>
          <p:cNvPr id="56" name="object 56"/>
          <p:cNvPicPr/>
          <p:nvPr/>
        </p:nvPicPr>
        <p:blipFill>
          <a:blip r:embed="rId35" cstate="print"/>
          <a:stretch>
            <a:fillRect/>
          </a:stretch>
        </p:blipFill>
        <p:spPr>
          <a:xfrm>
            <a:off x="3369564" y="5213603"/>
            <a:ext cx="111251" cy="216407"/>
          </a:xfrm>
          <a:prstGeom prst="rect">
            <a:avLst/>
          </a:prstGeom>
        </p:spPr>
      </p:pic>
      <p:pic>
        <p:nvPicPr>
          <p:cNvPr id="57" name="object 57"/>
          <p:cNvPicPr/>
          <p:nvPr/>
        </p:nvPicPr>
        <p:blipFill>
          <a:blip r:embed="rId36" cstate="print"/>
          <a:stretch>
            <a:fillRect/>
          </a:stretch>
        </p:blipFill>
        <p:spPr>
          <a:xfrm>
            <a:off x="2301239" y="5218176"/>
            <a:ext cx="76200" cy="213360"/>
          </a:xfrm>
          <a:prstGeom prst="rect">
            <a:avLst/>
          </a:prstGeom>
        </p:spPr>
      </p:pic>
      <p:pic>
        <p:nvPicPr>
          <p:cNvPr id="58" name="object 58"/>
          <p:cNvPicPr/>
          <p:nvPr/>
        </p:nvPicPr>
        <p:blipFill>
          <a:blip r:embed="rId37" cstate="print"/>
          <a:stretch>
            <a:fillRect/>
          </a:stretch>
        </p:blipFill>
        <p:spPr>
          <a:xfrm>
            <a:off x="3636264" y="5219700"/>
            <a:ext cx="76200" cy="214884"/>
          </a:xfrm>
          <a:prstGeom prst="rect">
            <a:avLst/>
          </a:prstGeom>
        </p:spPr>
      </p:pic>
      <p:pic>
        <p:nvPicPr>
          <p:cNvPr id="59" name="object 59"/>
          <p:cNvPicPr/>
          <p:nvPr/>
        </p:nvPicPr>
        <p:blipFill>
          <a:blip r:embed="rId38" cstate="print"/>
          <a:stretch>
            <a:fillRect/>
          </a:stretch>
        </p:blipFill>
        <p:spPr>
          <a:xfrm>
            <a:off x="2546604" y="5210555"/>
            <a:ext cx="141731" cy="214884"/>
          </a:xfrm>
          <a:prstGeom prst="rect">
            <a:avLst/>
          </a:prstGeom>
        </p:spPr>
      </p:pic>
      <p:pic>
        <p:nvPicPr>
          <p:cNvPr id="60" name="object 60"/>
          <p:cNvPicPr/>
          <p:nvPr/>
        </p:nvPicPr>
        <p:blipFill>
          <a:blip r:embed="rId38" cstate="print"/>
          <a:stretch>
            <a:fillRect/>
          </a:stretch>
        </p:blipFill>
        <p:spPr>
          <a:xfrm>
            <a:off x="3881628" y="5212079"/>
            <a:ext cx="141732" cy="214884"/>
          </a:xfrm>
          <a:prstGeom prst="rect">
            <a:avLst/>
          </a:prstGeom>
        </p:spPr>
      </p:pic>
      <p:sp>
        <p:nvSpPr>
          <p:cNvPr id="61" name="object 61"/>
          <p:cNvSpPr txBox="1"/>
          <p:nvPr/>
        </p:nvSpPr>
        <p:spPr>
          <a:xfrm>
            <a:off x="1322069" y="4083177"/>
            <a:ext cx="19608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self-attention</a:t>
            </a:r>
            <a:r>
              <a:rPr sz="1800" spc="10"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grpSp>
        <p:nvGrpSpPr>
          <p:cNvPr id="62" name="object 62"/>
          <p:cNvGrpSpPr/>
          <p:nvPr/>
        </p:nvGrpSpPr>
        <p:grpSpPr>
          <a:xfrm>
            <a:off x="707008" y="2372867"/>
            <a:ext cx="442595" cy="1360805"/>
            <a:chOff x="707008" y="2372867"/>
            <a:chExt cx="442595" cy="1360805"/>
          </a:xfrm>
        </p:grpSpPr>
        <p:pic>
          <p:nvPicPr>
            <p:cNvPr id="63" name="object 63"/>
            <p:cNvPicPr/>
            <p:nvPr/>
          </p:nvPicPr>
          <p:blipFill>
            <a:blip r:embed="rId39" cstate="print"/>
            <a:stretch>
              <a:fillRect/>
            </a:stretch>
          </p:blipFill>
          <p:spPr>
            <a:xfrm>
              <a:off x="710183" y="3320795"/>
              <a:ext cx="419100" cy="409955"/>
            </a:xfrm>
            <a:prstGeom prst="rect">
              <a:avLst/>
            </a:prstGeom>
          </p:spPr>
        </p:pic>
        <p:sp>
          <p:nvSpPr>
            <p:cNvPr id="64" name="object 64"/>
            <p:cNvSpPr/>
            <p:nvPr/>
          </p:nvSpPr>
          <p:spPr>
            <a:xfrm>
              <a:off x="710183" y="3320795"/>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65" name="object 65"/>
            <p:cNvPicPr/>
            <p:nvPr/>
          </p:nvPicPr>
          <p:blipFill>
            <a:blip r:embed="rId40" cstate="print"/>
            <a:stretch>
              <a:fillRect/>
            </a:stretch>
          </p:blipFill>
          <p:spPr>
            <a:xfrm>
              <a:off x="826007" y="3473195"/>
              <a:ext cx="207264" cy="149351"/>
            </a:xfrm>
            <a:prstGeom prst="rect">
              <a:avLst/>
            </a:prstGeom>
          </p:spPr>
        </p:pic>
        <p:pic>
          <p:nvPicPr>
            <p:cNvPr id="66" name="object 66"/>
            <p:cNvPicPr/>
            <p:nvPr/>
          </p:nvPicPr>
          <p:blipFill>
            <a:blip r:embed="rId19" cstate="print"/>
            <a:stretch>
              <a:fillRect/>
            </a:stretch>
          </p:blipFill>
          <p:spPr>
            <a:xfrm>
              <a:off x="899159" y="3058667"/>
              <a:ext cx="76200" cy="214884"/>
            </a:xfrm>
            <a:prstGeom prst="rect">
              <a:avLst/>
            </a:prstGeom>
          </p:spPr>
        </p:pic>
        <p:pic>
          <p:nvPicPr>
            <p:cNvPr id="67" name="object 67"/>
            <p:cNvPicPr/>
            <p:nvPr/>
          </p:nvPicPr>
          <p:blipFill>
            <a:blip r:embed="rId41" cstate="print"/>
            <a:stretch>
              <a:fillRect/>
            </a:stretch>
          </p:blipFill>
          <p:spPr>
            <a:xfrm>
              <a:off x="726947" y="2621279"/>
              <a:ext cx="419100" cy="408432"/>
            </a:xfrm>
            <a:prstGeom prst="rect">
              <a:avLst/>
            </a:prstGeom>
          </p:spPr>
        </p:pic>
        <p:sp>
          <p:nvSpPr>
            <p:cNvPr id="68" name="object 68"/>
            <p:cNvSpPr/>
            <p:nvPr/>
          </p:nvSpPr>
          <p:spPr>
            <a:xfrm>
              <a:off x="726947" y="2621279"/>
              <a:ext cx="419100" cy="408305"/>
            </a:xfrm>
            <a:custGeom>
              <a:avLst/>
              <a:gdLst/>
              <a:ahLst/>
              <a:cxnLst/>
              <a:rect l="l" t="t" r="r" b="b"/>
              <a:pathLst>
                <a:path w="419100" h="408305">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69" name="object 69"/>
            <p:cNvPicPr/>
            <p:nvPr/>
          </p:nvPicPr>
          <p:blipFill>
            <a:blip r:embed="rId42" cstate="print"/>
            <a:stretch>
              <a:fillRect/>
            </a:stretch>
          </p:blipFill>
          <p:spPr>
            <a:xfrm>
              <a:off x="832103" y="2685287"/>
              <a:ext cx="220979" cy="284988"/>
            </a:xfrm>
            <a:prstGeom prst="rect">
              <a:avLst/>
            </a:prstGeom>
          </p:spPr>
        </p:pic>
        <p:pic>
          <p:nvPicPr>
            <p:cNvPr id="70" name="object 70"/>
            <p:cNvPicPr/>
            <p:nvPr/>
          </p:nvPicPr>
          <p:blipFill>
            <a:blip r:embed="rId19" cstate="print"/>
            <a:stretch>
              <a:fillRect/>
            </a:stretch>
          </p:blipFill>
          <p:spPr>
            <a:xfrm>
              <a:off x="908303" y="2372867"/>
              <a:ext cx="76200" cy="214884"/>
            </a:xfrm>
            <a:prstGeom prst="rect">
              <a:avLst/>
            </a:prstGeom>
          </p:spPr>
        </p:pic>
      </p:grpSp>
      <p:grpSp>
        <p:nvGrpSpPr>
          <p:cNvPr id="71" name="object 71"/>
          <p:cNvGrpSpPr/>
          <p:nvPr/>
        </p:nvGrpSpPr>
        <p:grpSpPr>
          <a:xfrm>
            <a:off x="2110613" y="2375916"/>
            <a:ext cx="443865" cy="1341120"/>
            <a:chOff x="2110613" y="2375916"/>
            <a:chExt cx="443865" cy="1341120"/>
          </a:xfrm>
        </p:grpSpPr>
        <p:pic>
          <p:nvPicPr>
            <p:cNvPr id="72" name="object 72"/>
            <p:cNvPicPr/>
            <p:nvPr/>
          </p:nvPicPr>
          <p:blipFill>
            <a:blip r:embed="rId43" cstate="print"/>
            <a:stretch>
              <a:fillRect/>
            </a:stretch>
          </p:blipFill>
          <p:spPr>
            <a:xfrm>
              <a:off x="2113787" y="3304032"/>
              <a:ext cx="419100" cy="409956"/>
            </a:xfrm>
            <a:prstGeom prst="rect">
              <a:avLst/>
            </a:prstGeom>
          </p:spPr>
        </p:pic>
        <p:sp>
          <p:nvSpPr>
            <p:cNvPr id="73" name="object 73"/>
            <p:cNvSpPr/>
            <p:nvPr/>
          </p:nvSpPr>
          <p:spPr>
            <a:xfrm>
              <a:off x="2113787" y="3304032"/>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74" name="object 74"/>
            <p:cNvPicPr/>
            <p:nvPr/>
          </p:nvPicPr>
          <p:blipFill>
            <a:blip r:embed="rId44" cstate="print"/>
            <a:stretch>
              <a:fillRect/>
            </a:stretch>
          </p:blipFill>
          <p:spPr>
            <a:xfrm>
              <a:off x="2229611" y="3456432"/>
              <a:ext cx="213360" cy="149351"/>
            </a:xfrm>
            <a:prstGeom prst="rect">
              <a:avLst/>
            </a:prstGeom>
          </p:spPr>
        </p:pic>
        <p:pic>
          <p:nvPicPr>
            <p:cNvPr id="75" name="object 75"/>
            <p:cNvPicPr/>
            <p:nvPr/>
          </p:nvPicPr>
          <p:blipFill>
            <a:blip r:embed="rId37" cstate="print"/>
            <a:stretch>
              <a:fillRect/>
            </a:stretch>
          </p:blipFill>
          <p:spPr>
            <a:xfrm>
              <a:off x="2302763" y="3043428"/>
              <a:ext cx="76200" cy="213360"/>
            </a:xfrm>
            <a:prstGeom prst="rect">
              <a:avLst/>
            </a:prstGeom>
          </p:spPr>
        </p:pic>
        <p:pic>
          <p:nvPicPr>
            <p:cNvPr id="76" name="object 76"/>
            <p:cNvPicPr/>
            <p:nvPr/>
          </p:nvPicPr>
          <p:blipFill>
            <a:blip r:embed="rId45" cstate="print"/>
            <a:stretch>
              <a:fillRect/>
            </a:stretch>
          </p:blipFill>
          <p:spPr>
            <a:xfrm>
              <a:off x="2130551" y="2604516"/>
              <a:ext cx="420624" cy="408431"/>
            </a:xfrm>
            <a:prstGeom prst="rect">
              <a:avLst/>
            </a:prstGeom>
          </p:spPr>
        </p:pic>
        <p:sp>
          <p:nvSpPr>
            <p:cNvPr id="77" name="object 77"/>
            <p:cNvSpPr/>
            <p:nvPr/>
          </p:nvSpPr>
          <p:spPr>
            <a:xfrm>
              <a:off x="2130551" y="2604516"/>
              <a:ext cx="420370" cy="408305"/>
            </a:xfrm>
            <a:custGeom>
              <a:avLst/>
              <a:gdLst/>
              <a:ahLst/>
              <a:cxnLst/>
              <a:rect l="l" t="t" r="r" b="b"/>
              <a:pathLst>
                <a:path w="420369"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78" name="object 78"/>
            <p:cNvPicPr/>
            <p:nvPr/>
          </p:nvPicPr>
          <p:blipFill>
            <a:blip r:embed="rId46" cstate="print"/>
            <a:stretch>
              <a:fillRect/>
            </a:stretch>
          </p:blipFill>
          <p:spPr>
            <a:xfrm>
              <a:off x="2221991" y="2667000"/>
              <a:ext cx="220980" cy="284988"/>
            </a:xfrm>
            <a:prstGeom prst="rect">
              <a:avLst/>
            </a:prstGeom>
          </p:spPr>
        </p:pic>
        <p:pic>
          <p:nvPicPr>
            <p:cNvPr id="79" name="object 79"/>
            <p:cNvPicPr/>
            <p:nvPr/>
          </p:nvPicPr>
          <p:blipFill>
            <a:blip r:embed="rId37" cstate="print"/>
            <a:stretch>
              <a:fillRect/>
            </a:stretch>
          </p:blipFill>
          <p:spPr>
            <a:xfrm>
              <a:off x="2307335" y="2375916"/>
              <a:ext cx="76200" cy="213360"/>
            </a:xfrm>
            <a:prstGeom prst="rect">
              <a:avLst/>
            </a:prstGeom>
          </p:spPr>
        </p:pic>
      </p:grpSp>
      <p:grpSp>
        <p:nvGrpSpPr>
          <p:cNvPr id="80" name="object 80"/>
          <p:cNvGrpSpPr/>
          <p:nvPr/>
        </p:nvGrpSpPr>
        <p:grpSpPr>
          <a:xfrm>
            <a:off x="3453257" y="2375916"/>
            <a:ext cx="443865" cy="1337945"/>
            <a:chOff x="3453257" y="2375916"/>
            <a:chExt cx="443865" cy="1337945"/>
          </a:xfrm>
        </p:grpSpPr>
        <p:pic>
          <p:nvPicPr>
            <p:cNvPr id="81" name="object 81"/>
            <p:cNvPicPr/>
            <p:nvPr/>
          </p:nvPicPr>
          <p:blipFill>
            <a:blip r:embed="rId47" cstate="print"/>
            <a:stretch>
              <a:fillRect/>
            </a:stretch>
          </p:blipFill>
          <p:spPr>
            <a:xfrm>
              <a:off x="3456431" y="3300983"/>
              <a:ext cx="419100" cy="409956"/>
            </a:xfrm>
            <a:prstGeom prst="rect">
              <a:avLst/>
            </a:prstGeom>
          </p:spPr>
        </p:pic>
        <p:sp>
          <p:nvSpPr>
            <p:cNvPr id="82" name="object 82"/>
            <p:cNvSpPr/>
            <p:nvPr/>
          </p:nvSpPr>
          <p:spPr>
            <a:xfrm>
              <a:off x="3456431" y="330098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83" name="object 83"/>
            <p:cNvPicPr/>
            <p:nvPr/>
          </p:nvPicPr>
          <p:blipFill>
            <a:blip r:embed="rId48" cstate="print"/>
            <a:stretch>
              <a:fillRect/>
            </a:stretch>
          </p:blipFill>
          <p:spPr>
            <a:xfrm>
              <a:off x="3572255" y="3453383"/>
              <a:ext cx="214884" cy="152400"/>
            </a:xfrm>
            <a:prstGeom prst="rect">
              <a:avLst/>
            </a:prstGeom>
          </p:spPr>
        </p:pic>
        <p:pic>
          <p:nvPicPr>
            <p:cNvPr id="84" name="object 84"/>
            <p:cNvPicPr/>
            <p:nvPr/>
          </p:nvPicPr>
          <p:blipFill>
            <a:blip r:embed="rId37" cstate="print"/>
            <a:stretch>
              <a:fillRect/>
            </a:stretch>
          </p:blipFill>
          <p:spPr>
            <a:xfrm>
              <a:off x="3645407" y="3038856"/>
              <a:ext cx="76198" cy="214884"/>
            </a:xfrm>
            <a:prstGeom prst="rect">
              <a:avLst/>
            </a:prstGeom>
          </p:spPr>
        </p:pic>
        <p:pic>
          <p:nvPicPr>
            <p:cNvPr id="85" name="object 85"/>
            <p:cNvPicPr/>
            <p:nvPr/>
          </p:nvPicPr>
          <p:blipFill>
            <a:blip r:embed="rId45" cstate="print"/>
            <a:stretch>
              <a:fillRect/>
            </a:stretch>
          </p:blipFill>
          <p:spPr>
            <a:xfrm>
              <a:off x="3473195" y="2601468"/>
              <a:ext cx="420624" cy="408431"/>
            </a:xfrm>
            <a:prstGeom prst="rect">
              <a:avLst/>
            </a:prstGeom>
          </p:spPr>
        </p:pic>
        <p:sp>
          <p:nvSpPr>
            <p:cNvPr id="86" name="object 86"/>
            <p:cNvSpPr/>
            <p:nvPr/>
          </p:nvSpPr>
          <p:spPr>
            <a:xfrm>
              <a:off x="3473195" y="2601468"/>
              <a:ext cx="420370" cy="408305"/>
            </a:xfrm>
            <a:custGeom>
              <a:avLst/>
              <a:gdLst/>
              <a:ahLst/>
              <a:cxnLst/>
              <a:rect l="l" t="t" r="r" b="b"/>
              <a:pathLst>
                <a:path w="420370"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87" name="object 87"/>
            <p:cNvPicPr/>
            <p:nvPr/>
          </p:nvPicPr>
          <p:blipFill>
            <a:blip r:embed="rId49" cstate="print"/>
            <a:stretch>
              <a:fillRect/>
            </a:stretch>
          </p:blipFill>
          <p:spPr>
            <a:xfrm>
              <a:off x="3575303" y="2663952"/>
              <a:ext cx="222503" cy="288036"/>
            </a:xfrm>
            <a:prstGeom prst="rect">
              <a:avLst/>
            </a:prstGeom>
          </p:spPr>
        </p:pic>
        <p:pic>
          <p:nvPicPr>
            <p:cNvPr id="88" name="object 88"/>
            <p:cNvPicPr/>
            <p:nvPr/>
          </p:nvPicPr>
          <p:blipFill>
            <a:blip r:embed="rId37" cstate="print"/>
            <a:stretch>
              <a:fillRect/>
            </a:stretch>
          </p:blipFill>
          <p:spPr>
            <a:xfrm>
              <a:off x="3642359" y="2375916"/>
              <a:ext cx="76198" cy="214884"/>
            </a:xfrm>
            <a:prstGeom prst="rect">
              <a:avLst/>
            </a:prstGeom>
          </p:spPr>
        </p:pic>
      </p:grpSp>
      <p:sp>
        <p:nvSpPr>
          <p:cNvPr id="89" name="object 89"/>
          <p:cNvSpPr txBox="1"/>
          <p:nvPr/>
        </p:nvSpPr>
        <p:spPr>
          <a:xfrm>
            <a:off x="483209" y="1305814"/>
            <a:ext cx="380555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r>
              <a:rPr sz="1800" spc="-5" dirty="0">
                <a:latin typeface="Calibri"/>
                <a:cs typeface="Calibri"/>
              </a:rPr>
              <a:t> </a:t>
            </a:r>
            <a:r>
              <a:rPr sz="1800" b="1" dirty="0">
                <a:latin typeface="Calibri"/>
                <a:cs typeface="Calibri"/>
              </a:rPr>
              <a:t>crude</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5" dirty="0">
                <a:latin typeface="Calibri"/>
                <a:cs typeface="Calibri"/>
              </a:rPr>
              <a:t> </a:t>
            </a:r>
            <a:r>
              <a:rPr sz="1800" spc="-10" dirty="0">
                <a:latin typeface="Calibri"/>
                <a:cs typeface="Calibri"/>
              </a:rPr>
              <a:t>“language</a:t>
            </a:r>
            <a:r>
              <a:rPr sz="1800" spc="-60" dirty="0">
                <a:latin typeface="Calibri"/>
                <a:cs typeface="Calibri"/>
              </a:rPr>
              <a:t> </a:t>
            </a:r>
            <a:r>
              <a:rPr sz="1800" spc="-10" dirty="0">
                <a:latin typeface="Calibri"/>
                <a:cs typeface="Calibri"/>
              </a:rPr>
              <a:t>model”:</a:t>
            </a:r>
            <a:endParaRPr sz="1800" dirty="0">
              <a:latin typeface="Calibri"/>
              <a:cs typeface="Calibri"/>
            </a:endParaRPr>
          </a:p>
        </p:txBody>
      </p:sp>
      <p:pic>
        <p:nvPicPr>
          <p:cNvPr id="90" name="object 90"/>
          <p:cNvPicPr/>
          <p:nvPr/>
        </p:nvPicPr>
        <p:blipFill>
          <a:blip r:embed="rId50" cstate="print"/>
          <a:stretch>
            <a:fillRect/>
          </a:stretch>
        </p:blipFill>
        <p:spPr>
          <a:xfrm>
            <a:off x="835152" y="2052827"/>
            <a:ext cx="207264" cy="227075"/>
          </a:xfrm>
          <a:prstGeom prst="rect">
            <a:avLst/>
          </a:prstGeom>
        </p:spPr>
      </p:pic>
      <p:pic>
        <p:nvPicPr>
          <p:cNvPr id="91" name="object 91"/>
          <p:cNvPicPr/>
          <p:nvPr/>
        </p:nvPicPr>
        <p:blipFill>
          <a:blip r:embed="rId51" cstate="print"/>
          <a:stretch>
            <a:fillRect/>
          </a:stretch>
        </p:blipFill>
        <p:spPr>
          <a:xfrm>
            <a:off x="2226564" y="2093976"/>
            <a:ext cx="208787" cy="227075"/>
          </a:xfrm>
          <a:prstGeom prst="rect">
            <a:avLst/>
          </a:prstGeom>
        </p:spPr>
      </p:pic>
      <p:grpSp>
        <p:nvGrpSpPr>
          <p:cNvPr id="92" name="object 92"/>
          <p:cNvGrpSpPr/>
          <p:nvPr/>
        </p:nvGrpSpPr>
        <p:grpSpPr>
          <a:xfrm>
            <a:off x="530351" y="3764279"/>
            <a:ext cx="3601720" cy="977265"/>
            <a:chOff x="530351" y="3764279"/>
            <a:chExt cx="3601720" cy="977265"/>
          </a:xfrm>
        </p:grpSpPr>
        <p:pic>
          <p:nvPicPr>
            <p:cNvPr id="93" name="object 93"/>
            <p:cNvPicPr/>
            <p:nvPr/>
          </p:nvPicPr>
          <p:blipFill>
            <a:blip r:embed="rId52" cstate="print"/>
            <a:stretch>
              <a:fillRect/>
            </a:stretch>
          </p:blipFill>
          <p:spPr>
            <a:xfrm>
              <a:off x="530351" y="4526279"/>
              <a:ext cx="76200" cy="214884"/>
            </a:xfrm>
            <a:prstGeom prst="rect">
              <a:avLst/>
            </a:prstGeom>
          </p:spPr>
        </p:pic>
        <p:pic>
          <p:nvPicPr>
            <p:cNvPr id="94" name="object 94"/>
            <p:cNvPicPr/>
            <p:nvPr/>
          </p:nvPicPr>
          <p:blipFill>
            <a:blip r:embed="rId52" cstate="print"/>
            <a:stretch>
              <a:fillRect/>
            </a:stretch>
          </p:blipFill>
          <p:spPr>
            <a:xfrm>
              <a:off x="911351" y="4523231"/>
              <a:ext cx="76200" cy="213360"/>
            </a:xfrm>
            <a:prstGeom prst="rect">
              <a:avLst/>
            </a:prstGeom>
          </p:spPr>
        </p:pic>
        <p:pic>
          <p:nvPicPr>
            <p:cNvPr id="95" name="object 95"/>
            <p:cNvPicPr/>
            <p:nvPr/>
          </p:nvPicPr>
          <p:blipFill>
            <a:blip r:embed="rId36" cstate="print"/>
            <a:stretch>
              <a:fillRect/>
            </a:stretch>
          </p:blipFill>
          <p:spPr>
            <a:xfrm>
              <a:off x="1316735" y="4526279"/>
              <a:ext cx="76200" cy="214884"/>
            </a:xfrm>
            <a:prstGeom prst="rect">
              <a:avLst/>
            </a:prstGeom>
          </p:spPr>
        </p:pic>
        <p:pic>
          <p:nvPicPr>
            <p:cNvPr id="96" name="object 96"/>
            <p:cNvPicPr/>
            <p:nvPr/>
          </p:nvPicPr>
          <p:blipFill>
            <a:blip r:embed="rId37" cstate="print"/>
            <a:stretch>
              <a:fillRect/>
            </a:stretch>
          </p:blipFill>
          <p:spPr>
            <a:xfrm>
              <a:off x="1943099" y="4512563"/>
              <a:ext cx="76200" cy="213360"/>
            </a:xfrm>
            <a:prstGeom prst="rect">
              <a:avLst/>
            </a:prstGeom>
          </p:spPr>
        </p:pic>
        <p:pic>
          <p:nvPicPr>
            <p:cNvPr id="97" name="object 97"/>
            <p:cNvPicPr/>
            <p:nvPr/>
          </p:nvPicPr>
          <p:blipFill>
            <a:blip r:embed="rId37" cstate="print"/>
            <a:stretch>
              <a:fillRect/>
            </a:stretch>
          </p:blipFill>
          <p:spPr>
            <a:xfrm>
              <a:off x="2324100" y="4506467"/>
              <a:ext cx="76200" cy="214884"/>
            </a:xfrm>
            <a:prstGeom prst="rect">
              <a:avLst/>
            </a:prstGeom>
          </p:spPr>
        </p:pic>
        <p:pic>
          <p:nvPicPr>
            <p:cNvPr id="98" name="object 98"/>
            <p:cNvPicPr/>
            <p:nvPr/>
          </p:nvPicPr>
          <p:blipFill>
            <a:blip r:embed="rId37" cstate="print"/>
            <a:stretch>
              <a:fillRect/>
            </a:stretch>
          </p:blipFill>
          <p:spPr>
            <a:xfrm>
              <a:off x="2729484" y="4512563"/>
              <a:ext cx="76200" cy="213360"/>
            </a:xfrm>
            <a:prstGeom prst="rect">
              <a:avLst/>
            </a:prstGeom>
          </p:spPr>
        </p:pic>
        <p:pic>
          <p:nvPicPr>
            <p:cNvPr id="99" name="object 99"/>
            <p:cNvPicPr/>
            <p:nvPr/>
          </p:nvPicPr>
          <p:blipFill>
            <a:blip r:embed="rId37" cstate="print"/>
            <a:stretch>
              <a:fillRect/>
            </a:stretch>
          </p:blipFill>
          <p:spPr>
            <a:xfrm>
              <a:off x="3268979" y="4512563"/>
              <a:ext cx="76200" cy="213360"/>
            </a:xfrm>
            <a:prstGeom prst="rect">
              <a:avLst/>
            </a:prstGeom>
          </p:spPr>
        </p:pic>
        <p:pic>
          <p:nvPicPr>
            <p:cNvPr id="100" name="object 100"/>
            <p:cNvPicPr/>
            <p:nvPr/>
          </p:nvPicPr>
          <p:blipFill>
            <a:blip r:embed="rId37" cstate="print"/>
            <a:stretch>
              <a:fillRect/>
            </a:stretch>
          </p:blipFill>
          <p:spPr>
            <a:xfrm>
              <a:off x="3649979" y="4506467"/>
              <a:ext cx="76200" cy="214884"/>
            </a:xfrm>
            <a:prstGeom prst="rect">
              <a:avLst/>
            </a:prstGeom>
          </p:spPr>
        </p:pic>
        <p:pic>
          <p:nvPicPr>
            <p:cNvPr id="101" name="object 101"/>
            <p:cNvPicPr/>
            <p:nvPr/>
          </p:nvPicPr>
          <p:blipFill>
            <a:blip r:embed="rId37" cstate="print"/>
            <a:stretch>
              <a:fillRect/>
            </a:stretch>
          </p:blipFill>
          <p:spPr>
            <a:xfrm>
              <a:off x="4055363" y="4512563"/>
              <a:ext cx="76198" cy="213360"/>
            </a:xfrm>
            <a:prstGeom prst="rect">
              <a:avLst/>
            </a:prstGeom>
          </p:spPr>
        </p:pic>
        <p:pic>
          <p:nvPicPr>
            <p:cNvPr id="102" name="object 102"/>
            <p:cNvPicPr/>
            <p:nvPr/>
          </p:nvPicPr>
          <p:blipFill>
            <a:blip r:embed="rId19" cstate="print"/>
            <a:stretch>
              <a:fillRect/>
            </a:stretch>
          </p:blipFill>
          <p:spPr>
            <a:xfrm>
              <a:off x="897635" y="3784091"/>
              <a:ext cx="76200" cy="214884"/>
            </a:xfrm>
            <a:prstGeom prst="rect">
              <a:avLst/>
            </a:prstGeom>
          </p:spPr>
        </p:pic>
        <p:pic>
          <p:nvPicPr>
            <p:cNvPr id="103" name="object 103"/>
            <p:cNvPicPr/>
            <p:nvPr/>
          </p:nvPicPr>
          <p:blipFill>
            <a:blip r:embed="rId37" cstate="print"/>
            <a:stretch>
              <a:fillRect/>
            </a:stretch>
          </p:blipFill>
          <p:spPr>
            <a:xfrm>
              <a:off x="2301240" y="3768851"/>
              <a:ext cx="76200" cy="213360"/>
            </a:xfrm>
            <a:prstGeom prst="rect">
              <a:avLst/>
            </a:prstGeom>
          </p:spPr>
        </p:pic>
        <p:pic>
          <p:nvPicPr>
            <p:cNvPr id="104" name="object 104"/>
            <p:cNvPicPr/>
            <p:nvPr/>
          </p:nvPicPr>
          <p:blipFill>
            <a:blip r:embed="rId36" cstate="print"/>
            <a:stretch>
              <a:fillRect/>
            </a:stretch>
          </p:blipFill>
          <p:spPr>
            <a:xfrm>
              <a:off x="3643884" y="3764279"/>
              <a:ext cx="76200" cy="214884"/>
            </a:xfrm>
            <a:prstGeom prst="rect">
              <a:avLst/>
            </a:prstGeom>
          </p:spPr>
        </p:pic>
        <p:sp>
          <p:nvSpPr>
            <p:cNvPr id="105" name="object 105"/>
            <p:cNvSpPr/>
            <p:nvPr/>
          </p:nvSpPr>
          <p:spPr>
            <a:xfrm>
              <a:off x="1384427" y="4281169"/>
              <a:ext cx="420370" cy="317500"/>
            </a:xfrm>
            <a:custGeom>
              <a:avLst/>
              <a:gdLst/>
              <a:ahLst/>
              <a:cxnLst/>
              <a:rect l="l" t="t" r="r" b="b"/>
              <a:pathLst>
                <a:path w="420369" h="317500">
                  <a:moveTo>
                    <a:pt x="127" y="221107"/>
                  </a:moveTo>
                  <a:lnTo>
                    <a:pt x="0" y="221107"/>
                  </a:lnTo>
                  <a:lnTo>
                    <a:pt x="0" y="221234"/>
                  </a:lnTo>
                  <a:lnTo>
                    <a:pt x="127" y="221107"/>
                  </a:lnTo>
                  <a:close/>
                </a:path>
                <a:path w="420369" h="317500">
                  <a:moveTo>
                    <a:pt x="157099" y="317246"/>
                  </a:moveTo>
                  <a:lnTo>
                    <a:pt x="156845" y="317246"/>
                  </a:lnTo>
                  <a:lnTo>
                    <a:pt x="156718" y="317373"/>
                  </a:lnTo>
                  <a:lnTo>
                    <a:pt x="157099" y="317246"/>
                  </a:lnTo>
                  <a:close/>
                </a:path>
                <a:path w="420369" h="317500">
                  <a:moveTo>
                    <a:pt x="279654" y="276225"/>
                  </a:moveTo>
                  <a:lnTo>
                    <a:pt x="279387" y="276225"/>
                  </a:lnTo>
                  <a:lnTo>
                    <a:pt x="279273" y="276352"/>
                  </a:lnTo>
                  <a:lnTo>
                    <a:pt x="279654" y="276225"/>
                  </a:lnTo>
                  <a:close/>
                </a:path>
                <a:path w="420369" h="317500">
                  <a:moveTo>
                    <a:pt x="419989" y="0"/>
                  </a:moveTo>
                  <a:lnTo>
                    <a:pt x="419608" y="0"/>
                  </a:lnTo>
                  <a:lnTo>
                    <a:pt x="419100" y="127"/>
                  </a:lnTo>
                  <a:lnTo>
                    <a:pt x="419989" y="0"/>
                  </a:lnTo>
                  <a:close/>
                </a:path>
              </a:pathLst>
            </a:custGeom>
            <a:solidFill>
              <a:srgbClr val="000000"/>
            </a:solidFill>
          </p:spPr>
          <p:txBody>
            <a:bodyPr wrap="square" lIns="0" tIns="0" rIns="0" bIns="0" rtlCol="0"/>
            <a:lstStyle/>
            <a:p>
              <a:endParaRPr/>
            </a:p>
          </p:txBody>
        </p:sp>
      </p:grpSp>
      <p:pic>
        <p:nvPicPr>
          <p:cNvPr id="106" name="object 106"/>
          <p:cNvPicPr/>
          <p:nvPr/>
        </p:nvPicPr>
        <p:blipFill>
          <a:blip r:embed="rId53" cstate="print"/>
          <a:stretch>
            <a:fillRect/>
          </a:stretch>
        </p:blipFill>
        <p:spPr>
          <a:xfrm>
            <a:off x="3579876" y="2097023"/>
            <a:ext cx="211836" cy="227075"/>
          </a:xfrm>
          <a:prstGeom prst="rect">
            <a:avLst/>
          </a:prstGeom>
        </p:spPr>
      </p:pic>
      <p:sp>
        <p:nvSpPr>
          <p:cNvPr id="107" name="object 107"/>
          <p:cNvSpPr txBox="1"/>
          <p:nvPr/>
        </p:nvSpPr>
        <p:spPr>
          <a:xfrm>
            <a:off x="5015610" y="1305814"/>
            <a:ext cx="4031615"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(in</a:t>
            </a:r>
            <a:r>
              <a:rPr sz="1800" spc="-80" dirty="0">
                <a:latin typeface="Calibri"/>
                <a:cs typeface="Calibri"/>
              </a:rPr>
              <a:t> </a:t>
            </a:r>
            <a:r>
              <a:rPr sz="1800" spc="-45" dirty="0">
                <a:latin typeface="Calibri"/>
                <a:cs typeface="Calibri"/>
              </a:rPr>
              <a:t>reality,</a:t>
            </a:r>
            <a:r>
              <a:rPr sz="1800" spc="-60" dirty="0">
                <a:latin typeface="Calibri"/>
                <a:cs typeface="Calibri"/>
              </a:rPr>
              <a:t> </a:t>
            </a:r>
            <a:r>
              <a:rPr sz="1800" dirty="0">
                <a:latin typeface="Calibri"/>
                <a:cs typeface="Calibri"/>
              </a:rPr>
              <a:t>we</a:t>
            </a:r>
            <a:r>
              <a:rPr sz="1800" spc="-55" dirty="0">
                <a:latin typeface="Calibri"/>
                <a:cs typeface="Calibri"/>
              </a:rPr>
              <a:t> </a:t>
            </a:r>
            <a:r>
              <a:rPr sz="1800" spc="-10" dirty="0">
                <a:latin typeface="Calibri"/>
                <a:cs typeface="Calibri"/>
              </a:rPr>
              <a:t>would</a:t>
            </a:r>
            <a:r>
              <a:rPr sz="1800" spc="-50" dirty="0">
                <a:latin typeface="Calibri"/>
                <a:cs typeface="Calibri"/>
              </a:rPr>
              <a:t> </a:t>
            </a:r>
            <a:r>
              <a:rPr sz="1800" spc="-10" dirty="0">
                <a:latin typeface="Calibri"/>
                <a:cs typeface="Calibri"/>
              </a:rPr>
              <a:t>have</a:t>
            </a:r>
            <a:r>
              <a:rPr sz="1800" spc="-70" dirty="0">
                <a:latin typeface="Calibri"/>
                <a:cs typeface="Calibri"/>
              </a:rPr>
              <a:t> </a:t>
            </a:r>
            <a:r>
              <a:rPr sz="1800" spc="-10" dirty="0">
                <a:latin typeface="Calibri"/>
                <a:cs typeface="Calibri"/>
              </a:rPr>
              <a:t>many</a:t>
            </a:r>
            <a:r>
              <a:rPr sz="1800" spc="-65" dirty="0">
                <a:latin typeface="Calibri"/>
                <a:cs typeface="Calibri"/>
              </a:rPr>
              <a:t> </a:t>
            </a:r>
            <a:r>
              <a:rPr sz="1800" spc="-10" dirty="0">
                <a:latin typeface="Calibri"/>
                <a:cs typeface="Calibri"/>
              </a:rPr>
              <a:t>alternating </a:t>
            </a:r>
            <a:r>
              <a:rPr sz="1800" spc="-25" dirty="0">
                <a:latin typeface="Calibri"/>
                <a:cs typeface="Calibri"/>
              </a:rPr>
              <a:t>self-</a:t>
            </a:r>
            <a:r>
              <a:rPr sz="1800" spc="-20" dirty="0">
                <a:latin typeface="Calibri"/>
                <a:cs typeface="Calibri"/>
              </a:rPr>
              <a:t>attention </a:t>
            </a:r>
            <a:r>
              <a:rPr sz="1800" spc="-30" dirty="0">
                <a:latin typeface="Calibri"/>
                <a:cs typeface="Calibri"/>
              </a:rPr>
              <a:t>layers</a:t>
            </a:r>
            <a:r>
              <a:rPr sz="1800" spc="-25" dirty="0">
                <a:latin typeface="Calibri"/>
                <a:cs typeface="Calibri"/>
              </a:rPr>
              <a:t> </a:t>
            </a:r>
            <a:r>
              <a:rPr sz="1800" dirty="0">
                <a:latin typeface="Calibri"/>
                <a:cs typeface="Calibri"/>
              </a:rPr>
              <a:t>and </a:t>
            </a:r>
            <a:r>
              <a:rPr sz="1800" spc="-10" dirty="0">
                <a:latin typeface="Calibri"/>
                <a:cs typeface="Calibri"/>
              </a:rPr>
              <a:t>position-</a:t>
            </a:r>
            <a:r>
              <a:rPr sz="1800" dirty="0">
                <a:latin typeface="Calibri"/>
                <a:cs typeface="Calibri"/>
              </a:rPr>
              <a:t>wise</a:t>
            </a:r>
            <a:r>
              <a:rPr sz="1800" spc="335" dirty="0">
                <a:latin typeface="Calibri"/>
                <a:cs typeface="Calibri"/>
              </a:rPr>
              <a:t> </a:t>
            </a:r>
            <a:r>
              <a:rPr sz="1800" spc="-20" dirty="0">
                <a:latin typeface="Calibri"/>
                <a:cs typeface="Calibri"/>
              </a:rPr>
              <a:t>feed </a:t>
            </a:r>
            <a:r>
              <a:rPr sz="1800" spc="-25" dirty="0">
                <a:latin typeface="Calibri"/>
                <a:cs typeface="Calibri"/>
              </a:rPr>
              <a:t>forward</a:t>
            </a:r>
            <a:r>
              <a:rPr sz="1800" spc="-75" dirty="0">
                <a:latin typeface="Calibri"/>
                <a:cs typeface="Calibri"/>
              </a:rPr>
              <a:t> </a:t>
            </a:r>
            <a:r>
              <a:rPr sz="1800" spc="-20" dirty="0">
                <a:latin typeface="Calibri"/>
                <a:cs typeface="Calibri"/>
              </a:rPr>
              <a:t>networks,</a:t>
            </a:r>
            <a:r>
              <a:rPr sz="1800" spc="-40" dirty="0">
                <a:latin typeface="Calibri"/>
                <a:cs typeface="Calibri"/>
              </a:rPr>
              <a:t> </a:t>
            </a:r>
            <a:r>
              <a:rPr sz="1800" dirty="0">
                <a:latin typeface="Calibri"/>
                <a:cs typeface="Calibri"/>
              </a:rPr>
              <a:t>not</a:t>
            </a:r>
            <a:r>
              <a:rPr sz="1800" spc="-45" dirty="0">
                <a:latin typeface="Calibri"/>
                <a:cs typeface="Calibri"/>
              </a:rPr>
              <a:t> </a:t>
            </a:r>
            <a:r>
              <a:rPr sz="1800" dirty="0">
                <a:latin typeface="Calibri"/>
                <a:cs typeface="Calibri"/>
              </a:rPr>
              <a:t>just</a:t>
            </a:r>
            <a:r>
              <a:rPr sz="1800" spc="-35" dirty="0">
                <a:latin typeface="Calibri"/>
                <a:cs typeface="Calibri"/>
              </a:rPr>
              <a:t> </a:t>
            </a:r>
            <a:r>
              <a:rPr sz="1800" spc="-20" dirty="0">
                <a:latin typeface="Calibri"/>
                <a:cs typeface="Calibri"/>
              </a:rPr>
              <a:t>one)</a:t>
            </a:r>
            <a:endParaRPr sz="1800" dirty="0">
              <a:latin typeface="Calibri"/>
              <a:cs typeface="Calibri"/>
            </a:endParaRPr>
          </a:p>
        </p:txBody>
      </p:sp>
      <p:sp>
        <p:nvSpPr>
          <p:cNvPr id="108" name="object 108"/>
          <p:cNvSpPr txBox="1"/>
          <p:nvPr/>
        </p:nvSpPr>
        <p:spPr>
          <a:xfrm>
            <a:off x="5015610" y="2415666"/>
            <a:ext cx="5463540" cy="1412875"/>
          </a:xfrm>
          <a:prstGeom prst="rect">
            <a:avLst/>
          </a:prstGeom>
        </p:spPr>
        <p:txBody>
          <a:bodyPr vert="horz" wrap="square" lIns="0" tIns="12700" rIns="0" bIns="0" rtlCol="0">
            <a:spAutoFit/>
          </a:bodyPr>
          <a:lstStyle/>
          <a:p>
            <a:pPr marL="12700" marR="128905">
              <a:lnSpc>
                <a:spcPct val="100000"/>
              </a:lnSpc>
              <a:spcBef>
                <a:spcPts val="100"/>
              </a:spcBef>
            </a:pPr>
            <a:r>
              <a:rPr sz="1800" b="1" dirty="0">
                <a:latin typeface="Calibri"/>
                <a:cs typeface="Calibri"/>
              </a:rPr>
              <a:t>Big</a:t>
            </a:r>
            <a:r>
              <a:rPr sz="1800" b="1" spc="-30" dirty="0">
                <a:latin typeface="Calibri"/>
                <a:cs typeface="Calibri"/>
              </a:rPr>
              <a:t> </a:t>
            </a:r>
            <a:r>
              <a:rPr sz="1800" b="1" spc="-10" dirty="0">
                <a:latin typeface="Calibri"/>
                <a:cs typeface="Calibri"/>
              </a:rPr>
              <a:t>problem:</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25" dirty="0">
                <a:latin typeface="Calibri"/>
                <a:cs typeface="Calibri"/>
              </a:rPr>
              <a:t> </a:t>
            </a:r>
            <a:r>
              <a:rPr sz="1800" dirty="0">
                <a:latin typeface="Calibri"/>
                <a:cs typeface="Calibri"/>
              </a:rPr>
              <a:t>at</a:t>
            </a:r>
            <a:r>
              <a:rPr sz="1800" spc="-45" dirty="0">
                <a:latin typeface="Calibri"/>
                <a:cs typeface="Calibri"/>
              </a:rPr>
              <a:t> </a:t>
            </a:r>
            <a:r>
              <a:rPr sz="1800" spc="-10" dirty="0">
                <a:latin typeface="Calibri"/>
                <a:cs typeface="Calibri"/>
              </a:rPr>
              <a:t>step</a:t>
            </a:r>
            <a:r>
              <a:rPr sz="1800" spc="-45" dirty="0">
                <a:latin typeface="Calibri"/>
                <a:cs typeface="Calibri"/>
              </a:rPr>
              <a:t> </a:t>
            </a:r>
            <a:r>
              <a:rPr sz="1800" dirty="0">
                <a:latin typeface="Calibri"/>
                <a:cs typeface="Calibri"/>
              </a:rPr>
              <a:t>1</a:t>
            </a:r>
            <a:r>
              <a:rPr sz="1800" spc="-25" dirty="0">
                <a:latin typeface="Calibri"/>
                <a:cs typeface="Calibri"/>
              </a:rPr>
              <a:t> </a:t>
            </a:r>
            <a:r>
              <a:rPr sz="1800" dirty="0">
                <a:latin typeface="Calibri"/>
                <a:cs typeface="Calibri"/>
              </a:rPr>
              <a:t>can</a:t>
            </a:r>
            <a:r>
              <a:rPr sz="1800" spc="-25" dirty="0">
                <a:latin typeface="Calibri"/>
                <a:cs typeface="Calibri"/>
              </a:rPr>
              <a:t> </a:t>
            </a:r>
            <a:r>
              <a:rPr sz="1800" dirty="0">
                <a:latin typeface="Calibri"/>
                <a:cs typeface="Calibri"/>
              </a:rPr>
              <a:t>look</a:t>
            </a:r>
            <a:r>
              <a:rPr sz="1800" spc="-50" dirty="0">
                <a:latin typeface="Calibri"/>
                <a:cs typeface="Calibri"/>
              </a:rPr>
              <a:t> </a:t>
            </a:r>
            <a:r>
              <a:rPr sz="1800" dirty="0">
                <a:latin typeface="Calibri"/>
                <a:cs typeface="Calibri"/>
              </a:rPr>
              <a:t>at</a:t>
            </a:r>
            <a:r>
              <a:rPr sz="1800" spc="-4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value </a:t>
            </a:r>
            <a:r>
              <a:rPr sz="1800" dirty="0">
                <a:latin typeface="Calibri"/>
                <a:cs typeface="Calibri"/>
              </a:rPr>
              <a:t>at</a:t>
            </a:r>
            <a:r>
              <a:rPr sz="1800" spc="-50" dirty="0">
                <a:latin typeface="Calibri"/>
                <a:cs typeface="Calibri"/>
              </a:rPr>
              <a:t> </a:t>
            </a:r>
            <a:r>
              <a:rPr sz="1800" spc="-20" dirty="0">
                <a:latin typeface="Calibri"/>
                <a:cs typeface="Calibri"/>
              </a:rPr>
              <a:t>steps</a:t>
            </a:r>
            <a:r>
              <a:rPr sz="1800" spc="-50" dirty="0">
                <a:latin typeface="Calibri"/>
                <a:cs typeface="Calibri"/>
              </a:rPr>
              <a:t> </a:t>
            </a:r>
            <a:r>
              <a:rPr sz="1800" dirty="0">
                <a:latin typeface="Calibri"/>
                <a:cs typeface="Calibri"/>
              </a:rPr>
              <a:t>2</a:t>
            </a:r>
            <a:r>
              <a:rPr sz="1800" spc="-25" dirty="0">
                <a:latin typeface="Calibri"/>
                <a:cs typeface="Calibri"/>
              </a:rPr>
              <a:t> </a:t>
            </a:r>
            <a:r>
              <a:rPr sz="1800" dirty="0">
                <a:latin typeface="Calibri"/>
                <a:cs typeface="Calibri"/>
              </a:rPr>
              <a:t>&amp;</a:t>
            </a:r>
            <a:r>
              <a:rPr sz="1800" spc="-15" dirty="0">
                <a:latin typeface="Calibri"/>
                <a:cs typeface="Calibri"/>
              </a:rPr>
              <a:t> </a:t>
            </a:r>
            <a:r>
              <a:rPr sz="1800" dirty="0">
                <a:latin typeface="Calibri"/>
                <a:cs typeface="Calibri"/>
              </a:rPr>
              <a:t>3,</a:t>
            </a:r>
            <a:r>
              <a:rPr sz="1800" spc="-15" dirty="0">
                <a:latin typeface="Calibri"/>
                <a:cs typeface="Calibri"/>
              </a:rPr>
              <a:t> </a:t>
            </a:r>
            <a:r>
              <a:rPr sz="1800" dirty="0">
                <a:latin typeface="Calibri"/>
                <a:cs typeface="Calibri"/>
              </a:rPr>
              <a:t>which</a:t>
            </a:r>
            <a:r>
              <a:rPr sz="1800" spc="-30"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based</a:t>
            </a:r>
            <a:r>
              <a:rPr sz="1800" spc="-40" dirty="0">
                <a:latin typeface="Calibri"/>
                <a:cs typeface="Calibri"/>
              </a:rPr>
              <a:t> </a:t>
            </a:r>
            <a:r>
              <a:rPr sz="1800" dirty="0">
                <a:latin typeface="Calibri"/>
                <a:cs typeface="Calibri"/>
              </a:rPr>
              <a:t>on</a:t>
            </a:r>
            <a:r>
              <a:rPr sz="1800" spc="-25" dirty="0">
                <a:latin typeface="Calibri"/>
                <a:cs typeface="Calibri"/>
              </a:rPr>
              <a:t> </a:t>
            </a:r>
            <a:r>
              <a:rPr sz="1800" dirty="0">
                <a:latin typeface="Calibri"/>
                <a:cs typeface="Calibri"/>
              </a:rPr>
              <a:t>the</a:t>
            </a:r>
            <a:r>
              <a:rPr sz="1800" spc="-10"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35" dirty="0">
                <a:latin typeface="Calibri"/>
                <a:cs typeface="Calibri"/>
              </a:rPr>
              <a:t> </a:t>
            </a:r>
            <a:r>
              <a:rPr sz="1800" spc="-20" dirty="0">
                <a:latin typeface="Calibri"/>
                <a:cs typeface="Calibri"/>
              </a:rPr>
              <a:t>steps</a:t>
            </a:r>
            <a:r>
              <a:rPr sz="1800" spc="-60" dirty="0">
                <a:latin typeface="Calibri"/>
                <a:cs typeface="Calibri"/>
              </a:rPr>
              <a:t> </a:t>
            </a:r>
            <a:r>
              <a:rPr sz="1800" dirty="0">
                <a:latin typeface="Calibri"/>
                <a:cs typeface="Calibri"/>
              </a:rPr>
              <a:t>2</a:t>
            </a:r>
            <a:r>
              <a:rPr sz="1800" spc="-15" dirty="0">
                <a:latin typeface="Calibri"/>
                <a:cs typeface="Calibri"/>
              </a:rPr>
              <a:t> </a:t>
            </a:r>
            <a:r>
              <a:rPr sz="1800" dirty="0">
                <a:latin typeface="Calibri"/>
                <a:cs typeface="Calibri"/>
              </a:rPr>
              <a:t>&amp;</a:t>
            </a:r>
            <a:r>
              <a:rPr sz="1800" spc="60" dirty="0">
                <a:latin typeface="Calibri"/>
                <a:cs typeface="Calibri"/>
              </a:rPr>
              <a:t> </a:t>
            </a:r>
            <a:r>
              <a:rPr sz="1800" spc="-50" dirty="0">
                <a:latin typeface="Calibri"/>
                <a:cs typeface="Calibri"/>
              </a:rPr>
              <a:t>3</a:t>
            </a:r>
            <a:endParaRPr sz="1800">
              <a:latin typeface="Calibri"/>
              <a:cs typeface="Calibri"/>
            </a:endParaRPr>
          </a:p>
          <a:p>
            <a:pPr>
              <a:lnSpc>
                <a:spcPct val="100000"/>
              </a:lnSpc>
              <a:spcBef>
                <a:spcPts val="80"/>
              </a:spcBef>
            </a:pPr>
            <a:endParaRPr sz="1800">
              <a:latin typeface="Calibri"/>
              <a:cs typeface="Calibri"/>
            </a:endParaRPr>
          </a:p>
          <a:p>
            <a:pPr marL="12700">
              <a:lnSpc>
                <a:spcPct val="100000"/>
              </a:lnSpc>
            </a:pPr>
            <a:r>
              <a:rPr sz="1800" b="1" spc="-50" dirty="0">
                <a:latin typeface="Calibri"/>
                <a:cs typeface="Calibri"/>
              </a:rPr>
              <a:t>At</a:t>
            </a:r>
            <a:r>
              <a:rPr sz="1800" b="1" spc="-55" dirty="0">
                <a:latin typeface="Calibri"/>
                <a:cs typeface="Calibri"/>
              </a:rPr>
              <a:t> </a:t>
            </a:r>
            <a:r>
              <a:rPr sz="1800" b="1" spc="-20" dirty="0">
                <a:latin typeface="Calibri"/>
                <a:cs typeface="Calibri"/>
              </a:rPr>
              <a:t>test</a:t>
            </a:r>
            <a:r>
              <a:rPr sz="1800" b="1" spc="-85" dirty="0">
                <a:latin typeface="Calibri"/>
                <a:cs typeface="Calibri"/>
              </a:rPr>
              <a:t> </a:t>
            </a:r>
            <a:r>
              <a:rPr sz="1800" b="1" dirty="0">
                <a:latin typeface="Calibri"/>
                <a:cs typeface="Calibri"/>
              </a:rPr>
              <a:t>time</a:t>
            </a:r>
            <a:r>
              <a:rPr sz="1800" b="1" spc="-35" dirty="0">
                <a:latin typeface="Calibri"/>
                <a:cs typeface="Calibri"/>
              </a:rPr>
              <a:t> </a:t>
            </a:r>
            <a:r>
              <a:rPr sz="1800" dirty="0">
                <a:latin typeface="Calibri"/>
                <a:cs typeface="Calibri"/>
              </a:rPr>
              <a:t>(when</a:t>
            </a:r>
            <a:r>
              <a:rPr sz="1800" spc="-35" dirty="0">
                <a:latin typeface="Calibri"/>
                <a:cs typeface="Calibri"/>
              </a:rPr>
              <a:t> </a:t>
            </a:r>
            <a:r>
              <a:rPr sz="1800" spc="-10" dirty="0">
                <a:latin typeface="Calibri"/>
                <a:cs typeface="Calibri"/>
              </a:rPr>
              <a:t>decoding),</a:t>
            </a:r>
            <a:r>
              <a:rPr sz="1800" spc="10" dirty="0">
                <a:latin typeface="Calibri"/>
                <a:cs typeface="Calibri"/>
              </a:rPr>
              <a:t> </a:t>
            </a:r>
            <a:r>
              <a:rPr sz="1800" dirty="0">
                <a:latin typeface="Calibri"/>
                <a:cs typeface="Calibri"/>
              </a:rPr>
              <a:t>the</a:t>
            </a:r>
            <a:r>
              <a:rPr sz="1800" spc="-15"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35" dirty="0">
                <a:latin typeface="Calibri"/>
                <a:cs typeface="Calibri"/>
              </a:rPr>
              <a:t> </a:t>
            </a:r>
            <a:r>
              <a:rPr sz="1800" spc="-25" dirty="0">
                <a:latin typeface="Calibri"/>
                <a:cs typeface="Calibri"/>
              </a:rPr>
              <a:t>steps</a:t>
            </a:r>
            <a:r>
              <a:rPr sz="1800" spc="-70" dirty="0">
                <a:latin typeface="Calibri"/>
                <a:cs typeface="Calibri"/>
              </a:rPr>
              <a:t> </a:t>
            </a:r>
            <a:r>
              <a:rPr sz="1800" dirty="0">
                <a:latin typeface="Calibri"/>
                <a:cs typeface="Calibri"/>
              </a:rPr>
              <a:t>2</a:t>
            </a:r>
            <a:r>
              <a:rPr sz="1800" spc="-20" dirty="0">
                <a:latin typeface="Calibri"/>
                <a:cs typeface="Calibri"/>
              </a:rPr>
              <a:t> </a:t>
            </a:r>
            <a:r>
              <a:rPr sz="1800" dirty="0">
                <a:latin typeface="Calibri"/>
                <a:cs typeface="Calibri"/>
              </a:rPr>
              <a:t>&amp;</a:t>
            </a:r>
            <a:r>
              <a:rPr sz="1800" spc="-25" dirty="0">
                <a:latin typeface="Calibri"/>
                <a:cs typeface="Calibri"/>
              </a:rPr>
              <a:t> </a:t>
            </a:r>
            <a:r>
              <a:rPr sz="1800" dirty="0">
                <a:latin typeface="Calibri"/>
                <a:cs typeface="Calibri"/>
              </a:rPr>
              <a:t>3</a:t>
            </a:r>
            <a:r>
              <a:rPr sz="1800" spc="85" dirty="0">
                <a:latin typeface="Calibri"/>
                <a:cs typeface="Calibri"/>
              </a:rPr>
              <a:t> </a:t>
            </a:r>
            <a:r>
              <a:rPr sz="1800" spc="-20" dirty="0">
                <a:latin typeface="Calibri"/>
                <a:cs typeface="Calibri"/>
              </a:rPr>
              <a:t>will</a:t>
            </a:r>
            <a:endParaRPr sz="1800">
              <a:latin typeface="Calibri"/>
              <a:cs typeface="Calibri"/>
            </a:endParaRPr>
          </a:p>
          <a:p>
            <a:pPr marL="12700">
              <a:lnSpc>
                <a:spcPct val="100000"/>
              </a:lnSpc>
              <a:spcBef>
                <a:spcPts val="5"/>
              </a:spcBef>
            </a:pPr>
            <a:r>
              <a:rPr sz="1800" dirty="0">
                <a:latin typeface="Calibri"/>
                <a:cs typeface="Calibri"/>
              </a:rPr>
              <a:t>be</a:t>
            </a:r>
            <a:r>
              <a:rPr sz="1800" spc="-55" dirty="0">
                <a:latin typeface="Calibri"/>
                <a:cs typeface="Calibri"/>
              </a:rPr>
              <a:t> </a:t>
            </a:r>
            <a:r>
              <a:rPr sz="1800" dirty="0">
                <a:latin typeface="Calibri"/>
                <a:cs typeface="Calibri"/>
              </a:rPr>
              <a:t>based</a:t>
            </a:r>
            <a:r>
              <a:rPr sz="1800" spc="-65" dirty="0">
                <a:latin typeface="Calibri"/>
                <a:cs typeface="Calibri"/>
              </a:rPr>
              <a:t> </a:t>
            </a:r>
            <a:r>
              <a:rPr sz="1800" dirty="0">
                <a:latin typeface="Calibri"/>
                <a:cs typeface="Calibri"/>
              </a:rPr>
              <a:t>on</a:t>
            </a:r>
            <a:r>
              <a:rPr sz="1800" spc="-5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output</a:t>
            </a:r>
            <a:r>
              <a:rPr sz="1800" spc="-65" dirty="0">
                <a:latin typeface="Calibri"/>
                <a:cs typeface="Calibri"/>
              </a:rPr>
              <a:t> </a:t>
            </a:r>
            <a:r>
              <a:rPr sz="1800" dirty="0">
                <a:latin typeface="Calibri"/>
                <a:cs typeface="Calibri"/>
              </a:rPr>
              <a:t>at</a:t>
            </a:r>
            <a:r>
              <a:rPr sz="1800" spc="-70" dirty="0">
                <a:latin typeface="Calibri"/>
                <a:cs typeface="Calibri"/>
              </a:rPr>
              <a:t> </a:t>
            </a:r>
            <a:r>
              <a:rPr sz="1800" dirty="0">
                <a:latin typeface="Calibri"/>
                <a:cs typeface="Calibri"/>
              </a:rPr>
              <a:t>step</a:t>
            </a:r>
            <a:r>
              <a:rPr sz="1800" spc="-20" dirty="0">
                <a:latin typeface="Calibri"/>
                <a:cs typeface="Calibri"/>
              </a:rPr>
              <a:t> </a:t>
            </a:r>
            <a:r>
              <a:rPr sz="1800" spc="-25" dirty="0">
                <a:latin typeface="Calibri"/>
                <a:cs typeface="Calibri"/>
              </a:rPr>
              <a:t>1…</a:t>
            </a:r>
            <a:endParaRPr sz="1800">
              <a:latin typeface="Calibri"/>
              <a:cs typeface="Calibri"/>
            </a:endParaRPr>
          </a:p>
        </p:txBody>
      </p:sp>
      <p:sp>
        <p:nvSpPr>
          <p:cNvPr id="109" name="object 109"/>
          <p:cNvSpPr txBox="1"/>
          <p:nvPr/>
        </p:nvSpPr>
        <p:spPr>
          <a:xfrm>
            <a:off x="5015610" y="3966717"/>
            <a:ext cx="4595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…which</a:t>
            </a:r>
            <a:r>
              <a:rPr sz="1800" spc="-65" dirty="0">
                <a:latin typeface="Calibri"/>
                <a:cs typeface="Calibri"/>
              </a:rPr>
              <a:t> </a:t>
            </a:r>
            <a:r>
              <a:rPr sz="1800" spc="-10" dirty="0">
                <a:latin typeface="Calibri"/>
                <a:cs typeface="Calibri"/>
              </a:rPr>
              <a:t>requires</a:t>
            </a:r>
            <a:r>
              <a:rPr sz="1800" spc="-35" dirty="0">
                <a:latin typeface="Calibri"/>
                <a:cs typeface="Calibri"/>
              </a:rPr>
              <a:t> </a:t>
            </a:r>
            <a:r>
              <a:rPr sz="1800" dirty="0">
                <a:latin typeface="Calibri"/>
                <a:cs typeface="Calibri"/>
              </a:rPr>
              <a:t>knowing</a:t>
            </a:r>
            <a:r>
              <a:rPr sz="1800" spc="-55" dirty="0">
                <a:latin typeface="Calibri"/>
                <a:cs typeface="Calibri"/>
              </a:rPr>
              <a:t> </a:t>
            </a:r>
            <a:r>
              <a:rPr sz="1800" dirty="0">
                <a:latin typeface="Calibri"/>
                <a:cs typeface="Calibri"/>
              </a:rPr>
              <a:t>the</a:t>
            </a:r>
            <a:r>
              <a:rPr sz="1800" spc="-20" dirty="0">
                <a:latin typeface="Calibri"/>
                <a:cs typeface="Calibri"/>
              </a:rPr>
              <a:t> </a:t>
            </a:r>
            <a:r>
              <a:rPr sz="1800" b="1" dirty="0">
                <a:latin typeface="Calibri"/>
                <a:cs typeface="Calibri"/>
              </a:rPr>
              <a:t>input</a:t>
            </a:r>
            <a:r>
              <a:rPr sz="1800" b="1" spc="-55" dirty="0">
                <a:latin typeface="Calibri"/>
                <a:cs typeface="Calibri"/>
              </a:rPr>
              <a:t> </a:t>
            </a:r>
            <a:r>
              <a:rPr sz="1800" dirty="0">
                <a:latin typeface="Calibri"/>
                <a:cs typeface="Calibri"/>
              </a:rPr>
              <a:t>at</a:t>
            </a:r>
            <a:r>
              <a:rPr sz="1800" spc="-65"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35" dirty="0">
                <a:latin typeface="Calibri"/>
                <a:cs typeface="Calibri"/>
              </a:rPr>
              <a:t> </a:t>
            </a:r>
            <a:r>
              <a:rPr sz="1800" dirty="0">
                <a:latin typeface="Calibri"/>
                <a:cs typeface="Calibri"/>
              </a:rPr>
              <a:t>&amp;</a:t>
            </a:r>
            <a:r>
              <a:rPr sz="1800" spc="-10" dirty="0">
                <a:latin typeface="Calibri"/>
                <a:cs typeface="Calibri"/>
              </a:rPr>
              <a:t> </a:t>
            </a:r>
            <a:r>
              <a:rPr sz="1800" spc="-50" dirty="0">
                <a:latin typeface="Calibri"/>
                <a:cs typeface="Calibri"/>
              </a:rPr>
              <a:t>3</a:t>
            </a:r>
            <a:endParaRPr sz="1800" dirty="0">
              <a:latin typeface="Calibri"/>
              <a:cs typeface="Calibri"/>
            </a:endParaRPr>
          </a:p>
        </p:txBody>
      </p:sp>
      <p:grpSp>
        <p:nvGrpSpPr>
          <p:cNvPr id="110" name="object 110"/>
          <p:cNvGrpSpPr/>
          <p:nvPr/>
        </p:nvGrpSpPr>
        <p:grpSpPr>
          <a:xfrm>
            <a:off x="1030224" y="2316479"/>
            <a:ext cx="2463800" cy="3651885"/>
            <a:chOff x="1030224" y="2316479"/>
            <a:chExt cx="2463800" cy="3651885"/>
          </a:xfrm>
        </p:grpSpPr>
        <p:sp>
          <p:nvSpPr>
            <p:cNvPr id="111" name="object 111"/>
            <p:cNvSpPr/>
            <p:nvPr/>
          </p:nvSpPr>
          <p:spPr>
            <a:xfrm>
              <a:off x="1030224" y="4258055"/>
              <a:ext cx="2345690" cy="514984"/>
            </a:xfrm>
            <a:custGeom>
              <a:avLst/>
              <a:gdLst/>
              <a:ahLst/>
              <a:cxnLst/>
              <a:rect l="l" t="t" r="r" b="b"/>
              <a:pathLst>
                <a:path w="2345690" h="514985">
                  <a:moveTo>
                    <a:pt x="1942846" y="32766"/>
                  </a:moveTo>
                  <a:lnTo>
                    <a:pt x="1882902" y="21336"/>
                  </a:lnTo>
                  <a:lnTo>
                    <a:pt x="1818513" y="14986"/>
                  </a:lnTo>
                  <a:lnTo>
                    <a:pt x="1784223" y="13716"/>
                  </a:lnTo>
                  <a:lnTo>
                    <a:pt x="1710436" y="15367"/>
                  </a:lnTo>
                  <a:lnTo>
                    <a:pt x="1671066" y="18034"/>
                  </a:lnTo>
                  <a:lnTo>
                    <a:pt x="1630299" y="21971"/>
                  </a:lnTo>
                  <a:lnTo>
                    <a:pt x="1588008" y="27178"/>
                  </a:lnTo>
                  <a:lnTo>
                    <a:pt x="1499108" y="41021"/>
                  </a:lnTo>
                  <a:lnTo>
                    <a:pt x="1404620" y="59436"/>
                  </a:lnTo>
                  <a:lnTo>
                    <a:pt x="1305306" y="81661"/>
                  </a:lnTo>
                  <a:lnTo>
                    <a:pt x="1201420" y="107823"/>
                  </a:lnTo>
                  <a:lnTo>
                    <a:pt x="1093343" y="137033"/>
                  </a:lnTo>
                  <a:lnTo>
                    <a:pt x="1012405" y="160375"/>
                  </a:lnTo>
                  <a:lnTo>
                    <a:pt x="1012317" y="160147"/>
                  </a:lnTo>
                  <a:lnTo>
                    <a:pt x="1009015" y="152527"/>
                  </a:lnTo>
                  <a:lnTo>
                    <a:pt x="1005459" y="144907"/>
                  </a:lnTo>
                  <a:lnTo>
                    <a:pt x="1001522" y="136525"/>
                  </a:lnTo>
                  <a:lnTo>
                    <a:pt x="998220" y="130175"/>
                  </a:lnTo>
                  <a:lnTo>
                    <a:pt x="993965" y="121907"/>
                  </a:lnTo>
                  <a:lnTo>
                    <a:pt x="993965" y="165684"/>
                  </a:lnTo>
                  <a:lnTo>
                    <a:pt x="981456" y="169291"/>
                  </a:lnTo>
                  <a:lnTo>
                    <a:pt x="866394" y="204470"/>
                  </a:lnTo>
                  <a:lnTo>
                    <a:pt x="748284" y="241935"/>
                  </a:lnTo>
                  <a:lnTo>
                    <a:pt x="504952" y="322326"/>
                  </a:lnTo>
                  <a:lnTo>
                    <a:pt x="23660" y="489038"/>
                  </a:lnTo>
                  <a:lnTo>
                    <a:pt x="185521" y="366649"/>
                  </a:lnTo>
                  <a:lnTo>
                    <a:pt x="242697" y="324485"/>
                  </a:lnTo>
                  <a:lnTo>
                    <a:pt x="298958" y="283591"/>
                  </a:lnTo>
                  <a:lnTo>
                    <a:pt x="354203" y="244221"/>
                  </a:lnTo>
                  <a:lnTo>
                    <a:pt x="408305" y="207264"/>
                  </a:lnTo>
                  <a:lnTo>
                    <a:pt x="461010" y="172339"/>
                  </a:lnTo>
                  <a:lnTo>
                    <a:pt x="512191" y="140335"/>
                  </a:lnTo>
                  <a:lnTo>
                    <a:pt x="561340" y="111379"/>
                  </a:lnTo>
                  <a:lnTo>
                    <a:pt x="608838" y="85598"/>
                  </a:lnTo>
                  <a:lnTo>
                    <a:pt x="653669" y="63627"/>
                  </a:lnTo>
                  <a:lnTo>
                    <a:pt x="653923" y="63500"/>
                  </a:lnTo>
                  <a:lnTo>
                    <a:pt x="675640" y="54102"/>
                  </a:lnTo>
                  <a:lnTo>
                    <a:pt x="696341" y="45720"/>
                  </a:lnTo>
                  <a:lnTo>
                    <a:pt x="696722" y="45593"/>
                  </a:lnTo>
                  <a:lnTo>
                    <a:pt x="717042" y="38354"/>
                  </a:lnTo>
                  <a:lnTo>
                    <a:pt x="716788" y="38354"/>
                  </a:lnTo>
                  <a:lnTo>
                    <a:pt x="736346" y="32131"/>
                  </a:lnTo>
                  <a:lnTo>
                    <a:pt x="736727" y="32004"/>
                  </a:lnTo>
                  <a:lnTo>
                    <a:pt x="755650" y="26924"/>
                  </a:lnTo>
                  <a:lnTo>
                    <a:pt x="774192" y="23114"/>
                  </a:lnTo>
                  <a:lnTo>
                    <a:pt x="791210" y="20574"/>
                  </a:lnTo>
                  <a:lnTo>
                    <a:pt x="790575" y="20574"/>
                  </a:lnTo>
                  <a:lnTo>
                    <a:pt x="807720" y="19177"/>
                  </a:lnTo>
                  <a:lnTo>
                    <a:pt x="823976" y="19164"/>
                  </a:lnTo>
                  <a:lnTo>
                    <a:pt x="838161" y="20320"/>
                  </a:lnTo>
                  <a:lnTo>
                    <a:pt x="852297" y="22733"/>
                  </a:lnTo>
                  <a:lnTo>
                    <a:pt x="865632" y="26289"/>
                  </a:lnTo>
                  <a:lnTo>
                    <a:pt x="864997" y="26035"/>
                  </a:lnTo>
                  <a:lnTo>
                    <a:pt x="878459" y="30861"/>
                  </a:lnTo>
                  <a:lnTo>
                    <a:pt x="877697" y="30607"/>
                  </a:lnTo>
                  <a:lnTo>
                    <a:pt x="890143" y="36322"/>
                  </a:lnTo>
                  <a:lnTo>
                    <a:pt x="890651" y="36576"/>
                  </a:lnTo>
                  <a:lnTo>
                    <a:pt x="902081" y="43180"/>
                  </a:lnTo>
                  <a:lnTo>
                    <a:pt x="901319" y="42799"/>
                  </a:lnTo>
                  <a:lnTo>
                    <a:pt x="913130" y="50927"/>
                  </a:lnTo>
                  <a:lnTo>
                    <a:pt x="912495" y="50546"/>
                  </a:lnTo>
                  <a:lnTo>
                    <a:pt x="923544" y="59563"/>
                  </a:lnTo>
                  <a:lnTo>
                    <a:pt x="933196" y="68961"/>
                  </a:lnTo>
                  <a:lnTo>
                    <a:pt x="933069" y="68707"/>
                  </a:lnTo>
                  <a:lnTo>
                    <a:pt x="933462" y="69151"/>
                  </a:lnTo>
                  <a:lnTo>
                    <a:pt x="943102" y="79629"/>
                  </a:lnTo>
                  <a:lnTo>
                    <a:pt x="952246" y="91186"/>
                  </a:lnTo>
                  <a:lnTo>
                    <a:pt x="960755" y="103378"/>
                  </a:lnTo>
                  <a:lnTo>
                    <a:pt x="960628" y="103124"/>
                  </a:lnTo>
                  <a:lnTo>
                    <a:pt x="960843" y="103479"/>
                  </a:lnTo>
                  <a:lnTo>
                    <a:pt x="968883" y="116205"/>
                  </a:lnTo>
                  <a:lnTo>
                    <a:pt x="969137" y="116586"/>
                  </a:lnTo>
                  <a:lnTo>
                    <a:pt x="977011" y="130429"/>
                  </a:lnTo>
                  <a:lnTo>
                    <a:pt x="984377" y="144907"/>
                  </a:lnTo>
                  <a:lnTo>
                    <a:pt x="991743" y="160528"/>
                  </a:lnTo>
                  <a:lnTo>
                    <a:pt x="991616" y="160147"/>
                  </a:lnTo>
                  <a:lnTo>
                    <a:pt x="993965" y="165684"/>
                  </a:lnTo>
                  <a:lnTo>
                    <a:pt x="993965" y="121907"/>
                  </a:lnTo>
                  <a:lnTo>
                    <a:pt x="967232" y="79248"/>
                  </a:lnTo>
                  <a:lnTo>
                    <a:pt x="941959" y="50927"/>
                  </a:lnTo>
                  <a:lnTo>
                    <a:pt x="935863" y="45085"/>
                  </a:lnTo>
                  <a:lnTo>
                    <a:pt x="933577" y="43180"/>
                  </a:lnTo>
                  <a:lnTo>
                    <a:pt x="925068" y="36195"/>
                  </a:lnTo>
                  <a:lnTo>
                    <a:pt x="924306" y="35560"/>
                  </a:lnTo>
                  <a:lnTo>
                    <a:pt x="917575" y="30861"/>
                  </a:lnTo>
                  <a:lnTo>
                    <a:pt x="911987" y="26797"/>
                  </a:lnTo>
                  <a:lnTo>
                    <a:pt x="910717" y="26035"/>
                  </a:lnTo>
                  <a:lnTo>
                    <a:pt x="904494" y="22479"/>
                  </a:lnTo>
                  <a:lnTo>
                    <a:pt x="900557" y="20193"/>
                  </a:lnTo>
                  <a:lnTo>
                    <a:pt x="898525" y="19050"/>
                  </a:lnTo>
                  <a:lnTo>
                    <a:pt x="855853" y="3937"/>
                  </a:lnTo>
                  <a:lnTo>
                    <a:pt x="823595" y="0"/>
                  </a:lnTo>
                  <a:lnTo>
                    <a:pt x="770128" y="4445"/>
                  </a:lnTo>
                  <a:lnTo>
                    <a:pt x="731139" y="13716"/>
                  </a:lnTo>
                  <a:lnTo>
                    <a:pt x="689737" y="27686"/>
                  </a:lnTo>
                  <a:lnTo>
                    <a:pt x="646049" y="46228"/>
                  </a:lnTo>
                  <a:lnTo>
                    <a:pt x="600075" y="68580"/>
                  </a:lnTo>
                  <a:lnTo>
                    <a:pt x="552069" y="94742"/>
                  </a:lnTo>
                  <a:lnTo>
                    <a:pt x="502158" y="123952"/>
                  </a:lnTo>
                  <a:lnTo>
                    <a:pt x="468630" y="144907"/>
                  </a:lnTo>
                  <a:lnTo>
                    <a:pt x="397637" y="191262"/>
                  </a:lnTo>
                  <a:lnTo>
                    <a:pt x="343281" y="228727"/>
                  </a:lnTo>
                  <a:lnTo>
                    <a:pt x="287909" y="268097"/>
                  </a:lnTo>
                  <a:lnTo>
                    <a:pt x="231330" y="309118"/>
                  </a:lnTo>
                  <a:lnTo>
                    <a:pt x="174117" y="351282"/>
                  </a:lnTo>
                  <a:lnTo>
                    <a:pt x="0" y="482981"/>
                  </a:lnTo>
                  <a:lnTo>
                    <a:pt x="8521" y="494284"/>
                  </a:lnTo>
                  <a:lnTo>
                    <a:pt x="1524" y="496697"/>
                  </a:lnTo>
                  <a:lnTo>
                    <a:pt x="7797" y="514731"/>
                  </a:lnTo>
                  <a:lnTo>
                    <a:pt x="511302" y="340360"/>
                  </a:lnTo>
                  <a:lnTo>
                    <a:pt x="633857" y="299339"/>
                  </a:lnTo>
                  <a:lnTo>
                    <a:pt x="754126" y="260096"/>
                  </a:lnTo>
                  <a:lnTo>
                    <a:pt x="871982" y="222631"/>
                  </a:lnTo>
                  <a:lnTo>
                    <a:pt x="986790" y="187706"/>
                  </a:lnTo>
                  <a:lnTo>
                    <a:pt x="1001318" y="183527"/>
                  </a:lnTo>
                  <a:lnTo>
                    <a:pt x="1005078" y="193167"/>
                  </a:lnTo>
                  <a:lnTo>
                    <a:pt x="1011301" y="210312"/>
                  </a:lnTo>
                  <a:lnTo>
                    <a:pt x="1022985" y="246253"/>
                  </a:lnTo>
                  <a:lnTo>
                    <a:pt x="1033653" y="283972"/>
                  </a:lnTo>
                  <a:lnTo>
                    <a:pt x="1033653" y="283718"/>
                  </a:lnTo>
                  <a:lnTo>
                    <a:pt x="1043559" y="323088"/>
                  </a:lnTo>
                  <a:lnTo>
                    <a:pt x="1052957" y="363347"/>
                  </a:lnTo>
                  <a:lnTo>
                    <a:pt x="1052957" y="363220"/>
                  </a:lnTo>
                  <a:lnTo>
                    <a:pt x="1054735" y="370967"/>
                  </a:lnTo>
                  <a:lnTo>
                    <a:pt x="1026795" y="377063"/>
                  </a:lnTo>
                  <a:lnTo>
                    <a:pt x="1080262" y="443484"/>
                  </a:lnTo>
                  <a:lnTo>
                    <a:pt x="1095502" y="383413"/>
                  </a:lnTo>
                  <a:lnTo>
                    <a:pt x="1101217" y="360807"/>
                  </a:lnTo>
                  <a:lnTo>
                    <a:pt x="1073277" y="366903"/>
                  </a:lnTo>
                  <a:lnTo>
                    <a:pt x="1072515" y="363220"/>
                  </a:lnTo>
                  <a:lnTo>
                    <a:pt x="1063117" y="322961"/>
                  </a:lnTo>
                  <a:lnTo>
                    <a:pt x="1062101" y="318516"/>
                  </a:lnTo>
                  <a:lnTo>
                    <a:pt x="1053338" y="283718"/>
                  </a:lnTo>
                  <a:lnTo>
                    <a:pt x="1041146" y="240538"/>
                  </a:lnTo>
                  <a:lnTo>
                    <a:pt x="1029208" y="203962"/>
                  </a:lnTo>
                  <a:lnTo>
                    <a:pt x="1019543" y="178269"/>
                  </a:lnTo>
                  <a:lnTo>
                    <a:pt x="1098677" y="155448"/>
                  </a:lnTo>
                  <a:lnTo>
                    <a:pt x="1098423" y="155448"/>
                  </a:lnTo>
                  <a:lnTo>
                    <a:pt x="1206246" y="126238"/>
                  </a:lnTo>
                  <a:lnTo>
                    <a:pt x="1309878" y="100203"/>
                  </a:lnTo>
                  <a:lnTo>
                    <a:pt x="1309624" y="100203"/>
                  </a:lnTo>
                  <a:lnTo>
                    <a:pt x="1408684" y="78105"/>
                  </a:lnTo>
                  <a:lnTo>
                    <a:pt x="1408430" y="78105"/>
                  </a:lnTo>
                  <a:lnTo>
                    <a:pt x="1502537" y="59944"/>
                  </a:lnTo>
                  <a:lnTo>
                    <a:pt x="1502156" y="59944"/>
                  </a:lnTo>
                  <a:lnTo>
                    <a:pt x="1590802" y="46228"/>
                  </a:lnTo>
                  <a:lnTo>
                    <a:pt x="1590548" y="46228"/>
                  </a:lnTo>
                  <a:lnTo>
                    <a:pt x="1632458" y="40894"/>
                  </a:lnTo>
                  <a:lnTo>
                    <a:pt x="1632204" y="40894"/>
                  </a:lnTo>
                  <a:lnTo>
                    <a:pt x="1672844" y="36957"/>
                  </a:lnTo>
                  <a:lnTo>
                    <a:pt x="1672590" y="36957"/>
                  </a:lnTo>
                  <a:lnTo>
                    <a:pt x="1711579" y="34290"/>
                  </a:lnTo>
                  <a:lnTo>
                    <a:pt x="1748663" y="32893"/>
                  </a:lnTo>
                  <a:lnTo>
                    <a:pt x="1942846" y="32766"/>
                  </a:lnTo>
                  <a:close/>
                </a:path>
                <a:path w="2345690" h="514985">
                  <a:moveTo>
                    <a:pt x="2345182" y="373126"/>
                  </a:moveTo>
                  <a:lnTo>
                    <a:pt x="2319274" y="385318"/>
                  </a:lnTo>
                  <a:lnTo>
                    <a:pt x="2312797" y="371602"/>
                  </a:lnTo>
                  <a:lnTo>
                    <a:pt x="2296541" y="339598"/>
                  </a:lnTo>
                  <a:lnTo>
                    <a:pt x="2269871" y="291084"/>
                  </a:lnTo>
                  <a:lnTo>
                    <a:pt x="2220087" y="215519"/>
                  </a:lnTo>
                  <a:lnTo>
                    <a:pt x="2191639" y="180594"/>
                  </a:lnTo>
                  <a:lnTo>
                    <a:pt x="2159889" y="147955"/>
                  </a:lnTo>
                  <a:lnTo>
                    <a:pt x="2158746" y="146939"/>
                  </a:lnTo>
                  <a:lnTo>
                    <a:pt x="2142871" y="132588"/>
                  </a:lnTo>
                  <a:lnTo>
                    <a:pt x="2110105" y="107188"/>
                  </a:lnTo>
                  <a:lnTo>
                    <a:pt x="2092579" y="95504"/>
                  </a:lnTo>
                  <a:lnTo>
                    <a:pt x="2085721" y="91059"/>
                  </a:lnTo>
                  <a:lnTo>
                    <a:pt x="2074799" y="84709"/>
                  </a:lnTo>
                  <a:lnTo>
                    <a:pt x="2064639" y="78867"/>
                  </a:lnTo>
                  <a:lnTo>
                    <a:pt x="2056638" y="74803"/>
                  </a:lnTo>
                  <a:lnTo>
                    <a:pt x="2042414" y="67564"/>
                  </a:lnTo>
                  <a:lnTo>
                    <a:pt x="2002155" y="50927"/>
                  </a:lnTo>
                  <a:lnTo>
                    <a:pt x="1956816" y="36449"/>
                  </a:lnTo>
                  <a:lnTo>
                    <a:pt x="1849374" y="36449"/>
                  </a:lnTo>
                  <a:lnTo>
                    <a:pt x="1880489" y="40132"/>
                  </a:lnTo>
                  <a:lnTo>
                    <a:pt x="1879854" y="40132"/>
                  </a:lnTo>
                  <a:lnTo>
                    <a:pt x="1909572" y="44958"/>
                  </a:lnTo>
                  <a:lnTo>
                    <a:pt x="1909064" y="44958"/>
                  </a:lnTo>
                  <a:lnTo>
                    <a:pt x="1937004" y="50927"/>
                  </a:lnTo>
                  <a:lnTo>
                    <a:pt x="1936750" y="50927"/>
                  </a:lnTo>
                  <a:lnTo>
                    <a:pt x="1963420" y="58039"/>
                  </a:lnTo>
                  <a:lnTo>
                    <a:pt x="1962912" y="57785"/>
                  </a:lnTo>
                  <a:lnTo>
                    <a:pt x="1988439" y="66040"/>
                  </a:lnTo>
                  <a:lnTo>
                    <a:pt x="1987931" y="65913"/>
                  </a:lnTo>
                  <a:lnTo>
                    <a:pt x="2012061" y="75057"/>
                  </a:lnTo>
                  <a:lnTo>
                    <a:pt x="2011553" y="74803"/>
                  </a:lnTo>
                  <a:lnTo>
                    <a:pt x="2034413" y="84963"/>
                  </a:lnTo>
                  <a:lnTo>
                    <a:pt x="2034032" y="84709"/>
                  </a:lnTo>
                  <a:lnTo>
                    <a:pt x="2055749" y="95758"/>
                  </a:lnTo>
                  <a:lnTo>
                    <a:pt x="2055368" y="95504"/>
                  </a:lnTo>
                  <a:lnTo>
                    <a:pt x="2075942" y="107442"/>
                  </a:lnTo>
                  <a:lnTo>
                    <a:pt x="2094865" y="119761"/>
                  </a:lnTo>
                  <a:lnTo>
                    <a:pt x="2094738" y="119761"/>
                  </a:lnTo>
                  <a:lnTo>
                    <a:pt x="2113280" y="133223"/>
                  </a:lnTo>
                  <a:lnTo>
                    <a:pt x="2130679" y="147320"/>
                  </a:lnTo>
                  <a:lnTo>
                    <a:pt x="2130298" y="146939"/>
                  </a:lnTo>
                  <a:lnTo>
                    <a:pt x="2147062" y="162052"/>
                  </a:lnTo>
                  <a:lnTo>
                    <a:pt x="2162683" y="177419"/>
                  </a:lnTo>
                  <a:lnTo>
                    <a:pt x="2162302" y="177165"/>
                  </a:lnTo>
                  <a:lnTo>
                    <a:pt x="2177542" y="193421"/>
                  </a:lnTo>
                  <a:lnTo>
                    <a:pt x="2177161" y="193167"/>
                  </a:lnTo>
                  <a:lnTo>
                    <a:pt x="2191639" y="210058"/>
                  </a:lnTo>
                  <a:lnTo>
                    <a:pt x="2205101" y="227203"/>
                  </a:lnTo>
                  <a:lnTo>
                    <a:pt x="2218055" y="244983"/>
                  </a:lnTo>
                  <a:lnTo>
                    <a:pt x="2230247" y="263144"/>
                  </a:lnTo>
                  <a:lnTo>
                    <a:pt x="2230120" y="262890"/>
                  </a:lnTo>
                  <a:lnTo>
                    <a:pt x="2253361" y="300609"/>
                  </a:lnTo>
                  <a:lnTo>
                    <a:pt x="2253615" y="300990"/>
                  </a:lnTo>
                  <a:lnTo>
                    <a:pt x="2275319" y="339979"/>
                  </a:lnTo>
                  <a:lnTo>
                    <a:pt x="2275192" y="339598"/>
                  </a:lnTo>
                  <a:lnTo>
                    <a:pt x="2295779" y="380111"/>
                  </a:lnTo>
                  <a:lnTo>
                    <a:pt x="2302002" y="393446"/>
                  </a:lnTo>
                  <a:lnTo>
                    <a:pt x="2276348" y="405638"/>
                  </a:lnTo>
                  <a:lnTo>
                    <a:pt x="2343277" y="458470"/>
                  </a:lnTo>
                  <a:lnTo>
                    <a:pt x="2344420" y="405003"/>
                  </a:lnTo>
                  <a:lnTo>
                    <a:pt x="2345182" y="373126"/>
                  </a:lnTo>
                  <a:close/>
                </a:path>
              </a:pathLst>
            </a:custGeom>
            <a:solidFill>
              <a:srgbClr val="000000"/>
            </a:solidFill>
          </p:spPr>
          <p:txBody>
            <a:bodyPr wrap="square" lIns="0" tIns="0" rIns="0" bIns="0" rtlCol="0"/>
            <a:lstStyle/>
            <a:p>
              <a:endParaRPr/>
            </a:p>
          </p:txBody>
        </p:sp>
        <p:sp>
          <p:nvSpPr>
            <p:cNvPr id="112" name="object 112"/>
            <p:cNvSpPr/>
            <p:nvPr/>
          </p:nvSpPr>
          <p:spPr>
            <a:xfrm>
              <a:off x="1065276" y="2316479"/>
              <a:ext cx="2428875" cy="3651885"/>
            </a:xfrm>
            <a:custGeom>
              <a:avLst/>
              <a:gdLst/>
              <a:ahLst/>
              <a:cxnLst/>
              <a:rect l="l" t="t" r="r" b="b"/>
              <a:pathLst>
                <a:path w="2428875" h="3651885">
                  <a:moveTo>
                    <a:pt x="66700" y="110236"/>
                  </a:moveTo>
                  <a:lnTo>
                    <a:pt x="36804" y="0"/>
                  </a:lnTo>
                  <a:lnTo>
                    <a:pt x="0" y="9906"/>
                  </a:lnTo>
                  <a:lnTo>
                    <a:pt x="29908" y="120269"/>
                  </a:lnTo>
                  <a:lnTo>
                    <a:pt x="66700" y="110236"/>
                  </a:lnTo>
                  <a:close/>
                </a:path>
                <a:path w="2428875" h="3651885">
                  <a:moveTo>
                    <a:pt x="106565" y="257429"/>
                  </a:moveTo>
                  <a:lnTo>
                    <a:pt x="76669" y="147066"/>
                  </a:lnTo>
                  <a:lnTo>
                    <a:pt x="39865" y="156972"/>
                  </a:lnTo>
                  <a:lnTo>
                    <a:pt x="69761" y="267335"/>
                  </a:lnTo>
                  <a:lnTo>
                    <a:pt x="106565" y="257429"/>
                  </a:lnTo>
                  <a:close/>
                </a:path>
                <a:path w="2428875" h="3651885">
                  <a:moveTo>
                    <a:pt x="146431" y="404622"/>
                  </a:moveTo>
                  <a:lnTo>
                    <a:pt x="116522" y="294132"/>
                  </a:lnTo>
                  <a:lnTo>
                    <a:pt x="79730" y="304165"/>
                  </a:lnTo>
                  <a:lnTo>
                    <a:pt x="109626" y="414528"/>
                  </a:lnTo>
                  <a:lnTo>
                    <a:pt x="146431" y="404622"/>
                  </a:lnTo>
                  <a:close/>
                </a:path>
                <a:path w="2428875" h="3651885">
                  <a:moveTo>
                    <a:pt x="186283" y="551688"/>
                  </a:moveTo>
                  <a:lnTo>
                    <a:pt x="156400" y="441452"/>
                  </a:lnTo>
                  <a:lnTo>
                    <a:pt x="119583" y="451358"/>
                  </a:lnTo>
                  <a:lnTo>
                    <a:pt x="149491" y="561721"/>
                  </a:lnTo>
                  <a:lnTo>
                    <a:pt x="186283" y="551688"/>
                  </a:lnTo>
                  <a:close/>
                </a:path>
                <a:path w="2428875" h="3651885">
                  <a:moveTo>
                    <a:pt x="226187" y="698881"/>
                  </a:moveTo>
                  <a:lnTo>
                    <a:pt x="196265" y="588518"/>
                  </a:lnTo>
                  <a:lnTo>
                    <a:pt x="159461" y="598424"/>
                  </a:lnTo>
                  <a:lnTo>
                    <a:pt x="189344" y="708787"/>
                  </a:lnTo>
                  <a:lnTo>
                    <a:pt x="226187" y="698881"/>
                  </a:lnTo>
                  <a:close/>
                </a:path>
                <a:path w="2428875" h="3651885">
                  <a:moveTo>
                    <a:pt x="265938" y="845947"/>
                  </a:moveTo>
                  <a:lnTo>
                    <a:pt x="236093" y="735584"/>
                  </a:lnTo>
                  <a:lnTo>
                    <a:pt x="199326" y="745617"/>
                  </a:lnTo>
                  <a:lnTo>
                    <a:pt x="229235" y="855853"/>
                  </a:lnTo>
                  <a:lnTo>
                    <a:pt x="265938" y="845947"/>
                  </a:lnTo>
                  <a:close/>
                </a:path>
                <a:path w="2428875" h="3651885">
                  <a:moveTo>
                    <a:pt x="305816" y="993013"/>
                  </a:moveTo>
                  <a:lnTo>
                    <a:pt x="275971" y="882650"/>
                  </a:lnTo>
                  <a:lnTo>
                    <a:pt x="239141" y="892683"/>
                  </a:lnTo>
                  <a:lnTo>
                    <a:pt x="268986" y="1003046"/>
                  </a:lnTo>
                  <a:lnTo>
                    <a:pt x="305816" y="993013"/>
                  </a:lnTo>
                  <a:close/>
                </a:path>
                <a:path w="2428875" h="3651885">
                  <a:moveTo>
                    <a:pt x="345821" y="1140079"/>
                  </a:moveTo>
                  <a:lnTo>
                    <a:pt x="315849" y="1029843"/>
                  </a:lnTo>
                  <a:lnTo>
                    <a:pt x="279019" y="1039749"/>
                  </a:lnTo>
                  <a:lnTo>
                    <a:pt x="308864" y="1150112"/>
                  </a:lnTo>
                  <a:lnTo>
                    <a:pt x="345821" y="1140079"/>
                  </a:lnTo>
                  <a:close/>
                </a:path>
                <a:path w="2428875" h="3651885">
                  <a:moveTo>
                    <a:pt x="385572" y="1287399"/>
                  </a:moveTo>
                  <a:lnTo>
                    <a:pt x="355727" y="1176909"/>
                  </a:lnTo>
                  <a:lnTo>
                    <a:pt x="319024" y="1186942"/>
                  </a:lnTo>
                  <a:lnTo>
                    <a:pt x="348869" y="1297305"/>
                  </a:lnTo>
                  <a:lnTo>
                    <a:pt x="385572" y="1287399"/>
                  </a:lnTo>
                  <a:close/>
                </a:path>
                <a:path w="2428875" h="3651885">
                  <a:moveTo>
                    <a:pt x="425450" y="1434465"/>
                  </a:moveTo>
                  <a:lnTo>
                    <a:pt x="395605" y="1324102"/>
                  </a:lnTo>
                  <a:lnTo>
                    <a:pt x="358775" y="1334135"/>
                  </a:lnTo>
                  <a:lnTo>
                    <a:pt x="388620" y="1444371"/>
                  </a:lnTo>
                  <a:lnTo>
                    <a:pt x="425450" y="1434465"/>
                  </a:lnTo>
                  <a:close/>
                </a:path>
                <a:path w="2428875" h="3651885">
                  <a:moveTo>
                    <a:pt x="465328" y="1581531"/>
                  </a:moveTo>
                  <a:lnTo>
                    <a:pt x="435356" y="1471295"/>
                  </a:lnTo>
                  <a:lnTo>
                    <a:pt x="398653" y="1481201"/>
                  </a:lnTo>
                  <a:lnTo>
                    <a:pt x="428498" y="1591564"/>
                  </a:lnTo>
                  <a:lnTo>
                    <a:pt x="465328" y="1581531"/>
                  </a:lnTo>
                  <a:close/>
                </a:path>
                <a:path w="2428875" h="3651885">
                  <a:moveTo>
                    <a:pt x="505206" y="1728724"/>
                  </a:moveTo>
                  <a:lnTo>
                    <a:pt x="475234" y="1618361"/>
                  </a:lnTo>
                  <a:lnTo>
                    <a:pt x="438531" y="1628267"/>
                  </a:lnTo>
                  <a:lnTo>
                    <a:pt x="468376" y="1738630"/>
                  </a:lnTo>
                  <a:lnTo>
                    <a:pt x="505206" y="1728724"/>
                  </a:lnTo>
                  <a:close/>
                </a:path>
                <a:path w="2428875" h="3651885">
                  <a:moveTo>
                    <a:pt x="545084" y="1875790"/>
                  </a:moveTo>
                  <a:lnTo>
                    <a:pt x="515239" y="1765427"/>
                  </a:lnTo>
                  <a:lnTo>
                    <a:pt x="478282" y="1775460"/>
                  </a:lnTo>
                  <a:lnTo>
                    <a:pt x="508381" y="1885696"/>
                  </a:lnTo>
                  <a:lnTo>
                    <a:pt x="545084" y="1875790"/>
                  </a:lnTo>
                  <a:close/>
                </a:path>
                <a:path w="2428875" h="3651885">
                  <a:moveTo>
                    <a:pt x="584962" y="2022983"/>
                  </a:moveTo>
                  <a:lnTo>
                    <a:pt x="554990" y="1912493"/>
                  </a:lnTo>
                  <a:lnTo>
                    <a:pt x="518287" y="1922526"/>
                  </a:lnTo>
                  <a:lnTo>
                    <a:pt x="548132" y="2033016"/>
                  </a:lnTo>
                  <a:lnTo>
                    <a:pt x="584962" y="2022983"/>
                  </a:lnTo>
                  <a:close/>
                </a:path>
                <a:path w="2428875" h="3651885">
                  <a:moveTo>
                    <a:pt x="624713" y="2170049"/>
                  </a:moveTo>
                  <a:lnTo>
                    <a:pt x="594868" y="2059813"/>
                  </a:lnTo>
                  <a:lnTo>
                    <a:pt x="558165" y="2069719"/>
                  </a:lnTo>
                  <a:lnTo>
                    <a:pt x="588010" y="2180082"/>
                  </a:lnTo>
                  <a:lnTo>
                    <a:pt x="624713" y="2170049"/>
                  </a:lnTo>
                  <a:close/>
                </a:path>
                <a:path w="2428875" h="3651885">
                  <a:moveTo>
                    <a:pt x="664591" y="2317242"/>
                  </a:moveTo>
                  <a:lnTo>
                    <a:pt x="634746" y="2206879"/>
                  </a:lnTo>
                  <a:lnTo>
                    <a:pt x="597916" y="2216785"/>
                  </a:lnTo>
                  <a:lnTo>
                    <a:pt x="627888" y="2327148"/>
                  </a:lnTo>
                  <a:lnTo>
                    <a:pt x="664591" y="2317242"/>
                  </a:lnTo>
                  <a:close/>
                </a:path>
                <a:path w="2428875" h="3651885">
                  <a:moveTo>
                    <a:pt x="704596" y="2464308"/>
                  </a:moveTo>
                  <a:lnTo>
                    <a:pt x="674497" y="2353945"/>
                  </a:lnTo>
                  <a:lnTo>
                    <a:pt x="637794" y="2363978"/>
                  </a:lnTo>
                  <a:lnTo>
                    <a:pt x="667639" y="2474214"/>
                  </a:lnTo>
                  <a:lnTo>
                    <a:pt x="704596" y="2464308"/>
                  </a:lnTo>
                  <a:close/>
                </a:path>
                <a:path w="2428875" h="3651885">
                  <a:moveTo>
                    <a:pt x="744347" y="2611374"/>
                  </a:moveTo>
                  <a:lnTo>
                    <a:pt x="714502" y="2501138"/>
                  </a:lnTo>
                  <a:lnTo>
                    <a:pt x="677672" y="2511044"/>
                  </a:lnTo>
                  <a:lnTo>
                    <a:pt x="707644" y="2621407"/>
                  </a:lnTo>
                  <a:lnTo>
                    <a:pt x="744347" y="2611374"/>
                  </a:lnTo>
                  <a:close/>
                </a:path>
                <a:path w="2428875" h="3651885">
                  <a:moveTo>
                    <a:pt x="784225" y="2758694"/>
                  </a:moveTo>
                  <a:lnTo>
                    <a:pt x="754380" y="2648204"/>
                  </a:lnTo>
                  <a:lnTo>
                    <a:pt x="717550" y="2658110"/>
                  </a:lnTo>
                  <a:lnTo>
                    <a:pt x="747522" y="2768600"/>
                  </a:lnTo>
                  <a:lnTo>
                    <a:pt x="784225" y="2758694"/>
                  </a:lnTo>
                  <a:close/>
                </a:path>
                <a:path w="2428875" h="3651885">
                  <a:moveTo>
                    <a:pt x="824103" y="2905760"/>
                  </a:moveTo>
                  <a:lnTo>
                    <a:pt x="794258" y="2795397"/>
                  </a:lnTo>
                  <a:lnTo>
                    <a:pt x="757428" y="2805303"/>
                  </a:lnTo>
                  <a:lnTo>
                    <a:pt x="787273" y="2915666"/>
                  </a:lnTo>
                  <a:lnTo>
                    <a:pt x="824103" y="2905760"/>
                  </a:lnTo>
                  <a:close/>
                </a:path>
                <a:path w="2428875" h="3651885">
                  <a:moveTo>
                    <a:pt x="863981" y="3052826"/>
                  </a:moveTo>
                  <a:lnTo>
                    <a:pt x="834009" y="2942463"/>
                  </a:lnTo>
                  <a:lnTo>
                    <a:pt x="797306" y="2952496"/>
                  </a:lnTo>
                  <a:lnTo>
                    <a:pt x="827151" y="3062732"/>
                  </a:lnTo>
                  <a:lnTo>
                    <a:pt x="863981" y="3052826"/>
                  </a:lnTo>
                  <a:close/>
                </a:path>
                <a:path w="2428875" h="3651885">
                  <a:moveTo>
                    <a:pt x="903859" y="3199892"/>
                  </a:moveTo>
                  <a:lnTo>
                    <a:pt x="874014" y="3089656"/>
                  </a:lnTo>
                  <a:lnTo>
                    <a:pt x="837057" y="3099562"/>
                  </a:lnTo>
                  <a:lnTo>
                    <a:pt x="867156" y="3209925"/>
                  </a:lnTo>
                  <a:lnTo>
                    <a:pt x="903859" y="3199892"/>
                  </a:lnTo>
                  <a:close/>
                </a:path>
                <a:path w="2428875" h="3651885">
                  <a:moveTo>
                    <a:pt x="943737" y="3347072"/>
                  </a:moveTo>
                  <a:lnTo>
                    <a:pt x="913892" y="3236722"/>
                  </a:lnTo>
                  <a:lnTo>
                    <a:pt x="877062" y="3246628"/>
                  </a:lnTo>
                  <a:lnTo>
                    <a:pt x="906907" y="3357029"/>
                  </a:lnTo>
                  <a:lnTo>
                    <a:pt x="943737" y="3347072"/>
                  </a:lnTo>
                  <a:close/>
                </a:path>
                <a:path w="2428875" h="3651885">
                  <a:moveTo>
                    <a:pt x="983488" y="3494201"/>
                  </a:moveTo>
                  <a:lnTo>
                    <a:pt x="953643" y="3383851"/>
                  </a:lnTo>
                  <a:lnTo>
                    <a:pt x="916940" y="3393808"/>
                  </a:lnTo>
                  <a:lnTo>
                    <a:pt x="946785" y="3504158"/>
                  </a:lnTo>
                  <a:lnTo>
                    <a:pt x="983488" y="3494201"/>
                  </a:lnTo>
                  <a:close/>
                </a:path>
                <a:path w="2428875" h="3651885">
                  <a:moveTo>
                    <a:pt x="1023366" y="3641318"/>
                  </a:moveTo>
                  <a:lnTo>
                    <a:pt x="993521" y="3530981"/>
                  </a:lnTo>
                  <a:lnTo>
                    <a:pt x="956691" y="3540937"/>
                  </a:lnTo>
                  <a:lnTo>
                    <a:pt x="986663" y="3651288"/>
                  </a:lnTo>
                  <a:lnTo>
                    <a:pt x="1023366" y="3641318"/>
                  </a:lnTo>
                  <a:close/>
                </a:path>
                <a:path w="2428875" h="3651885">
                  <a:moveTo>
                    <a:pt x="1471803" y="110236"/>
                  </a:moveTo>
                  <a:lnTo>
                    <a:pt x="1441958" y="0"/>
                  </a:lnTo>
                  <a:lnTo>
                    <a:pt x="1405128" y="9906"/>
                  </a:lnTo>
                  <a:lnTo>
                    <a:pt x="1434973" y="120269"/>
                  </a:lnTo>
                  <a:lnTo>
                    <a:pt x="1471803" y="110236"/>
                  </a:lnTo>
                  <a:close/>
                </a:path>
                <a:path w="2428875" h="3651885">
                  <a:moveTo>
                    <a:pt x="1511808" y="257429"/>
                  </a:moveTo>
                  <a:lnTo>
                    <a:pt x="1481709" y="147066"/>
                  </a:lnTo>
                  <a:lnTo>
                    <a:pt x="1445006" y="156972"/>
                  </a:lnTo>
                  <a:lnTo>
                    <a:pt x="1474851" y="267335"/>
                  </a:lnTo>
                  <a:lnTo>
                    <a:pt x="1511808" y="257429"/>
                  </a:lnTo>
                  <a:close/>
                </a:path>
                <a:path w="2428875" h="3651885">
                  <a:moveTo>
                    <a:pt x="1551559" y="404622"/>
                  </a:moveTo>
                  <a:lnTo>
                    <a:pt x="1521714" y="294132"/>
                  </a:lnTo>
                  <a:lnTo>
                    <a:pt x="1484884" y="304165"/>
                  </a:lnTo>
                  <a:lnTo>
                    <a:pt x="1514856" y="414528"/>
                  </a:lnTo>
                  <a:lnTo>
                    <a:pt x="1551559" y="404622"/>
                  </a:lnTo>
                  <a:close/>
                </a:path>
                <a:path w="2428875" h="3651885">
                  <a:moveTo>
                    <a:pt x="1591437" y="551688"/>
                  </a:moveTo>
                  <a:lnTo>
                    <a:pt x="1561592" y="441452"/>
                  </a:lnTo>
                  <a:lnTo>
                    <a:pt x="1524762" y="451358"/>
                  </a:lnTo>
                  <a:lnTo>
                    <a:pt x="1554607" y="561721"/>
                  </a:lnTo>
                  <a:lnTo>
                    <a:pt x="1591437" y="551688"/>
                  </a:lnTo>
                  <a:close/>
                </a:path>
                <a:path w="2428875" h="3651885">
                  <a:moveTo>
                    <a:pt x="1631315" y="698881"/>
                  </a:moveTo>
                  <a:lnTo>
                    <a:pt x="1601343" y="588518"/>
                  </a:lnTo>
                  <a:lnTo>
                    <a:pt x="1564640" y="598424"/>
                  </a:lnTo>
                  <a:lnTo>
                    <a:pt x="1594485" y="708787"/>
                  </a:lnTo>
                  <a:lnTo>
                    <a:pt x="1631315" y="698881"/>
                  </a:lnTo>
                  <a:close/>
                </a:path>
                <a:path w="2428875" h="3651885">
                  <a:moveTo>
                    <a:pt x="1671066" y="845947"/>
                  </a:moveTo>
                  <a:lnTo>
                    <a:pt x="1641221" y="735584"/>
                  </a:lnTo>
                  <a:lnTo>
                    <a:pt x="1604518" y="745617"/>
                  </a:lnTo>
                  <a:lnTo>
                    <a:pt x="1634363" y="855853"/>
                  </a:lnTo>
                  <a:lnTo>
                    <a:pt x="1671066" y="845947"/>
                  </a:lnTo>
                  <a:close/>
                </a:path>
                <a:path w="2428875" h="3651885">
                  <a:moveTo>
                    <a:pt x="1711071" y="993013"/>
                  </a:moveTo>
                  <a:lnTo>
                    <a:pt x="1681226" y="882650"/>
                  </a:lnTo>
                  <a:lnTo>
                    <a:pt x="1644269" y="892683"/>
                  </a:lnTo>
                  <a:lnTo>
                    <a:pt x="1674114" y="1003046"/>
                  </a:lnTo>
                  <a:lnTo>
                    <a:pt x="1711071" y="993013"/>
                  </a:lnTo>
                  <a:close/>
                </a:path>
                <a:path w="2428875" h="3651885">
                  <a:moveTo>
                    <a:pt x="1750949" y="1140079"/>
                  </a:moveTo>
                  <a:lnTo>
                    <a:pt x="1720977" y="1029843"/>
                  </a:lnTo>
                  <a:lnTo>
                    <a:pt x="1684274" y="1039749"/>
                  </a:lnTo>
                  <a:lnTo>
                    <a:pt x="1714119" y="1150112"/>
                  </a:lnTo>
                  <a:lnTo>
                    <a:pt x="1750949" y="1140079"/>
                  </a:lnTo>
                  <a:close/>
                </a:path>
                <a:path w="2428875" h="3651885">
                  <a:moveTo>
                    <a:pt x="1790700" y="1287399"/>
                  </a:moveTo>
                  <a:lnTo>
                    <a:pt x="1760855" y="1176909"/>
                  </a:lnTo>
                  <a:lnTo>
                    <a:pt x="1724152" y="1186942"/>
                  </a:lnTo>
                  <a:lnTo>
                    <a:pt x="1753997" y="1297305"/>
                  </a:lnTo>
                  <a:lnTo>
                    <a:pt x="1790700" y="1287399"/>
                  </a:lnTo>
                  <a:close/>
                </a:path>
                <a:path w="2428875" h="3651885">
                  <a:moveTo>
                    <a:pt x="1830578" y="1434465"/>
                  </a:moveTo>
                  <a:lnTo>
                    <a:pt x="1800733" y="1324102"/>
                  </a:lnTo>
                  <a:lnTo>
                    <a:pt x="1763903" y="1334135"/>
                  </a:lnTo>
                  <a:lnTo>
                    <a:pt x="1793748" y="1444371"/>
                  </a:lnTo>
                  <a:lnTo>
                    <a:pt x="1830578" y="1434465"/>
                  </a:lnTo>
                  <a:close/>
                </a:path>
                <a:path w="2428875" h="3651885">
                  <a:moveTo>
                    <a:pt x="1870583" y="1581531"/>
                  </a:moveTo>
                  <a:lnTo>
                    <a:pt x="1840484" y="1471295"/>
                  </a:lnTo>
                  <a:lnTo>
                    <a:pt x="1803781" y="1481201"/>
                  </a:lnTo>
                  <a:lnTo>
                    <a:pt x="1833626" y="1591564"/>
                  </a:lnTo>
                  <a:lnTo>
                    <a:pt x="1870583" y="1581531"/>
                  </a:lnTo>
                  <a:close/>
                </a:path>
                <a:path w="2428875" h="3651885">
                  <a:moveTo>
                    <a:pt x="1910334" y="1728724"/>
                  </a:moveTo>
                  <a:lnTo>
                    <a:pt x="1880489" y="1618361"/>
                  </a:lnTo>
                  <a:lnTo>
                    <a:pt x="1843659" y="1628267"/>
                  </a:lnTo>
                  <a:lnTo>
                    <a:pt x="1873631" y="1738630"/>
                  </a:lnTo>
                  <a:lnTo>
                    <a:pt x="1910334" y="1728724"/>
                  </a:lnTo>
                  <a:close/>
                </a:path>
                <a:path w="2428875" h="3651885">
                  <a:moveTo>
                    <a:pt x="1950212" y="1875790"/>
                  </a:moveTo>
                  <a:lnTo>
                    <a:pt x="1920367" y="1765427"/>
                  </a:lnTo>
                  <a:lnTo>
                    <a:pt x="1883537" y="1775460"/>
                  </a:lnTo>
                  <a:lnTo>
                    <a:pt x="1913509" y="1885696"/>
                  </a:lnTo>
                  <a:lnTo>
                    <a:pt x="1950212" y="1875790"/>
                  </a:lnTo>
                  <a:close/>
                </a:path>
                <a:path w="2428875" h="3651885">
                  <a:moveTo>
                    <a:pt x="1990090" y="2022983"/>
                  </a:moveTo>
                  <a:lnTo>
                    <a:pt x="1960118" y="1912493"/>
                  </a:lnTo>
                  <a:lnTo>
                    <a:pt x="1923415" y="1922526"/>
                  </a:lnTo>
                  <a:lnTo>
                    <a:pt x="1939785" y="1983168"/>
                  </a:lnTo>
                  <a:lnTo>
                    <a:pt x="1933448" y="1981073"/>
                  </a:lnTo>
                  <a:lnTo>
                    <a:pt x="1921764" y="1978025"/>
                  </a:lnTo>
                  <a:lnTo>
                    <a:pt x="1919351" y="1978025"/>
                  </a:lnTo>
                  <a:lnTo>
                    <a:pt x="1919351" y="1976120"/>
                  </a:lnTo>
                  <a:lnTo>
                    <a:pt x="1912124" y="1976120"/>
                  </a:lnTo>
                  <a:lnTo>
                    <a:pt x="1912124" y="1974850"/>
                  </a:lnTo>
                  <a:lnTo>
                    <a:pt x="1779168" y="1974850"/>
                  </a:lnTo>
                  <a:lnTo>
                    <a:pt x="1779168" y="1976120"/>
                  </a:lnTo>
                  <a:lnTo>
                    <a:pt x="1804936" y="1976120"/>
                  </a:lnTo>
                  <a:lnTo>
                    <a:pt x="1804936" y="1978660"/>
                  </a:lnTo>
                  <a:lnTo>
                    <a:pt x="1819681" y="1978660"/>
                  </a:lnTo>
                  <a:lnTo>
                    <a:pt x="1845437" y="1981708"/>
                  </a:lnTo>
                  <a:lnTo>
                    <a:pt x="1844802" y="1981708"/>
                  </a:lnTo>
                  <a:lnTo>
                    <a:pt x="1874520" y="1986534"/>
                  </a:lnTo>
                  <a:lnTo>
                    <a:pt x="1874012" y="1986534"/>
                  </a:lnTo>
                  <a:lnTo>
                    <a:pt x="1901952" y="1992503"/>
                  </a:lnTo>
                  <a:lnTo>
                    <a:pt x="1942312" y="1992503"/>
                  </a:lnTo>
                  <a:lnTo>
                    <a:pt x="1953260" y="2033016"/>
                  </a:lnTo>
                  <a:lnTo>
                    <a:pt x="1990090" y="2022983"/>
                  </a:lnTo>
                  <a:close/>
                </a:path>
                <a:path w="2428875" h="3651885">
                  <a:moveTo>
                    <a:pt x="2029841" y="2170049"/>
                  </a:moveTo>
                  <a:lnTo>
                    <a:pt x="1999996" y="2059813"/>
                  </a:lnTo>
                  <a:lnTo>
                    <a:pt x="1963293" y="2069719"/>
                  </a:lnTo>
                  <a:lnTo>
                    <a:pt x="1993138" y="2180082"/>
                  </a:lnTo>
                  <a:lnTo>
                    <a:pt x="2029841" y="2170049"/>
                  </a:lnTo>
                  <a:close/>
                </a:path>
                <a:path w="2428875" h="3651885">
                  <a:moveTo>
                    <a:pt x="2069846" y="2317242"/>
                  </a:moveTo>
                  <a:lnTo>
                    <a:pt x="2039874" y="2206879"/>
                  </a:lnTo>
                  <a:lnTo>
                    <a:pt x="2003044" y="2216785"/>
                  </a:lnTo>
                  <a:lnTo>
                    <a:pt x="2033016" y="2327148"/>
                  </a:lnTo>
                  <a:lnTo>
                    <a:pt x="2069846" y="2317242"/>
                  </a:lnTo>
                  <a:close/>
                </a:path>
                <a:path w="2428875" h="3651885">
                  <a:moveTo>
                    <a:pt x="2109724" y="2464308"/>
                  </a:moveTo>
                  <a:lnTo>
                    <a:pt x="2079752" y="2353945"/>
                  </a:lnTo>
                  <a:lnTo>
                    <a:pt x="2042922" y="2363978"/>
                  </a:lnTo>
                  <a:lnTo>
                    <a:pt x="2072894" y="2474214"/>
                  </a:lnTo>
                  <a:lnTo>
                    <a:pt x="2109724" y="2464308"/>
                  </a:lnTo>
                  <a:close/>
                </a:path>
                <a:path w="2428875" h="3651885">
                  <a:moveTo>
                    <a:pt x="2149475" y="2611374"/>
                  </a:moveTo>
                  <a:lnTo>
                    <a:pt x="2119630" y="2501138"/>
                  </a:lnTo>
                  <a:lnTo>
                    <a:pt x="2082927" y="2511044"/>
                  </a:lnTo>
                  <a:lnTo>
                    <a:pt x="2112772" y="2621407"/>
                  </a:lnTo>
                  <a:lnTo>
                    <a:pt x="2149475" y="2611374"/>
                  </a:lnTo>
                  <a:close/>
                </a:path>
                <a:path w="2428875" h="3651885">
                  <a:moveTo>
                    <a:pt x="2189340" y="2758694"/>
                  </a:moveTo>
                  <a:lnTo>
                    <a:pt x="2159508" y="2648204"/>
                  </a:lnTo>
                  <a:lnTo>
                    <a:pt x="2122678" y="2658110"/>
                  </a:lnTo>
                  <a:lnTo>
                    <a:pt x="2152650" y="2768600"/>
                  </a:lnTo>
                  <a:lnTo>
                    <a:pt x="2189340" y="2758694"/>
                  </a:lnTo>
                  <a:close/>
                </a:path>
                <a:path w="2428875" h="3651885">
                  <a:moveTo>
                    <a:pt x="2229231" y="2905760"/>
                  </a:moveTo>
                  <a:lnTo>
                    <a:pt x="2199386" y="2795397"/>
                  </a:lnTo>
                  <a:lnTo>
                    <a:pt x="2162556" y="2805303"/>
                  </a:lnTo>
                  <a:lnTo>
                    <a:pt x="2192401" y="2915666"/>
                  </a:lnTo>
                  <a:lnTo>
                    <a:pt x="2229231" y="2905760"/>
                  </a:lnTo>
                  <a:close/>
                </a:path>
                <a:path w="2428875" h="3651885">
                  <a:moveTo>
                    <a:pt x="2269109" y="3052826"/>
                  </a:moveTo>
                  <a:lnTo>
                    <a:pt x="2239264" y="2942463"/>
                  </a:lnTo>
                  <a:lnTo>
                    <a:pt x="2202434" y="2952496"/>
                  </a:lnTo>
                  <a:lnTo>
                    <a:pt x="2232406" y="3062732"/>
                  </a:lnTo>
                  <a:lnTo>
                    <a:pt x="2269109" y="3052826"/>
                  </a:lnTo>
                  <a:close/>
                </a:path>
                <a:path w="2428875" h="3651885">
                  <a:moveTo>
                    <a:pt x="2308987" y="3199892"/>
                  </a:moveTo>
                  <a:lnTo>
                    <a:pt x="2279142" y="3089656"/>
                  </a:lnTo>
                  <a:lnTo>
                    <a:pt x="2242312" y="3099562"/>
                  </a:lnTo>
                  <a:lnTo>
                    <a:pt x="2272284" y="3209925"/>
                  </a:lnTo>
                  <a:lnTo>
                    <a:pt x="2308987" y="3199892"/>
                  </a:lnTo>
                  <a:close/>
                </a:path>
                <a:path w="2428875" h="3651885">
                  <a:moveTo>
                    <a:pt x="2348865" y="3347072"/>
                  </a:moveTo>
                  <a:lnTo>
                    <a:pt x="2319020" y="3236722"/>
                  </a:lnTo>
                  <a:lnTo>
                    <a:pt x="2282190" y="3246628"/>
                  </a:lnTo>
                  <a:lnTo>
                    <a:pt x="2312035" y="3357029"/>
                  </a:lnTo>
                  <a:lnTo>
                    <a:pt x="2348865" y="3347072"/>
                  </a:lnTo>
                  <a:close/>
                </a:path>
                <a:path w="2428875" h="3651885">
                  <a:moveTo>
                    <a:pt x="2388616" y="3494201"/>
                  </a:moveTo>
                  <a:lnTo>
                    <a:pt x="2358771" y="3383851"/>
                  </a:lnTo>
                  <a:lnTo>
                    <a:pt x="2322068" y="3393808"/>
                  </a:lnTo>
                  <a:lnTo>
                    <a:pt x="2351913" y="3504158"/>
                  </a:lnTo>
                  <a:lnTo>
                    <a:pt x="2388616" y="3494201"/>
                  </a:lnTo>
                  <a:close/>
                </a:path>
                <a:path w="2428875" h="3651885">
                  <a:moveTo>
                    <a:pt x="2428621" y="3641318"/>
                  </a:moveTo>
                  <a:lnTo>
                    <a:pt x="2398649" y="3530981"/>
                  </a:lnTo>
                  <a:lnTo>
                    <a:pt x="2361819" y="3540937"/>
                  </a:lnTo>
                  <a:lnTo>
                    <a:pt x="2391791" y="3651288"/>
                  </a:lnTo>
                  <a:lnTo>
                    <a:pt x="2428621" y="3641318"/>
                  </a:lnTo>
                  <a:close/>
                </a:path>
              </a:pathLst>
            </a:custGeom>
            <a:solidFill>
              <a:srgbClr val="000000"/>
            </a:solidFill>
          </p:spPr>
          <p:txBody>
            <a:bodyPr wrap="square" lIns="0" tIns="0" rIns="0" bIns="0" rtlCol="0"/>
            <a:lstStyle/>
            <a:p>
              <a:endParaRPr/>
            </a:p>
          </p:txBody>
        </p:sp>
      </p:grpSp>
      <p:pic>
        <p:nvPicPr>
          <p:cNvPr id="113" name="object 113"/>
          <p:cNvPicPr/>
          <p:nvPr/>
        </p:nvPicPr>
        <p:blipFill>
          <a:blip r:embed="rId54" cstate="print"/>
          <a:stretch>
            <a:fillRect/>
          </a:stretch>
        </p:blipFill>
        <p:spPr>
          <a:xfrm>
            <a:off x="2056257" y="5994590"/>
            <a:ext cx="110362" cy="230365"/>
          </a:xfrm>
          <a:prstGeom prst="rect">
            <a:avLst/>
          </a:prstGeom>
        </p:spPr>
      </p:pic>
      <p:pic>
        <p:nvPicPr>
          <p:cNvPr id="114" name="object 114"/>
          <p:cNvPicPr/>
          <p:nvPr/>
        </p:nvPicPr>
        <p:blipFill>
          <a:blip r:embed="rId55" cstate="print"/>
          <a:stretch>
            <a:fillRect/>
          </a:stretch>
        </p:blipFill>
        <p:spPr>
          <a:xfrm>
            <a:off x="3461384" y="5994590"/>
            <a:ext cx="110362" cy="230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Masked</a:t>
            </a:r>
            <a:r>
              <a:rPr sz="6000" spc="-320" dirty="0"/>
              <a:t> </a:t>
            </a:r>
            <a:r>
              <a:rPr sz="6000" spc="-25" dirty="0"/>
              <a:t>attention</a:t>
            </a:r>
            <a:endParaRPr sz="6000"/>
          </a:p>
        </p:txBody>
      </p:sp>
      <p:pic>
        <p:nvPicPr>
          <p:cNvPr id="3" name="object 3"/>
          <p:cNvPicPr/>
          <p:nvPr/>
        </p:nvPicPr>
        <p:blipFill>
          <a:blip r:embed="rId3" cstate="print"/>
          <a:stretch>
            <a:fillRect/>
          </a:stretch>
        </p:blipFill>
        <p:spPr>
          <a:xfrm>
            <a:off x="835152" y="6333744"/>
            <a:ext cx="202691" cy="163068"/>
          </a:xfrm>
          <a:prstGeom prst="rect">
            <a:avLst/>
          </a:prstGeom>
        </p:spPr>
      </p:pic>
      <p:pic>
        <p:nvPicPr>
          <p:cNvPr id="4" name="object 4"/>
          <p:cNvPicPr/>
          <p:nvPr/>
        </p:nvPicPr>
        <p:blipFill>
          <a:blip r:embed="rId4" cstate="print"/>
          <a:stretch>
            <a:fillRect/>
          </a:stretch>
        </p:blipFill>
        <p:spPr>
          <a:xfrm>
            <a:off x="2225039" y="6333744"/>
            <a:ext cx="207263" cy="163068"/>
          </a:xfrm>
          <a:prstGeom prst="rect">
            <a:avLst/>
          </a:prstGeom>
        </p:spPr>
      </p:pic>
      <p:pic>
        <p:nvPicPr>
          <p:cNvPr id="5" name="object 5"/>
          <p:cNvPicPr/>
          <p:nvPr/>
        </p:nvPicPr>
        <p:blipFill>
          <a:blip r:embed="rId5" cstate="print"/>
          <a:stretch>
            <a:fillRect/>
          </a:stretch>
        </p:blipFill>
        <p:spPr>
          <a:xfrm>
            <a:off x="3579876" y="6333744"/>
            <a:ext cx="208787" cy="163068"/>
          </a:xfrm>
          <a:prstGeom prst="rect">
            <a:avLst/>
          </a:prstGeom>
        </p:spPr>
      </p:pic>
      <p:pic>
        <p:nvPicPr>
          <p:cNvPr id="6" name="object 6"/>
          <p:cNvPicPr/>
          <p:nvPr/>
        </p:nvPicPr>
        <p:blipFill>
          <a:blip r:embed="rId6" cstate="print"/>
          <a:stretch>
            <a:fillRect/>
          </a:stretch>
        </p:blipFill>
        <p:spPr>
          <a:xfrm>
            <a:off x="893063" y="5993891"/>
            <a:ext cx="76200" cy="233171"/>
          </a:xfrm>
          <a:prstGeom prst="rect">
            <a:avLst/>
          </a:prstGeom>
        </p:spPr>
      </p:pic>
      <p:grpSp>
        <p:nvGrpSpPr>
          <p:cNvPr id="7" name="object 7"/>
          <p:cNvGrpSpPr/>
          <p:nvPr/>
        </p:nvGrpSpPr>
        <p:grpSpPr>
          <a:xfrm>
            <a:off x="710056" y="5490845"/>
            <a:ext cx="425450" cy="414655"/>
            <a:chOff x="710056" y="5490845"/>
            <a:chExt cx="425450" cy="414655"/>
          </a:xfrm>
        </p:grpSpPr>
        <p:pic>
          <p:nvPicPr>
            <p:cNvPr id="8" name="object 8"/>
            <p:cNvPicPr/>
            <p:nvPr/>
          </p:nvPicPr>
          <p:blipFill>
            <a:blip r:embed="rId7" cstate="print"/>
            <a:stretch>
              <a:fillRect/>
            </a:stretch>
          </p:blipFill>
          <p:spPr>
            <a:xfrm>
              <a:off x="713231" y="5494020"/>
              <a:ext cx="419100" cy="408431"/>
            </a:xfrm>
            <a:prstGeom prst="rect">
              <a:avLst/>
            </a:prstGeom>
          </p:spPr>
        </p:pic>
        <p:sp>
          <p:nvSpPr>
            <p:cNvPr id="9" name="object 9"/>
            <p:cNvSpPr/>
            <p:nvPr/>
          </p:nvSpPr>
          <p:spPr>
            <a:xfrm>
              <a:off x="713231" y="5494020"/>
              <a:ext cx="419100" cy="408305"/>
            </a:xfrm>
            <a:custGeom>
              <a:avLst/>
              <a:gdLst/>
              <a:ahLst/>
              <a:cxnLst/>
              <a:rect l="l" t="t" r="r" b="b"/>
              <a:pathLst>
                <a:path w="419100" h="408304">
                  <a:moveTo>
                    <a:pt x="0" y="407923"/>
                  </a:moveTo>
                  <a:lnTo>
                    <a:pt x="419100" y="407923"/>
                  </a:lnTo>
                  <a:lnTo>
                    <a:pt x="419100" y="0"/>
                  </a:lnTo>
                  <a:lnTo>
                    <a:pt x="0" y="0"/>
                  </a:lnTo>
                  <a:lnTo>
                    <a:pt x="0" y="407923"/>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826007" y="5556504"/>
              <a:ext cx="216408" cy="283463"/>
            </a:xfrm>
            <a:prstGeom prst="rect">
              <a:avLst/>
            </a:prstGeom>
          </p:spPr>
        </p:pic>
      </p:grpSp>
      <p:pic>
        <p:nvPicPr>
          <p:cNvPr id="11" name="object 11"/>
          <p:cNvPicPr/>
          <p:nvPr/>
        </p:nvPicPr>
        <p:blipFill>
          <a:blip r:embed="rId6" cstate="print"/>
          <a:stretch>
            <a:fillRect/>
          </a:stretch>
        </p:blipFill>
        <p:spPr>
          <a:xfrm>
            <a:off x="2284476" y="5993891"/>
            <a:ext cx="76200" cy="233171"/>
          </a:xfrm>
          <a:prstGeom prst="rect">
            <a:avLst/>
          </a:prstGeom>
        </p:spPr>
      </p:pic>
      <p:grpSp>
        <p:nvGrpSpPr>
          <p:cNvPr id="12" name="object 12"/>
          <p:cNvGrpSpPr/>
          <p:nvPr/>
        </p:nvGrpSpPr>
        <p:grpSpPr>
          <a:xfrm>
            <a:off x="400684" y="4035552"/>
            <a:ext cx="3827145" cy="1870075"/>
            <a:chOff x="400684" y="4035552"/>
            <a:chExt cx="3827145" cy="1870075"/>
          </a:xfrm>
        </p:grpSpPr>
        <p:pic>
          <p:nvPicPr>
            <p:cNvPr id="13" name="object 13"/>
            <p:cNvPicPr/>
            <p:nvPr/>
          </p:nvPicPr>
          <p:blipFill>
            <a:blip r:embed="rId9" cstate="print"/>
            <a:stretch>
              <a:fillRect/>
            </a:stretch>
          </p:blipFill>
          <p:spPr>
            <a:xfrm>
              <a:off x="2110739" y="5494020"/>
              <a:ext cx="420624" cy="408431"/>
            </a:xfrm>
            <a:prstGeom prst="rect">
              <a:avLst/>
            </a:prstGeom>
          </p:spPr>
        </p:pic>
        <p:sp>
          <p:nvSpPr>
            <p:cNvPr id="14" name="object 14"/>
            <p:cNvSpPr/>
            <p:nvPr/>
          </p:nvSpPr>
          <p:spPr>
            <a:xfrm>
              <a:off x="2110739" y="5494020"/>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10" cstate="print"/>
            <a:stretch>
              <a:fillRect/>
            </a:stretch>
          </p:blipFill>
          <p:spPr>
            <a:xfrm>
              <a:off x="2203704" y="5556504"/>
              <a:ext cx="220980" cy="283463"/>
            </a:xfrm>
            <a:prstGeom prst="rect">
              <a:avLst/>
            </a:prstGeom>
          </p:spPr>
        </p:pic>
        <p:pic>
          <p:nvPicPr>
            <p:cNvPr id="16" name="object 16"/>
            <p:cNvPicPr/>
            <p:nvPr/>
          </p:nvPicPr>
          <p:blipFill>
            <a:blip r:embed="rId11" cstate="print"/>
            <a:stretch>
              <a:fillRect/>
            </a:stretch>
          </p:blipFill>
          <p:spPr>
            <a:xfrm>
              <a:off x="3450336" y="5484876"/>
              <a:ext cx="419100" cy="411480"/>
            </a:xfrm>
            <a:prstGeom prst="rect">
              <a:avLst/>
            </a:prstGeom>
          </p:spPr>
        </p:pic>
        <p:sp>
          <p:nvSpPr>
            <p:cNvPr id="17" name="object 17"/>
            <p:cNvSpPr/>
            <p:nvPr/>
          </p:nvSpPr>
          <p:spPr>
            <a:xfrm>
              <a:off x="3450336" y="5484876"/>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18" name="object 18"/>
            <p:cNvPicPr/>
            <p:nvPr/>
          </p:nvPicPr>
          <p:blipFill>
            <a:blip r:embed="rId12" cstate="print"/>
            <a:stretch>
              <a:fillRect/>
            </a:stretch>
          </p:blipFill>
          <p:spPr>
            <a:xfrm>
              <a:off x="3564636" y="5544312"/>
              <a:ext cx="222503" cy="288035"/>
            </a:xfrm>
            <a:prstGeom prst="rect">
              <a:avLst/>
            </a:prstGeom>
          </p:spPr>
        </p:pic>
        <p:pic>
          <p:nvPicPr>
            <p:cNvPr id="19" name="object 19"/>
            <p:cNvPicPr/>
            <p:nvPr/>
          </p:nvPicPr>
          <p:blipFill>
            <a:blip r:embed="rId13" cstate="print"/>
            <a:stretch>
              <a:fillRect/>
            </a:stretch>
          </p:blipFill>
          <p:spPr>
            <a:xfrm>
              <a:off x="403859" y="4786884"/>
              <a:ext cx="333755" cy="382524"/>
            </a:xfrm>
            <a:prstGeom prst="rect">
              <a:avLst/>
            </a:prstGeom>
          </p:spPr>
        </p:pic>
        <p:sp>
          <p:nvSpPr>
            <p:cNvPr id="20" name="object 20"/>
            <p:cNvSpPr/>
            <p:nvPr/>
          </p:nvSpPr>
          <p:spPr>
            <a:xfrm>
              <a:off x="403859" y="4786884"/>
              <a:ext cx="334010" cy="382270"/>
            </a:xfrm>
            <a:custGeom>
              <a:avLst/>
              <a:gdLst/>
              <a:ahLst/>
              <a:cxnLst/>
              <a:rect l="l" t="t" r="r" b="b"/>
              <a:pathLst>
                <a:path w="334009" h="382270">
                  <a:moveTo>
                    <a:pt x="0" y="382143"/>
                  </a:moveTo>
                  <a:lnTo>
                    <a:pt x="333502" y="382143"/>
                  </a:lnTo>
                  <a:lnTo>
                    <a:pt x="333502" y="0"/>
                  </a:lnTo>
                  <a:lnTo>
                    <a:pt x="0" y="0"/>
                  </a:lnTo>
                  <a:lnTo>
                    <a:pt x="0" y="382143"/>
                  </a:lnTo>
                  <a:close/>
                </a:path>
              </a:pathLst>
            </a:custGeom>
            <a:ln w="6349">
              <a:solidFill>
                <a:srgbClr val="EB7B2F"/>
              </a:solidFill>
            </a:ln>
          </p:spPr>
          <p:txBody>
            <a:bodyPr wrap="square" lIns="0" tIns="0" rIns="0" bIns="0" rtlCol="0"/>
            <a:lstStyle/>
            <a:p>
              <a:endParaRPr/>
            </a:p>
          </p:txBody>
        </p:sp>
        <p:pic>
          <p:nvPicPr>
            <p:cNvPr id="21" name="object 21"/>
            <p:cNvPicPr/>
            <p:nvPr/>
          </p:nvPicPr>
          <p:blipFill>
            <a:blip r:embed="rId14" cstate="print"/>
            <a:stretch>
              <a:fillRect/>
            </a:stretch>
          </p:blipFill>
          <p:spPr>
            <a:xfrm>
              <a:off x="469391" y="4893564"/>
              <a:ext cx="202692" cy="213360"/>
            </a:xfrm>
            <a:prstGeom prst="rect">
              <a:avLst/>
            </a:prstGeom>
          </p:spPr>
        </p:pic>
        <p:pic>
          <p:nvPicPr>
            <p:cNvPr id="22" name="object 22"/>
            <p:cNvPicPr/>
            <p:nvPr/>
          </p:nvPicPr>
          <p:blipFill>
            <a:blip r:embed="rId15" cstate="print"/>
            <a:stretch>
              <a:fillRect/>
            </a:stretch>
          </p:blipFill>
          <p:spPr>
            <a:xfrm>
              <a:off x="627887" y="5213604"/>
              <a:ext cx="111251" cy="216407"/>
            </a:xfrm>
            <a:prstGeom prst="rect">
              <a:avLst/>
            </a:prstGeom>
          </p:spPr>
        </p:pic>
        <p:pic>
          <p:nvPicPr>
            <p:cNvPr id="23" name="object 23"/>
            <p:cNvPicPr/>
            <p:nvPr/>
          </p:nvPicPr>
          <p:blipFill>
            <a:blip r:embed="rId16" cstate="print"/>
            <a:stretch>
              <a:fillRect/>
            </a:stretch>
          </p:blipFill>
          <p:spPr>
            <a:xfrm>
              <a:off x="1802892" y="4777740"/>
              <a:ext cx="332231" cy="382524"/>
            </a:xfrm>
            <a:prstGeom prst="rect">
              <a:avLst/>
            </a:prstGeom>
          </p:spPr>
        </p:pic>
        <p:sp>
          <p:nvSpPr>
            <p:cNvPr id="24" name="object 24"/>
            <p:cNvSpPr/>
            <p:nvPr/>
          </p:nvSpPr>
          <p:spPr>
            <a:xfrm>
              <a:off x="1802892"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EB7B2F"/>
              </a:solidFill>
            </a:ln>
          </p:spPr>
          <p:txBody>
            <a:bodyPr wrap="square" lIns="0" tIns="0" rIns="0" bIns="0" rtlCol="0"/>
            <a:lstStyle/>
            <a:p>
              <a:endParaRPr/>
            </a:p>
          </p:txBody>
        </p:sp>
        <p:pic>
          <p:nvPicPr>
            <p:cNvPr id="25" name="object 25"/>
            <p:cNvPicPr/>
            <p:nvPr/>
          </p:nvPicPr>
          <p:blipFill>
            <a:blip r:embed="rId17" cstate="print"/>
            <a:stretch>
              <a:fillRect/>
            </a:stretch>
          </p:blipFill>
          <p:spPr>
            <a:xfrm>
              <a:off x="1866899" y="4885944"/>
              <a:ext cx="207263" cy="213360"/>
            </a:xfrm>
            <a:prstGeom prst="rect">
              <a:avLst/>
            </a:prstGeom>
          </p:spPr>
        </p:pic>
        <p:pic>
          <p:nvPicPr>
            <p:cNvPr id="26" name="object 26"/>
            <p:cNvPicPr/>
            <p:nvPr/>
          </p:nvPicPr>
          <p:blipFill>
            <a:blip r:embed="rId18" cstate="print"/>
            <a:stretch>
              <a:fillRect/>
            </a:stretch>
          </p:blipFill>
          <p:spPr>
            <a:xfrm>
              <a:off x="3137915" y="4777740"/>
              <a:ext cx="332231" cy="382524"/>
            </a:xfrm>
            <a:prstGeom prst="rect">
              <a:avLst/>
            </a:prstGeom>
          </p:spPr>
        </p:pic>
        <p:sp>
          <p:nvSpPr>
            <p:cNvPr id="27" name="object 27"/>
            <p:cNvSpPr/>
            <p:nvPr/>
          </p:nvSpPr>
          <p:spPr>
            <a:xfrm>
              <a:off x="3137915" y="4777740"/>
              <a:ext cx="332105" cy="382270"/>
            </a:xfrm>
            <a:custGeom>
              <a:avLst/>
              <a:gdLst/>
              <a:ahLst/>
              <a:cxnLst/>
              <a:rect l="l" t="t" r="r" b="b"/>
              <a:pathLst>
                <a:path w="332104" h="382270">
                  <a:moveTo>
                    <a:pt x="0" y="382143"/>
                  </a:moveTo>
                  <a:lnTo>
                    <a:pt x="331723" y="382143"/>
                  </a:lnTo>
                  <a:lnTo>
                    <a:pt x="331723" y="0"/>
                  </a:lnTo>
                  <a:lnTo>
                    <a:pt x="0" y="0"/>
                  </a:lnTo>
                  <a:lnTo>
                    <a:pt x="0" y="382143"/>
                  </a:lnTo>
                  <a:close/>
                </a:path>
              </a:pathLst>
            </a:custGeom>
            <a:ln w="6350">
              <a:solidFill>
                <a:srgbClr val="EB7B2F"/>
              </a:solidFill>
            </a:ln>
          </p:spPr>
          <p:txBody>
            <a:bodyPr wrap="square" lIns="0" tIns="0" rIns="0" bIns="0" rtlCol="0"/>
            <a:lstStyle/>
            <a:p>
              <a:endParaRPr/>
            </a:p>
          </p:txBody>
        </p:sp>
        <p:pic>
          <p:nvPicPr>
            <p:cNvPr id="28" name="object 28"/>
            <p:cNvPicPr/>
            <p:nvPr/>
          </p:nvPicPr>
          <p:blipFill>
            <a:blip r:embed="rId19" cstate="print"/>
            <a:stretch>
              <a:fillRect/>
            </a:stretch>
          </p:blipFill>
          <p:spPr>
            <a:xfrm>
              <a:off x="3203448" y="4885944"/>
              <a:ext cx="208787" cy="216407"/>
            </a:xfrm>
            <a:prstGeom prst="rect">
              <a:avLst/>
            </a:prstGeom>
          </p:spPr>
        </p:pic>
        <p:pic>
          <p:nvPicPr>
            <p:cNvPr id="29" name="object 29"/>
            <p:cNvPicPr/>
            <p:nvPr/>
          </p:nvPicPr>
          <p:blipFill>
            <a:blip r:embed="rId20" cstate="print"/>
            <a:stretch>
              <a:fillRect/>
            </a:stretch>
          </p:blipFill>
          <p:spPr>
            <a:xfrm>
              <a:off x="3369564" y="5213604"/>
              <a:ext cx="111251" cy="216407"/>
            </a:xfrm>
            <a:prstGeom prst="rect">
              <a:avLst/>
            </a:prstGeom>
          </p:spPr>
        </p:pic>
        <p:pic>
          <p:nvPicPr>
            <p:cNvPr id="30" name="object 30"/>
            <p:cNvPicPr/>
            <p:nvPr/>
          </p:nvPicPr>
          <p:blipFill>
            <a:blip r:embed="rId21" cstate="print"/>
            <a:stretch>
              <a:fillRect/>
            </a:stretch>
          </p:blipFill>
          <p:spPr>
            <a:xfrm>
              <a:off x="777239" y="4777740"/>
              <a:ext cx="332231" cy="382524"/>
            </a:xfrm>
            <a:prstGeom prst="rect">
              <a:avLst/>
            </a:prstGeom>
          </p:spPr>
        </p:pic>
        <p:sp>
          <p:nvSpPr>
            <p:cNvPr id="31" name="object 31"/>
            <p:cNvSpPr/>
            <p:nvPr/>
          </p:nvSpPr>
          <p:spPr>
            <a:xfrm>
              <a:off x="777239"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32" name="object 32"/>
            <p:cNvPicPr/>
            <p:nvPr/>
          </p:nvPicPr>
          <p:blipFill>
            <a:blip r:embed="rId22" cstate="print"/>
            <a:stretch>
              <a:fillRect/>
            </a:stretch>
          </p:blipFill>
          <p:spPr>
            <a:xfrm>
              <a:off x="877823" y="4910328"/>
              <a:ext cx="187452" cy="160019"/>
            </a:xfrm>
            <a:prstGeom prst="rect">
              <a:avLst/>
            </a:prstGeom>
          </p:spPr>
        </p:pic>
        <p:pic>
          <p:nvPicPr>
            <p:cNvPr id="33" name="object 33"/>
            <p:cNvPicPr/>
            <p:nvPr/>
          </p:nvPicPr>
          <p:blipFill>
            <a:blip r:embed="rId23" cstate="print"/>
            <a:stretch>
              <a:fillRect/>
            </a:stretch>
          </p:blipFill>
          <p:spPr>
            <a:xfrm>
              <a:off x="1144523" y="5210556"/>
              <a:ext cx="141731" cy="214884"/>
            </a:xfrm>
            <a:prstGeom prst="rect">
              <a:avLst/>
            </a:prstGeom>
          </p:spPr>
        </p:pic>
        <p:pic>
          <p:nvPicPr>
            <p:cNvPr id="34" name="object 34"/>
            <p:cNvPicPr/>
            <p:nvPr/>
          </p:nvPicPr>
          <p:blipFill>
            <a:blip r:embed="rId24" cstate="print"/>
            <a:stretch>
              <a:fillRect/>
            </a:stretch>
          </p:blipFill>
          <p:spPr>
            <a:xfrm>
              <a:off x="902208" y="5216652"/>
              <a:ext cx="76200" cy="213360"/>
            </a:xfrm>
            <a:prstGeom prst="rect">
              <a:avLst/>
            </a:prstGeom>
          </p:spPr>
        </p:pic>
        <p:pic>
          <p:nvPicPr>
            <p:cNvPr id="35" name="object 35"/>
            <p:cNvPicPr/>
            <p:nvPr/>
          </p:nvPicPr>
          <p:blipFill>
            <a:blip r:embed="rId25" cstate="print"/>
            <a:stretch>
              <a:fillRect/>
            </a:stretch>
          </p:blipFill>
          <p:spPr>
            <a:xfrm>
              <a:off x="2174748" y="4780788"/>
              <a:ext cx="333756" cy="381000"/>
            </a:xfrm>
            <a:prstGeom prst="rect">
              <a:avLst/>
            </a:prstGeom>
          </p:spPr>
        </p:pic>
        <p:sp>
          <p:nvSpPr>
            <p:cNvPr id="36" name="object 36"/>
            <p:cNvSpPr/>
            <p:nvPr/>
          </p:nvSpPr>
          <p:spPr>
            <a:xfrm>
              <a:off x="2174748" y="4780788"/>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37" name="object 37"/>
            <p:cNvPicPr/>
            <p:nvPr/>
          </p:nvPicPr>
          <p:blipFill>
            <a:blip r:embed="rId26" cstate="print"/>
            <a:stretch>
              <a:fillRect/>
            </a:stretch>
          </p:blipFill>
          <p:spPr>
            <a:xfrm>
              <a:off x="2276855" y="4911852"/>
              <a:ext cx="193548" cy="160019"/>
            </a:xfrm>
            <a:prstGeom prst="rect">
              <a:avLst/>
            </a:prstGeom>
          </p:spPr>
        </p:pic>
        <p:pic>
          <p:nvPicPr>
            <p:cNvPr id="38" name="object 38"/>
            <p:cNvPicPr/>
            <p:nvPr/>
          </p:nvPicPr>
          <p:blipFill>
            <a:blip r:embed="rId27" cstate="print"/>
            <a:stretch>
              <a:fillRect/>
            </a:stretch>
          </p:blipFill>
          <p:spPr>
            <a:xfrm>
              <a:off x="3511295" y="4782312"/>
              <a:ext cx="332232" cy="382524"/>
            </a:xfrm>
            <a:prstGeom prst="rect">
              <a:avLst/>
            </a:prstGeom>
          </p:spPr>
        </p:pic>
        <p:sp>
          <p:nvSpPr>
            <p:cNvPr id="39" name="object 39"/>
            <p:cNvSpPr/>
            <p:nvPr/>
          </p:nvSpPr>
          <p:spPr>
            <a:xfrm>
              <a:off x="3511295" y="478231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FFC000"/>
              </a:solidFill>
            </a:ln>
          </p:spPr>
          <p:txBody>
            <a:bodyPr wrap="square" lIns="0" tIns="0" rIns="0" bIns="0" rtlCol="0"/>
            <a:lstStyle/>
            <a:p>
              <a:endParaRPr/>
            </a:p>
          </p:txBody>
        </p:sp>
        <p:pic>
          <p:nvPicPr>
            <p:cNvPr id="40" name="object 40"/>
            <p:cNvPicPr/>
            <p:nvPr/>
          </p:nvPicPr>
          <p:blipFill>
            <a:blip r:embed="rId28" cstate="print"/>
            <a:stretch>
              <a:fillRect/>
            </a:stretch>
          </p:blipFill>
          <p:spPr>
            <a:xfrm>
              <a:off x="3611880" y="4913376"/>
              <a:ext cx="195072" cy="160019"/>
            </a:xfrm>
            <a:prstGeom prst="rect">
              <a:avLst/>
            </a:prstGeom>
          </p:spPr>
        </p:pic>
        <p:pic>
          <p:nvPicPr>
            <p:cNvPr id="41" name="object 41"/>
            <p:cNvPicPr/>
            <p:nvPr/>
          </p:nvPicPr>
          <p:blipFill>
            <a:blip r:embed="rId29" cstate="print"/>
            <a:stretch>
              <a:fillRect/>
            </a:stretch>
          </p:blipFill>
          <p:spPr>
            <a:xfrm>
              <a:off x="1155191" y="4779264"/>
              <a:ext cx="332231" cy="382524"/>
            </a:xfrm>
            <a:prstGeom prst="rect">
              <a:avLst/>
            </a:prstGeom>
          </p:spPr>
        </p:pic>
        <p:sp>
          <p:nvSpPr>
            <p:cNvPr id="42" name="object 42"/>
            <p:cNvSpPr/>
            <p:nvPr/>
          </p:nvSpPr>
          <p:spPr>
            <a:xfrm>
              <a:off x="1155191"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3" name="object 43"/>
            <p:cNvPicPr/>
            <p:nvPr/>
          </p:nvPicPr>
          <p:blipFill>
            <a:blip r:embed="rId30" cstate="print"/>
            <a:stretch>
              <a:fillRect/>
            </a:stretch>
          </p:blipFill>
          <p:spPr>
            <a:xfrm>
              <a:off x="1225295" y="4911852"/>
              <a:ext cx="199644" cy="149351"/>
            </a:xfrm>
            <a:prstGeom prst="rect">
              <a:avLst/>
            </a:prstGeom>
          </p:spPr>
        </p:pic>
        <p:pic>
          <p:nvPicPr>
            <p:cNvPr id="44" name="object 44"/>
            <p:cNvPicPr/>
            <p:nvPr/>
          </p:nvPicPr>
          <p:blipFill>
            <a:blip r:embed="rId31" cstate="print"/>
            <a:stretch>
              <a:fillRect/>
            </a:stretch>
          </p:blipFill>
          <p:spPr>
            <a:xfrm>
              <a:off x="2555748" y="4779264"/>
              <a:ext cx="332231" cy="382524"/>
            </a:xfrm>
            <a:prstGeom prst="rect">
              <a:avLst/>
            </a:prstGeom>
          </p:spPr>
        </p:pic>
        <p:sp>
          <p:nvSpPr>
            <p:cNvPr id="45" name="object 45"/>
            <p:cNvSpPr/>
            <p:nvPr/>
          </p:nvSpPr>
          <p:spPr>
            <a:xfrm>
              <a:off x="2555748"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6" name="object 46"/>
            <p:cNvPicPr/>
            <p:nvPr/>
          </p:nvPicPr>
          <p:blipFill>
            <a:blip r:embed="rId32" cstate="print"/>
            <a:stretch>
              <a:fillRect/>
            </a:stretch>
          </p:blipFill>
          <p:spPr>
            <a:xfrm>
              <a:off x="2627376" y="4911852"/>
              <a:ext cx="205739" cy="149351"/>
            </a:xfrm>
            <a:prstGeom prst="rect">
              <a:avLst/>
            </a:prstGeom>
          </p:spPr>
        </p:pic>
        <p:pic>
          <p:nvPicPr>
            <p:cNvPr id="47" name="object 47"/>
            <p:cNvPicPr/>
            <p:nvPr/>
          </p:nvPicPr>
          <p:blipFill>
            <a:blip r:embed="rId33" cstate="print"/>
            <a:stretch>
              <a:fillRect/>
            </a:stretch>
          </p:blipFill>
          <p:spPr>
            <a:xfrm>
              <a:off x="3890771" y="4782312"/>
              <a:ext cx="333755" cy="381000"/>
            </a:xfrm>
            <a:prstGeom prst="rect">
              <a:avLst/>
            </a:prstGeom>
          </p:spPr>
        </p:pic>
        <p:sp>
          <p:nvSpPr>
            <p:cNvPr id="48" name="object 48"/>
            <p:cNvSpPr/>
            <p:nvPr/>
          </p:nvSpPr>
          <p:spPr>
            <a:xfrm>
              <a:off x="3890771" y="4782312"/>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4470C4"/>
              </a:solidFill>
            </a:ln>
          </p:spPr>
          <p:txBody>
            <a:bodyPr wrap="square" lIns="0" tIns="0" rIns="0" bIns="0" rtlCol="0"/>
            <a:lstStyle/>
            <a:p>
              <a:endParaRPr/>
            </a:p>
          </p:txBody>
        </p:sp>
        <p:pic>
          <p:nvPicPr>
            <p:cNvPr id="49" name="object 49"/>
            <p:cNvPicPr/>
            <p:nvPr/>
          </p:nvPicPr>
          <p:blipFill>
            <a:blip r:embed="rId34" cstate="print"/>
            <a:stretch>
              <a:fillRect/>
            </a:stretch>
          </p:blipFill>
          <p:spPr>
            <a:xfrm>
              <a:off x="3962400" y="4914900"/>
              <a:ext cx="207263" cy="152400"/>
            </a:xfrm>
            <a:prstGeom prst="rect">
              <a:avLst/>
            </a:prstGeom>
          </p:spPr>
        </p:pic>
        <p:sp>
          <p:nvSpPr>
            <p:cNvPr id="50" name="object 50"/>
            <p:cNvSpPr/>
            <p:nvPr/>
          </p:nvSpPr>
          <p:spPr>
            <a:xfrm>
              <a:off x="405383" y="4035552"/>
              <a:ext cx="3820795" cy="455930"/>
            </a:xfrm>
            <a:custGeom>
              <a:avLst/>
              <a:gdLst/>
              <a:ahLst/>
              <a:cxnLst/>
              <a:rect l="l" t="t" r="r" b="b"/>
              <a:pathLst>
                <a:path w="3820795" h="455929">
                  <a:moveTo>
                    <a:pt x="3820541" y="0"/>
                  </a:moveTo>
                  <a:lnTo>
                    <a:pt x="0" y="0"/>
                  </a:lnTo>
                  <a:lnTo>
                    <a:pt x="0" y="455422"/>
                  </a:lnTo>
                  <a:lnTo>
                    <a:pt x="3820541" y="455422"/>
                  </a:lnTo>
                  <a:lnTo>
                    <a:pt x="3820541" y="0"/>
                  </a:lnTo>
                  <a:close/>
                </a:path>
              </a:pathLst>
            </a:custGeom>
            <a:solidFill>
              <a:srgbClr val="5B9BD3"/>
            </a:solidFill>
          </p:spPr>
          <p:txBody>
            <a:bodyPr wrap="square" lIns="0" tIns="0" rIns="0" bIns="0" rtlCol="0"/>
            <a:lstStyle/>
            <a:p>
              <a:endParaRPr/>
            </a:p>
          </p:txBody>
        </p:sp>
      </p:grpSp>
      <p:pic>
        <p:nvPicPr>
          <p:cNvPr id="51" name="object 51"/>
          <p:cNvPicPr/>
          <p:nvPr/>
        </p:nvPicPr>
        <p:blipFill>
          <a:blip r:embed="rId6" cstate="print"/>
          <a:stretch>
            <a:fillRect/>
          </a:stretch>
        </p:blipFill>
        <p:spPr>
          <a:xfrm>
            <a:off x="3627120" y="5990844"/>
            <a:ext cx="76200" cy="233172"/>
          </a:xfrm>
          <a:prstGeom prst="rect">
            <a:avLst/>
          </a:prstGeom>
        </p:spPr>
      </p:pic>
      <p:pic>
        <p:nvPicPr>
          <p:cNvPr id="52" name="object 52"/>
          <p:cNvPicPr/>
          <p:nvPr/>
        </p:nvPicPr>
        <p:blipFill>
          <a:blip r:embed="rId35" cstate="print"/>
          <a:stretch>
            <a:fillRect/>
          </a:stretch>
        </p:blipFill>
        <p:spPr>
          <a:xfrm>
            <a:off x="2029967" y="5228844"/>
            <a:ext cx="111251" cy="216408"/>
          </a:xfrm>
          <a:prstGeom prst="rect">
            <a:avLst/>
          </a:prstGeom>
        </p:spPr>
      </p:pic>
      <p:pic>
        <p:nvPicPr>
          <p:cNvPr id="53" name="object 53"/>
          <p:cNvPicPr/>
          <p:nvPr/>
        </p:nvPicPr>
        <p:blipFill>
          <a:blip r:embed="rId36" cstate="print"/>
          <a:stretch>
            <a:fillRect/>
          </a:stretch>
        </p:blipFill>
        <p:spPr>
          <a:xfrm>
            <a:off x="2301239" y="5218176"/>
            <a:ext cx="76200" cy="213360"/>
          </a:xfrm>
          <a:prstGeom prst="rect">
            <a:avLst/>
          </a:prstGeom>
        </p:spPr>
      </p:pic>
      <p:pic>
        <p:nvPicPr>
          <p:cNvPr id="54" name="object 54"/>
          <p:cNvPicPr/>
          <p:nvPr/>
        </p:nvPicPr>
        <p:blipFill>
          <a:blip r:embed="rId37" cstate="print"/>
          <a:stretch>
            <a:fillRect/>
          </a:stretch>
        </p:blipFill>
        <p:spPr>
          <a:xfrm>
            <a:off x="3636264" y="5219700"/>
            <a:ext cx="76200" cy="214884"/>
          </a:xfrm>
          <a:prstGeom prst="rect">
            <a:avLst/>
          </a:prstGeom>
        </p:spPr>
      </p:pic>
      <p:pic>
        <p:nvPicPr>
          <p:cNvPr id="55" name="object 55"/>
          <p:cNvPicPr/>
          <p:nvPr/>
        </p:nvPicPr>
        <p:blipFill>
          <a:blip r:embed="rId38" cstate="print"/>
          <a:stretch>
            <a:fillRect/>
          </a:stretch>
        </p:blipFill>
        <p:spPr>
          <a:xfrm>
            <a:off x="2546604" y="5210555"/>
            <a:ext cx="141731" cy="214884"/>
          </a:xfrm>
          <a:prstGeom prst="rect">
            <a:avLst/>
          </a:prstGeom>
        </p:spPr>
      </p:pic>
      <p:pic>
        <p:nvPicPr>
          <p:cNvPr id="56" name="object 56"/>
          <p:cNvPicPr/>
          <p:nvPr/>
        </p:nvPicPr>
        <p:blipFill>
          <a:blip r:embed="rId38" cstate="print"/>
          <a:stretch>
            <a:fillRect/>
          </a:stretch>
        </p:blipFill>
        <p:spPr>
          <a:xfrm>
            <a:off x="3881628" y="5212079"/>
            <a:ext cx="141732" cy="214884"/>
          </a:xfrm>
          <a:prstGeom prst="rect">
            <a:avLst/>
          </a:prstGeom>
        </p:spPr>
      </p:pic>
      <p:sp>
        <p:nvSpPr>
          <p:cNvPr id="57" name="object 57"/>
          <p:cNvSpPr txBox="1"/>
          <p:nvPr/>
        </p:nvSpPr>
        <p:spPr>
          <a:xfrm>
            <a:off x="1322069" y="4083177"/>
            <a:ext cx="19608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self-attention</a:t>
            </a:r>
            <a:r>
              <a:rPr sz="1800" spc="10"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grpSp>
        <p:nvGrpSpPr>
          <p:cNvPr id="58" name="object 58"/>
          <p:cNvGrpSpPr/>
          <p:nvPr/>
        </p:nvGrpSpPr>
        <p:grpSpPr>
          <a:xfrm>
            <a:off x="3453257" y="2375916"/>
            <a:ext cx="443865" cy="1337945"/>
            <a:chOff x="3453257" y="2375916"/>
            <a:chExt cx="443865" cy="1337945"/>
          </a:xfrm>
        </p:grpSpPr>
        <p:pic>
          <p:nvPicPr>
            <p:cNvPr id="59" name="object 59"/>
            <p:cNvPicPr/>
            <p:nvPr/>
          </p:nvPicPr>
          <p:blipFill>
            <a:blip r:embed="rId39" cstate="print"/>
            <a:stretch>
              <a:fillRect/>
            </a:stretch>
          </p:blipFill>
          <p:spPr>
            <a:xfrm>
              <a:off x="3456431" y="3300983"/>
              <a:ext cx="419100" cy="409956"/>
            </a:xfrm>
            <a:prstGeom prst="rect">
              <a:avLst/>
            </a:prstGeom>
          </p:spPr>
        </p:pic>
        <p:sp>
          <p:nvSpPr>
            <p:cNvPr id="60" name="object 60"/>
            <p:cNvSpPr/>
            <p:nvPr/>
          </p:nvSpPr>
          <p:spPr>
            <a:xfrm>
              <a:off x="3456431" y="330098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61" name="object 61"/>
            <p:cNvPicPr/>
            <p:nvPr/>
          </p:nvPicPr>
          <p:blipFill>
            <a:blip r:embed="rId40" cstate="print"/>
            <a:stretch>
              <a:fillRect/>
            </a:stretch>
          </p:blipFill>
          <p:spPr>
            <a:xfrm>
              <a:off x="3572255" y="3453383"/>
              <a:ext cx="214884" cy="152400"/>
            </a:xfrm>
            <a:prstGeom prst="rect">
              <a:avLst/>
            </a:prstGeom>
          </p:spPr>
        </p:pic>
        <p:pic>
          <p:nvPicPr>
            <p:cNvPr id="62" name="object 62"/>
            <p:cNvPicPr/>
            <p:nvPr/>
          </p:nvPicPr>
          <p:blipFill>
            <a:blip r:embed="rId37" cstate="print"/>
            <a:stretch>
              <a:fillRect/>
            </a:stretch>
          </p:blipFill>
          <p:spPr>
            <a:xfrm>
              <a:off x="3645407" y="3038856"/>
              <a:ext cx="76198" cy="214884"/>
            </a:xfrm>
            <a:prstGeom prst="rect">
              <a:avLst/>
            </a:prstGeom>
          </p:spPr>
        </p:pic>
        <p:pic>
          <p:nvPicPr>
            <p:cNvPr id="63" name="object 63"/>
            <p:cNvPicPr/>
            <p:nvPr/>
          </p:nvPicPr>
          <p:blipFill>
            <a:blip r:embed="rId41" cstate="print"/>
            <a:stretch>
              <a:fillRect/>
            </a:stretch>
          </p:blipFill>
          <p:spPr>
            <a:xfrm>
              <a:off x="3473195" y="2601468"/>
              <a:ext cx="420624" cy="408431"/>
            </a:xfrm>
            <a:prstGeom prst="rect">
              <a:avLst/>
            </a:prstGeom>
          </p:spPr>
        </p:pic>
        <p:sp>
          <p:nvSpPr>
            <p:cNvPr id="64" name="object 64"/>
            <p:cNvSpPr/>
            <p:nvPr/>
          </p:nvSpPr>
          <p:spPr>
            <a:xfrm>
              <a:off x="3473195" y="2601468"/>
              <a:ext cx="420370" cy="408305"/>
            </a:xfrm>
            <a:custGeom>
              <a:avLst/>
              <a:gdLst/>
              <a:ahLst/>
              <a:cxnLst/>
              <a:rect l="l" t="t" r="r" b="b"/>
              <a:pathLst>
                <a:path w="420370"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65" name="object 65"/>
            <p:cNvPicPr/>
            <p:nvPr/>
          </p:nvPicPr>
          <p:blipFill>
            <a:blip r:embed="rId42" cstate="print"/>
            <a:stretch>
              <a:fillRect/>
            </a:stretch>
          </p:blipFill>
          <p:spPr>
            <a:xfrm>
              <a:off x="3575303" y="2663952"/>
              <a:ext cx="222503" cy="288036"/>
            </a:xfrm>
            <a:prstGeom prst="rect">
              <a:avLst/>
            </a:prstGeom>
          </p:spPr>
        </p:pic>
        <p:pic>
          <p:nvPicPr>
            <p:cNvPr id="66" name="object 66"/>
            <p:cNvPicPr/>
            <p:nvPr/>
          </p:nvPicPr>
          <p:blipFill>
            <a:blip r:embed="rId37" cstate="print"/>
            <a:stretch>
              <a:fillRect/>
            </a:stretch>
          </p:blipFill>
          <p:spPr>
            <a:xfrm>
              <a:off x="3642359" y="2375916"/>
              <a:ext cx="76198" cy="214884"/>
            </a:xfrm>
            <a:prstGeom prst="rect">
              <a:avLst/>
            </a:prstGeom>
          </p:spPr>
        </p:pic>
      </p:grpSp>
      <p:sp>
        <p:nvSpPr>
          <p:cNvPr id="67" name="object 67"/>
          <p:cNvSpPr txBox="1"/>
          <p:nvPr/>
        </p:nvSpPr>
        <p:spPr>
          <a:xfrm>
            <a:off x="483209" y="1305814"/>
            <a:ext cx="380555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r>
              <a:rPr sz="1800" spc="-5" dirty="0">
                <a:latin typeface="Calibri"/>
                <a:cs typeface="Calibri"/>
              </a:rPr>
              <a:t> </a:t>
            </a:r>
            <a:r>
              <a:rPr sz="1800" b="1" dirty="0">
                <a:latin typeface="Calibri"/>
                <a:cs typeface="Calibri"/>
              </a:rPr>
              <a:t>crude</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5" dirty="0">
                <a:latin typeface="Calibri"/>
                <a:cs typeface="Calibri"/>
              </a:rPr>
              <a:t> </a:t>
            </a:r>
            <a:r>
              <a:rPr sz="1800" spc="-10" dirty="0">
                <a:latin typeface="Calibri"/>
                <a:cs typeface="Calibri"/>
              </a:rPr>
              <a:t>“language</a:t>
            </a:r>
            <a:r>
              <a:rPr sz="1800" spc="-60" dirty="0">
                <a:latin typeface="Calibri"/>
                <a:cs typeface="Calibri"/>
              </a:rPr>
              <a:t> </a:t>
            </a:r>
            <a:r>
              <a:rPr sz="1800" spc="-10" dirty="0">
                <a:latin typeface="Calibri"/>
                <a:cs typeface="Calibri"/>
              </a:rPr>
              <a:t>model”:</a:t>
            </a:r>
            <a:endParaRPr sz="1800">
              <a:latin typeface="Calibri"/>
              <a:cs typeface="Calibri"/>
            </a:endParaRPr>
          </a:p>
        </p:txBody>
      </p:sp>
      <p:pic>
        <p:nvPicPr>
          <p:cNvPr id="68" name="object 68"/>
          <p:cNvPicPr/>
          <p:nvPr/>
        </p:nvPicPr>
        <p:blipFill>
          <a:blip r:embed="rId43" cstate="print"/>
          <a:stretch>
            <a:fillRect/>
          </a:stretch>
        </p:blipFill>
        <p:spPr>
          <a:xfrm>
            <a:off x="3579876" y="2097023"/>
            <a:ext cx="211836" cy="227075"/>
          </a:xfrm>
          <a:prstGeom prst="rect">
            <a:avLst/>
          </a:prstGeom>
        </p:spPr>
      </p:pic>
      <p:sp>
        <p:nvSpPr>
          <p:cNvPr id="69" name="object 69"/>
          <p:cNvSpPr txBox="1"/>
          <p:nvPr/>
        </p:nvSpPr>
        <p:spPr>
          <a:xfrm>
            <a:off x="4825365" y="1287907"/>
            <a:ext cx="5460365" cy="574675"/>
          </a:xfrm>
          <a:prstGeom prst="rect">
            <a:avLst/>
          </a:prstGeom>
        </p:spPr>
        <p:txBody>
          <a:bodyPr vert="horz" wrap="square" lIns="0" tIns="12700" rIns="0" bIns="0" rtlCol="0">
            <a:spAutoFit/>
          </a:bodyPr>
          <a:lstStyle/>
          <a:p>
            <a:pPr marL="12700">
              <a:lnSpc>
                <a:spcPct val="100000"/>
              </a:lnSpc>
              <a:spcBef>
                <a:spcPts val="100"/>
              </a:spcBef>
            </a:pPr>
            <a:r>
              <a:rPr sz="1800" b="1" spc="-55" dirty="0">
                <a:latin typeface="Calibri"/>
                <a:cs typeface="Calibri"/>
              </a:rPr>
              <a:t>At</a:t>
            </a:r>
            <a:r>
              <a:rPr sz="1800" b="1" spc="-50" dirty="0">
                <a:latin typeface="Calibri"/>
                <a:cs typeface="Calibri"/>
              </a:rPr>
              <a:t> </a:t>
            </a:r>
            <a:r>
              <a:rPr sz="1800" b="1" spc="-20" dirty="0">
                <a:latin typeface="Calibri"/>
                <a:cs typeface="Calibri"/>
              </a:rPr>
              <a:t>test</a:t>
            </a:r>
            <a:r>
              <a:rPr sz="1800" b="1" spc="-85" dirty="0">
                <a:latin typeface="Calibri"/>
                <a:cs typeface="Calibri"/>
              </a:rPr>
              <a:t> </a:t>
            </a:r>
            <a:r>
              <a:rPr sz="1800" b="1" dirty="0">
                <a:latin typeface="Calibri"/>
                <a:cs typeface="Calibri"/>
              </a:rPr>
              <a:t>time</a:t>
            </a:r>
            <a:r>
              <a:rPr sz="1800" b="1" spc="-35" dirty="0">
                <a:latin typeface="Calibri"/>
                <a:cs typeface="Calibri"/>
              </a:rPr>
              <a:t> </a:t>
            </a:r>
            <a:r>
              <a:rPr sz="1800" dirty="0">
                <a:latin typeface="Calibri"/>
                <a:cs typeface="Calibri"/>
              </a:rPr>
              <a:t>(when</a:t>
            </a:r>
            <a:r>
              <a:rPr sz="1800" spc="-35" dirty="0">
                <a:latin typeface="Calibri"/>
                <a:cs typeface="Calibri"/>
              </a:rPr>
              <a:t> </a:t>
            </a:r>
            <a:r>
              <a:rPr sz="1800" spc="-10" dirty="0">
                <a:latin typeface="Calibri"/>
                <a:cs typeface="Calibri"/>
              </a:rPr>
              <a:t>decoding),</a:t>
            </a:r>
            <a:r>
              <a:rPr sz="1800" spc="10" dirty="0">
                <a:latin typeface="Calibri"/>
                <a:cs typeface="Calibri"/>
              </a:rPr>
              <a:t> </a:t>
            </a:r>
            <a:r>
              <a:rPr sz="1800" dirty="0">
                <a:latin typeface="Calibri"/>
                <a:cs typeface="Calibri"/>
              </a:rPr>
              <a:t>the</a:t>
            </a:r>
            <a:r>
              <a:rPr sz="1800" spc="-10"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40"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15" dirty="0">
                <a:latin typeface="Calibri"/>
                <a:cs typeface="Calibri"/>
              </a:rPr>
              <a:t> </a:t>
            </a:r>
            <a:r>
              <a:rPr sz="1800" dirty="0">
                <a:latin typeface="Calibri"/>
                <a:cs typeface="Calibri"/>
              </a:rPr>
              <a:t>&amp;</a:t>
            </a:r>
            <a:r>
              <a:rPr sz="1800" spc="-25" dirty="0">
                <a:latin typeface="Calibri"/>
                <a:cs typeface="Calibri"/>
              </a:rPr>
              <a:t> </a:t>
            </a:r>
            <a:r>
              <a:rPr sz="1800" dirty="0">
                <a:latin typeface="Calibri"/>
                <a:cs typeface="Calibri"/>
              </a:rPr>
              <a:t>3</a:t>
            </a:r>
            <a:r>
              <a:rPr sz="1800" spc="100" dirty="0">
                <a:latin typeface="Calibri"/>
                <a:cs typeface="Calibri"/>
              </a:rPr>
              <a:t> </a:t>
            </a:r>
            <a:r>
              <a:rPr sz="1800" spc="-20" dirty="0">
                <a:latin typeface="Calibri"/>
                <a:cs typeface="Calibri"/>
              </a:rPr>
              <a:t>will</a:t>
            </a:r>
            <a:endParaRPr sz="1800" dirty="0">
              <a:latin typeface="Calibri"/>
              <a:cs typeface="Calibri"/>
            </a:endParaRPr>
          </a:p>
          <a:p>
            <a:pPr marL="12700">
              <a:lnSpc>
                <a:spcPct val="100000"/>
              </a:lnSpc>
            </a:pPr>
            <a:r>
              <a:rPr sz="1800" dirty="0">
                <a:latin typeface="Calibri"/>
                <a:cs typeface="Calibri"/>
              </a:rPr>
              <a:t>be</a:t>
            </a:r>
            <a:r>
              <a:rPr sz="1800" spc="-50" dirty="0">
                <a:latin typeface="Calibri"/>
                <a:cs typeface="Calibri"/>
              </a:rPr>
              <a:t> </a:t>
            </a:r>
            <a:r>
              <a:rPr sz="1800" dirty="0">
                <a:latin typeface="Calibri"/>
                <a:cs typeface="Calibri"/>
              </a:rPr>
              <a:t>based</a:t>
            </a:r>
            <a:r>
              <a:rPr sz="1800" spc="-65" dirty="0">
                <a:latin typeface="Calibri"/>
                <a:cs typeface="Calibri"/>
              </a:rPr>
              <a:t> </a:t>
            </a:r>
            <a:r>
              <a:rPr sz="1800" dirty="0">
                <a:latin typeface="Calibri"/>
                <a:cs typeface="Calibri"/>
              </a:rPr>
              <a:t>on</a:t>
            </a:r>
            <a:r>
              <a:rPr sz="1800" spc="-5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output</a:t>
            </a:r>
            <a:r>
              <a:rPr sz="1800" spc="-75" dirty="0">
                <a:latin typeface="Calibri"/>
                <a:cs typeface="Calibri"/>
              </a:rPr>
              <a:t> </a:t>
            </a:r>
            <a:r>
              <a:rPr sz="1800" dirty="0">
                <a:latin typeface="Calibri"/>
                <a:cs typeface="Calibri"/>
              </a:rPr>
              <a:t>at</a:t>
            </a:r>
            <a:r>
              <a:rPr sz="1800" spc="-65" dirty="0">
                <a:latin typeface="Calibri"/>
                <a:cs typeface="Calibri"/>
              </a:rPr>
              <a:t> </a:t>
            </a:r>
            <a:r>
              <a:rPr sz="1800" dirty="0">
                <a:latin typeface="Calibri"/>
                <a:cs typeface="Calibri"/>
              </a:rPr>
              <a:t>step</a:t>
            </a:r>
            <a:r>
              <a:rPr sz="1800" spc="-10" dirty="0">
                <a:latin typeface="Calibri"/>
                <a:cs typeface="Calibri"/>
              </a:rPr>
              <a:t> </a:t>
            </a:r>
            <a:r>
              <a:rPr sz="1800" spc="-25" dirty="0">
                <a:latin typeface="Calibri"/>
                <a:cs typeface="Calibri"/>
              </a:rPr>
              <a:t>1…</a:t>
            </a:r>
            <a:endParaRPr sz="1800" dirty="0">
              <a:latin typeface="Calibri"/>
              <a:cs typeface="Calibri"/>
            </a:endParaRPr>
          </a:p>
        </p:txBody>
      </p:sp>
      <p:sp>
        <p:nvSpPr>
          <p:cNvPr id="70" name="object 70"/>
          <p:cNvSpPr/>
          <p:nvPr/>
        </p:nvSpPr>
        <p:spPr>
          <a:xfrm>
            <a:off x="2629916" y="2904998"/>
            <a:ext cx="66675" cy="120650"/>
          </a:xfrm>
          <a:custGeom>
            <a:avLst/>
            <a:gdLst/>
            <a:ahLst/>
            <a:cxnLst/>
            <a:rect l="l" t="t" r="r" b="b"/>
            <a:pathLst>
              <a:path w="66675" h="120650">
                <a:moveTo>
                  <a:pt x="36702" y="0"/>
                </a:moveTo>
                <a:lnTo>
                  <a:pt x="0" y="9905"/>
                </a:lnTo>
                <a:lnTo>
                  <a:pt x="29844" y="120268"/>
                </a:lnTo>
                <a:lnTo>
                  <a:pt x="66675" y="110362"/>
                </a:lnTo>
                <a:lnTo>
                  <a:pt x="36702" y="0"/>
                </a:lnTo>
                <a:close/>
              </a:path>
            </a:pathLst>
          </a:custGeom>
          <a:solidFill>
            <a:srgbClr val="000000"/>
          </a:solidFill>
        </p:spPr>
        <p:txBody>
          <a:bodyPr wrap="square" lIns="0" tIns="0" rIns="0" bIns="0" rtlCol="0"/>
          <a:lstStyle/>
          <a:p>
            <a:endParaRPr/>
          </a:p>
        </p:txBody>
      </p:sp>
      <p:grpSp>
        <p:nvGrpSpPr>
          <p:cNvPr id="71" name="object 71"/>
          <p:cNvGrpSpPr/>
          <p:nvPr/>
        </p:nvGrpSpPr>
        <p:grpSpPr>
          <a:xfrm>
            <a:off x="530351" y="2052827"/>
            <a:ext cx="3601720" cy="4172585"/>
            <a:chOff x="530351" y="2052827"/>
            <a:chExt cx="3601720" cy="4172585"/>
          </a:xfrm>
        </p:grpSpPr>
        <p:pic>
          <p:nvPicPr>
            <p:cNvPr id="72" name="object 72"/>
            <p:cNvPicPr/>
            <p:nvPr/>
          </p:nvPicPr>
          <p:blipFill>
            <a:blip r:embed="rId44" cstate="print"/>
            <a:stretch>
              <a:fillRect/>
            </a:stretch>
          </p:blipFill>
          <p:spPr>
            <a:xfrm>
              <a:off x="530351" y="4526279"/>
              <a:ext cx="76200" cy="214884"/>
            </a:xfrm>
            <a:prstGeom prst="rect">
              <a:avLst/>
            </a:prstGeom>
          </p:spPr>
        </p:pic>
        <p:pic>
          <p:nvPicPr>
            <p:cNvPr id="73" name="object 73"/>
            <p:cNvPicPr/>
            <p:nvPr/>
          </p:nvPicPr>
          <p:blipFill>
            <a:blip r:embed="rId44" cstate="print"/>
            <a:stretch>
              <a:fillRect/>
            </a:stretch>
          </p:blipFill>
          <p:spPr>
            <a:xfrm>
              <a:off x="911351" y="4523232"/>
              <a:ext cx="76200" cy="213360"/>
            </a:xfrm>
            <a:prstGeom prst="rect">
              <a:avLst/>
            </a:prstGeom>
          </p:spPr>
        </p:pic>
        <p:pic>
          <p:nvPicPr>
            <p:cNvPr id="74" name="object 74"/>
            <p:cNvPicPr/>
            <p:nvPr/>
          </p:nvPicPr>
          <p:blipFill>
            <a:blip r:embed="rId36" cstate="print"/>
            <a:stretch>
              <a:fillRect/>
            </a:stretch>
          </p:blipFill>
          <p:spPr>
            <a:xfrm>
              <a:off x="1316735" y="4526279"/>
              <a:ext cx="76200" cy="214884"/>
            </a:xfrm>
            <a:prstGeom prst="rect">
              <a:avLst/>
            </a:prstGeom>
          </p:spPr>
        </p:pic>
        <p:pic>
          <p:nvPicPr>
            <p:cNvPr id="75" name="object 75"/>
            <p:cNvPicPr/>
            <p:nvPr/>
          </p:nvPicPr>
          <p:blipFill>
            <a:blip r:embed="rId37" cstate="print"/>
            <a:stretch>
              <a:fillRect/>
            </a:stretch>
          </p:blipFill>
          <p:spPr>
            <a:xfrm>
              <a:off x="1943099" y="4512563"/>
              <a:ext cx="76200" cy="213360"/>
            </a:xfrm>
            <a:prstGeom prst="rect">
              <a:avLst/>
            </a:prstGeom>
          </p:spPr>
        </p:pic>
        <p:pic>
          <p:nvPicPr>
            <p:cNvPr id="76" name="object 76"/>
            <p:cNvPicPr/>
            <p:nvPr/>
          </p:nvPicPr>
          <p:blipFill>
            <a:blip r:embed="rId37" cstate="print"/>
            <a:stretch>
              <a:fillRect/>
            </a:stretch>
          </p:blipFill>
          <p:spPr>
            <a:xfrm>
              <a:off x="2324100" y="4506467"/>
              <a:ext cx="76200" cy="214884"/>
            </a:xfrm>
            <a:prstGeom prst="rect">
              <a:avLst/>
            </a:prstGeom>
          </p:spPr>
        </p:pic>
        <p:pic>
          <p:nvPicPr>
            <p:cNvPr id="77" name="object 77"/>
            <p:cNvPicPr/>
            <p:nvPr/>
          </p:nvPicPr>
          <p:blipFill>
            <a:blip r:embed="rId37" cstate="print"/>
            <a:stretch>
              <a:fillRect/>
            </a:stretch>
          </p:blipFill>
          <p:spPr>
            <a:xfrm>
              <a:off x="2729484" y="4512563"/>
              <a:ext cx="76200" cy="213360"/>
            </a:xfrm>
            <a:prstGeom prst="rect">
              <a:avLst/>
            </a:prstGeom>
          </p:spPr>
        </p:pic>
        <p:pic>
          <p:nvPicPr>
            <p:cNvPr id="78" name="object 78"/>
            <p:cNvPicPr/>
            <p:nvPr/>
          </p:nvPicPr>
          <p:blipFill>
            <a:blip r:embed="rId37" cstate="print"/>
            <a:stretch>
              <a:fillRect/>
            </a:stretch>
          </p:blipFill>
          <p:spPr>
            <a:xfrm>
              <a:off x="3268979" y="4512563"/>
              <a:ext cx="76200" cy="213360"/>
            </a:xfrm>
            <a:prstGeom prst="rect">
              <a:avLst/>
            </a:prstGeom>
          </p:spPr>
        </p:pic>
        <p:pic>
          <p:nvPicPr>
            <p:cNvPr id="79" name="object 79"/>
            <p:cNvPicPr/>
            <p:nvPr/>
          </p:nvPicPr>
          <p:blipFill>
            <a:blip r:embed="rId37" cstate="print"/>
            <a:stretch>
              <a:fillRect/>
            </a:stretch>
          </p:blipFill>
          <p:spPr>
            <a:xfrm>
              <a:off x="3649979" y="4506467"/>
              <a:ext cx="76200" cy="214884"/>
            </a:xfrm>
            <a:prstGeom prst="rect">
              <a:avLst/>
            </a:prstGeom>
          </p:spPr>
        </p:pic>
        <p:pic>
          <p:nvPicPr>
            <p:cNvPr id="80" name="object 80"/>
            <p:cNvPicPr/>
            <p:nvPr/>
          </p:nvPicPr>
          <p:blipFill>
            <a:blip r:embed="rId37" cstate="print"/>
            <a:stretch>
              <a:fillRect/>
            </a:stretch>
          </p:blipFill>
          <p:spPr>
            <a:xfrm>
              <a:off x="4055363" y="4512563"/>
              <a:ext cx="76198" cy="213360"/>
            </a:xfrm>
            <a:prstGeom prst="rect">
              <a:avLst/>
            </a:prstGeom>
          </p:spPr>
        </p:pic>
        <p:pic>
          <p:nvPicPr>
            <p:cNvPr id="81" name="object 81"/>
            <p:cNvPicPr/>
            <p:nvPr/>
          </p:nvPicPr>
          <p:blipFill>
            <a:blip r:embed="rId24" cstate="print"/>
            <a:stretch>
              <a:fillRect/>
            </a:stretch>
          </p:blipFill>
          <p:spPr>
            <a:xfrm>
              <a:off x="897635" y="3784092"/>
              <a:ext cx="76200" cy="214884"/>
            </a:xfrm>
            <a:prstGeom prst="rect">
              <a:avLst/>
            </a:prstGeom>
          </p:spPr>
        </p:pic>
        <p:pic>
          <p:nvPicPr>
            <p:cNvPr id="82" name="object 82"/>
            <p:cNvPicPr/>
            <p:nvPr/>
          </p:nvPicPr>
          <p:blipFill>
            <a:blip r:embed="rId45" cstate="print"/>
            <a:stretch>
              <a:fillRect/>
            </a:stretch>
          </p:blipFill>
          <p:spPr>
            <a:xfrm>
              <a:off x="710183" y="3320795"/>
              <a:ext cx="419100" cy="409955"/>
            </a:xfrm>
            <a:prstGeom prst="rect">
              <a:avLst/>
            </a:prstGeom>
          </p:spPr>
        </p:pic>
        <p:sp>
          <p:nvSpPr>
            <p:cNvPr id="83" name="object 83"/>
            <p:cNvSpPr/>
            <p:nvPr/>
          </p:nvSpPr>
          <p:spPr>
            <a:xfrm>
              <a:off x="710183" y="3320795"/>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84" name="object 84"/>
            <p:cNvPicPr/>
            <p:nvPr/>
          </p:nvPicPr>
          <p:blipFill>
            <a:blip r:embed="rId46" cstate="print"/>
            <a:stretch>
              <a:fillRect/>
            </a:stretch>
          </p:blipFill>
          <p:spPr>
            <a:xfrm>
              <a:off x="826007" y="3473195"/>
              <a:ext cx="207264" cy="149351"/>
            </a:xfrm>
            <a:prstGeom prst="rect">
              <a:avLst/>
            </a:prstGeom>
          </p:spPr>
        </p:pic>
        <p:pic>
          <p:nvPicPr>
            <p:cNvPr id="85" name="object 85"/>
            <p:cNvPicPr/>
            <p:nvPr/>
          </p:nvPicPr>
          <p:blipFill>
            <a:blip r:embed="rId37" cstate="print"/>
            <a:stretch>
              <a:fillRect/>
            </a:stretch>
          </p:blipFill>
          <p:spPr>
            <a:xfrm>
              <a:off x="2301240" y="3768851"/>
              <a:ext cx="76200" cy="213360"/>
            </a:xfrm>
            <a:prstGeom prst="rect">
              <a:avLst/>
            </a:prstGeom>
          </p:spPr>
        </p:pic>
        <p:pic>
          <p:nvPicPr>
            <p:cNvPr id="86" name="object 86"/>
            <p:cNvPicPr/>
            <p:nvPr/>
          </p:nvPicPr>
          <p:blipFill>
            <a:blip r:embed="rId47" cstate="print"/>
            <a:stretch>
              <a:fillRect/>
            </a:stretch>
          </p:blipFill>
          <p:spPr>
            <a:xfrm>
              <a:off x="2113787" y="3304031"/>
              <a:ext cx="419100" cy="409956"/>
            </a:xfrm>
            <a:prstGeom prst="rect">
              <a:avLst/>
            </a:prstGeom>
          </p:spPr>
        </p:pic>
        <p:sp>
          <p:nvSpPr>
            <p:cNvPr id="87" name="object 87"/>
            <p:cNvSpPr/>
            <p:nvPr/>
          </p:nvSpPr>
          <p:spPr>
            <a:xfrm>
              <a:off x="2113787" y="3304031"/>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88" name="object 88"/>
            <p:cNvPicPr/>
            <p:nvPr/>
          </p:nvPicPr>
          <p:blipFill>
            <a:blip r:embed="rId48" cstate="print"/>
            <a:stretch>
              <a:fillRect/>
            </a:stretch>
          </p:blipFill>
          <p:spPr>
            <a:xfrm>
              <a:off x="2229612" y="3456431"/>
              <a:ext cx="213360" cy="149351"/>
            </a:xfrm>
            <a:prstGeom prst="rect">
              <a:avLst/>
            </a:prstGeom>
          </p:spPr>
        </p:pic>
        <p:pic>
          <p:nvPicPr>
            <p:cNvPr id="89" name="object 89"/>
            <p:cNvPicPr/>
            <p:nvPr/>
          </p:nvPicPr>
          <p:blipFill>
            <a:blip r:embed="rId36" cstate="print"/>
            <a:stretch>
              <a:fillRect/>
            </a:stretch>
          </p:blipFill>
          <p:spPr>
            <a:xfrm>
              <a:off x="3643884" y="3764279"/>
              <a:ext cx="76200" cy="214884"/>
            </a:xfrm>
            <a:prstGeom prst="rect">
              <a:avLst/>
            </a:prstGeom>
          </p:spPr>
        </p:pic>
        <p:pic>
          <p:nvPicPr>
            <p:cNvPr id="90" name="object 90"/>
            <p:cNvPicPr/>
            <p:nvPr/>
          </p:nvPicPr>
          <p:blipFill>
            <a:blip r:embed="rId24" cstate="print"/>
            <a:stretch>
              <a:fillRect/>
            </a:stretch>
          </p:blipFill>
          <p:spPr>
            <a:xfrm>
              <a:off x="899159" y="3058667"/>
              <a:ext cx="76200" cy="214884"/>
            </a:xfrm>
            <a:prstGeom prst="rect">
              <a:avLst/>
            </a:prstGeom>
          </p:spPr>
        </p:pic>
        <p:pic>
          <p:nvPicPr>
            <p:cNvPr id="91" name="object 91"/>
            <p:cNvPicPr/>
            <p:nvPr/>
          </p:nvPicPr>
          <p:blipFill>
            <a:blip r:embed="rId37" cstate="print"/>
            <a:stretch>
              <a:fillRect/>
            </a:stretch>
          </p:blipFill>
          <p:spPr>
            <a:xfrm>
              <a:off x="2302763" y="3043427"/>
              <a:ext cx="76200" cy="213360"/>
            </a:xfrm>
            <a:prstGeom prst="rect">
              <a:avLst/>
            </a:prstGeom>
          </p:spPr>
        </p:pic>
        <p:pic>
          <p:nvPicPr>
            <p:cNvPr id="92" name="object 92"/>
            <p:cNvPicPr/>
            <p:nvPr/>
          </p:nvPicPr>
          <p:blipFill>
            <a:blip r:embed="rId49" cstate="print"/>
            <a:stretch>
              <a:fillRect/>
            </a:stretch>
          </p:blipFill>
          <p:spPr>
            <a:xfrm>
              <a:off x="726947" y="2621279"/>
              <a:ext cx="419100" cy="408432"/>
            </a:xfrm>
            <a:prstGeom prst="rect">
              <a:avLst/>
            </a:prstGeom>
          </p:spPr>
        </p:pic>
        <p:sp>
          <p:nvSpPr>
            <p:cNvPr id="93" name="object 93"/>
            <p:cNvSpPr/>
            <p:nvPr/>
          </p:nvSpPr>
          <p:spPr>
            <a:xfrm>
              <a:off x="726947" y="2621279"/>
              <a:ext cx="419100" cy="408305"/>
            </a:xfrm>
            <a:custGeom>
              <a:avLst/>
              <a:gdLst/>
              <a:ahLst/>
              <a:cxnLst/>
              <a:rect l="l" t="t" r="r" b="b"/>
              <a:pathLst>
                <a:path w="419100" h="408305">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94" name="object 94"/>
            <p:cNvPicPr/>
            <p:nvPr/>
          </p:nvPicPr>
          <p:blipFill>
            <a:blip r:embed="rId50" cstate="print"/>
            <a:stretch>
              <a:fillRect/>
            </a:stretch>
          </p:blipFill>
          <p:spPr>
            <a:xfrm>
              <a:off x="832103" y="2685287"/>
              <a:ext cx="220979" cy="284988"/>
            </a:xfrm>
            <a:prstGeom prst="rect">
              <a:avLst/>
            </a:prstGeom>
          </p:spPr>
        </p:pic>
        <p:pic>
          <p:nvPicPr>
            <p:cNvPr id="95" name="object 95"/>
            <p:cNvPicPr/>
            <p:nvPr/>
          </p:nvPicPr>
          <p:blipFill>
            <a:blip r:embed="rId41" cstate="print"/>
            <a:stretch>
              <a:fillRect/>
            </a:stretch>
          </p:blipFill>
          <p:spPr>
            <a:xfrm>
              <a:off x="2130551" y="2604515"/>
              <a:ext cx="420624" cy="408431"/>
            </a:xfrm>
            <a:prstGeom prst="rect">
              <a:avLst/>
            </a:prstGeom>
          </p:spPr>
        </p:pic>
        <p:sp>
          <p:nvSpPr>
            <p:cNvPr id="96" name="object 96"/>
            <p:cNvSpPr/>
            <p:nvPr/>
          </p:nvSpPr>
          <p:spPr>
            <a:xfrm>
              <a:off x="2130551" y="2604515"/>
              <a:ext cx="420370" cy="408305"/>
            </a:xfrm>
            <a:custGeom>
              <a:avLst/>
              <a:gdLst/>
              <a:ahLst/>
              <a:cxnLst/>
              <a:rect l="l" t="t" r="r" b="b"/>
              <a:pathLst>
                <a:path w="420369"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97" name="object 97"/>
            <p:cNvPicPr/>
            <p:nvPr/>
          </p:nvPicPr>
          <p:blipFill>
            <a:blip r:embed="rId51" cstate="print"/>
            <a:stretch>
              <a:fillRect/>
            </a:stretch>
          </p:blipFill>
          <p:spPr>
            <a:xfrm>
              <a:off x="2221991" y="2667000"/>
              <a:ext cx="220980" cy="284988"/>
            </a:xfrm>
            <a:prstGeom prst="rect">
              <a:avLst/>
            </a:prstGeom>
          </p:spPr>
        </p:pic>
        <p:pic>
          <p:nvPicPr>
            <p:cNvPr id="98" name="object 98"/>
            <p:cNvPicPr/>
            <p:nvPr/>
          </p:nvPicPr>
          <p:blipFill>
            <a:blip r:embed="rId24" cstate="print"/>
            <a:stretch>
              <a:fillRect/>
            </a:stretch>
          </p:blipFill>
          <p:spPr>
            <a:xfrm>
              <a:off x="908303" y="2372868"/>
              <a:ext cx="76200" cy="214884"/>
            </a:xfrm>
            <a:prstGeom prst="rect">
              <a:avLst/>
            </a:prstGeom>
          </p:spPr>
        </p:pic>
        <p:pic>
          <p:nvPicPr>
            <p:cNvPr id="99" name="object 99"/>
            <p:cNvPicPr/>
            <p:nvPr/>
          </p:nvPicPr>
          <p:blipFill>
            <a:blip r:embed="rId37" cstate="print"/>
            <a:stretch>
              <a:fillRect/>
            </a:stretch>
          </p:blipFill>
          <p:spPr>
            <a:xfrm>
              <a:off x="2307335" y="2375915"/>
              <a:ext cx="76200" cy="213360"/>
            </a:xfrm>
            <a:prstGeom prst="rect">
              <a:avLst/>
            </a:prstGeom>
          </p:spPr>
        </p:pic>
        <p:pic>
          <p:nvPicPr>
            <p:cNvPr id="100" name="object 100"/>
            <p:cNvPicPr/>
            <p:nvPr/>
          </p:nvPicPr>
          <p:blipFill>
            <a:blip r:embed="rId52" cstate="print"/>
            <a:stretch>
              <a:fillRect/>
            </a:stretch>
          </p:blipFill>
          <p:spPr>
            <a:xfrm>
              <a:off x="835151" y="2052827"/>
              <a:ext cx="207264" cy="227075"/>
            </a:xfrm>
            <a:prstGeom prst="rect">
              <a:avLst/>
            </a:prstGeom>
          </p:spPr>
        </p:pic>
        <p:pic>
          <p:nvPicPr>
            <p:cNvPr id="101" name="object 101"/>
            <p:cNvPicPr/>
            <p:nvPr/>
          </p:nvPicPr>
          <p:blipFill>
            <a:blip r:embed="rId53" cstate="print"/>
            <a:stretch>
              <a:fillRect/>
            </a:stretch>
          </p:blipFill>
          <p:spPr>
            <a:xfrm>
              <a:off x="2226563" y="2093975"/>
              <a:ext cx="208787" cy="227075"/>
            </a:xfrm>
            <a:prstGeom prst="rect">
              <a:avLst/>
            </a:prstGeom>
          </p:spPr>
        </p:pic>
        <p:sp>
          <p:nvSpPr>
            <p:cNvPr id="102" name="object 102"/>
            <p:cNvSpPr/>
            <p:nvPr/>
          </p:nvSpPr>
          <p:spPr>
            <a:xfrm>
              <a:off x="1030224" y="4258055"/>
              <a:ext cx="2345690" cy="514984"/>
            </a:xfrm>
            <a:custGeom>
              <a:avLst/>
              <a:gdLst/>
              <a:ahLst/>
              <a:cxnLst/>
              <a:rect l="l" t="t" r="r" b="b"/>
              <a:pathLst>
                <a:path w="2345690" h="514985">
                  <a:moveTo>
                    <a:pt x="354330" y="244221"/>
                  </a:moveTo>
                  <a:lnTo>
                    <a:pt x="354203" y="244221"/>
                  </a:lnTo>
                  <a:lnTo>
                    <a:pt x="354203" y="244348"/>
                  </a:lnTo>
                  <a:lnTo>
                    <a:pt x="354330" y="244221"/>
                  </a:lnTo>
                  <a:close/>
                </a:path>
                <a:path w="2345690" h="514985">
                  <a:moveTo>
                    <a:pt x="1942846" y="32766"/>
                  </a:moveTo>
                  <a:lnTo>
                    <a:pt x="1882902" y="21336"/>
                  </a:lnTo>
                  <a:lnTo>
                    <a:pt x="1818513" y="14986"/>
                  </a:lnTo>
                  <a:lnTo>
                    <a:pt x="1784223" y="13716"/>
                  </a:lnTo>
                  <a:lnTo>
                    <a:pt x="1710436" y="15367"/>
                  </a:lnTo>
                  <a:lnTo>
                    <a:pt x="1671066" y="18034"/>
                  </a:lnTo>
                  <a:lnTo>
                    <a:pt x="1630299" y="21971"/>
                  </a:lnTo>
                  <a:lnTo>
                    <a:pt x="1588008" y="27178"/>
                  </a:lnTo>
                  <a:lnTo>
                    <a:pt x="1499108" y="41021"/>
                  </a:lnTo>
                  <a:lnTo>
                    <a:pt x="1404620" y="59436"/>
                  </a:lnTo>
                  <a:lnTo>
                    <a:pt x="1305306" y="81661"/>
                  </a:lnTo>
                  <a:lnTo>
                    <a:pt x="1201420" y="107823"/>
                  </a:lnTo>
                  <a:lnTo>
                    <a:pt x="1093343" y="137033"/>
                  </a:lnTo>
                  <a:lnTo>
                    <a:pt x="1012405" y="160375"/>
                  </a:lnTo>
                  <a:lnTo>
                    <a:pt x="1012317" y="160147"/>
                  </a:lnTo>
                  <a:lnTo>
                    <a:pt x="1009015" y="152527"/>
                  </a:lnTo>
                  <a:lnTo>
                    <a:pt x="1005459" y="144907"/>
                  </a:lnTo>
                  <a:lnTo>
                    <a:pt x="1001522" y="136525"/>
                  </a:lnTo>
                  <a:lnTo>
                    <a:pt x="998220" y="130175"/>
                  </a:lnTo>
                  <a:lnTo>
                    <a:pt x="993965" y="121907"/>
                  </a:lnTo>
                  <a:lnTo>
                    <a:pt x="993965" y="165684"/>
                  </a:lnTo>
                  <a:lnTo>
                    <a:pt x="981456" y="169291"/>
                  </a:lnTo>
                  <a:lnTo>
                    <a:pt x="866394" y="204470"/>
                  </a:lnTo>
                  <a:lnTo>
                    <a:pt x="748284" y="241935"/>
                  </a:lnTo>
                  <a:lnTo>
                    <a:pt x="504952" y="322326"/>
                  </a:lnTo>
                  <a:lnTo>
                    <a:pt x="23660" y="489038"/>
                  </a:lnTo>
                  <a:lnTo>
                    <a:pt x="185521" y="366649"/>
                  </a:lnTo>
                  <a:lnTo>
                    <a:pt x="242697" y="324485"/>
                  </a:lnTo>
                  <a:lnTo>
                    <a:pt x="298958" y="283591"/>
                  </a:lnTo>
                  <a:lnTo>
                    <a:pt x="354203" y="244221"/>
                  </a:lnTo>
                  <a:lnTo>
                    <a:pt x="408305" y="207264"/>
                  </a:lnTo>
                  <a:lnTo>
                    <a:pt x="461010" y="172339"/>
                  </a:lnTo>
                  <a:lnTo>
                    <a:pt x="512191" y="140335"/>
                  </a:lnTo>
                  <a:lnTo>
                    <a:pt x="561340" y="111379"/>
                  </a:lnTo>
                  <a:lnTo>
                    <a:pt x="608838" y="85598"/>
                  </a:lnTo>
                  <a:lnTo>
                    <a:pt x="653669" y="63627"/>
                  </a:lnTo>
                  <a:lnTo>
                    <a:pt x="653923" y="63500"/>
                  </a:lnTo>
                  <a:lnTo>
                    <a:pt x="675640" y="54102"/>
                  </a:lnTo>
                  <a:lnTo>
                    <a:pt x="696341" y="45720"/>
                  </a:lnTo>
                  <a:lnTo>
                    <a:pt x="696722" y="45593"/>
                  </a:lnTo>
                  <a:lnTo>
                    <a:pt x="717042" y="38354"/>
                  </a:lnTo>
                  <a:lnTo>
                    <a:pt x="716788" y="38354"/>
                  </a:lnTo>
                  <a:lnTo>
                    <a:pt x="736346" y="32131"/>
                  </a:lnTo>
                  <a:lnTo>
                    <a:pt x="736727" y="32004"/>
                  </a:lnTo>
                  <a:lnTo>
                    <a:pt x="755650" y="26924"/>
                  </a:lnTo>
                  <a:lnTo>
                    <a:pt x="774192" y="23114"/>
                  </a:lnTo>
                  <a:lnTo>
                    <a:pt x="791210" y="20574"/>
                  </a:lnTo>
                  <a:lnTo>
                    <a:pt x="790575" y="20574"/>
                  </a:lnTo>
                  <a:lnTo>
                    <a:pt x="807720" y="19177"/>
                  </a:lnTo>
                  <a:lnTo>
                    <a:pt x="823976" y="19164"/>
                  </a:lnTo>
                  <a:lnTo>
                    <a:pt x="838161" y="20320"/>
                  </a:lnTo>
                  <a:lnTo>
                    <a:pt x="852297" y="22733"/>
                  </a:lnTo>
                  <a:lnTo>
                    <a:pt x="865632" y="26289"/>
                  </a:lnTo>
                  <a:lnTo>
                    <a:pt x="864997" y="26035"/>
                  </a:lnTo>
                  <a:lnTo>
                    <a:pt x="865695" y="26289"/>
                  </a:lnTo>
                  <a:lnTo>
                    <a:pt x="878459" y="30861"/>
                  </a:lnTo>
                  <a:lnTo>
                    <a:pt x="877697" y="30607"/>
                  </a:lnTo>
                  <a:lnTo>
                    <a:pt x="890143" y="36322"/>
                  </a:lnTo>
                  <a:lnTo>
                    <a:pt x="890651" y="36576"/>
                  </a:lnTo>
                  <a:lnTo>
                    <a:pt x="902081" y="43180"/>
                  </a:lnTo>
                  <a:lnTo>
                    <a:pt x="901319" y="42799"/>
                  </a:lnTo>
                  <a:lnTo>
                    <a:pt x="913130" y="50927"/>
                  </a:lnTo>
                  <a:lnTo>
                    <a:pt x="912495" y="50546"/>
                  </a:lnTo>
                  <a:lnTo>
                    <a:pt x="923544" y="59563"/>
                  </a:lnTo>
                  <a:lnTo>
                    <a:pt x="933196" y="68961"/>
                  </a:lnTo>
                  <a:lnTo>
                    <a:pt x="933069" y="68707"/>
                  </a:lnTo>
                  <a:lnTo>
                    <a:pt x="933462" y="69151"/>
                  </a:lnTo>
                  <a:lnTo>
                    <a:pt x="943102" y="79629"/>
                  </a:lnTo>
                  <a:lnTo>
                    <a:pt x="952246" y="91186"/>
                  </a:lnTo>
                  <a:lnTo>
                    <a:pt x="960755" y="103378"/>
                  </a:lnTo>
                  <a:lnTo>
                    <a:pt x="960628" y="103124"/>
                  </a:lnTo>
                  <a:lnTo>
                    <a:pt x="960843" y="103479"/>
                  </a:lnTo>
                  <a:lnTo>
                    <a:pt x="968883" y="116205"/>
                  </a:lnTo>
                  <a:lnTo>
                    <a:pt x="969137" y="116586"/>
                  </a:lnTo>
                  <a:lnTo>
                    <a:pt x="977011" y="130429"/>
                  </a:lnTo>
                  <a:lnTo>
                    <a:pt x="984377" y="144907"/>
                  </a:lnTo>
                  <a:lnTo>
                    <a:pt x="991743" y="160528"/>
                  </a:lnTo>
                  <a:lnTo>
                    <a:pt x="991616" y="160147"/>
                  </a:lnTo>
                  <a:lnTo>
                    <a:pt x="993965" y="165684"/>
                  </a:lnTo>
                  <a:lnTo>
                    <a:pt x="993965" y="121907"/>
                  </a:lnTo>
                  <a:lnTo>
                    <a:pt x="967232" y="79248"/>
                  </a:lnTo>
                  <a:lnTo>
                    <a:pt x="941959" y="50927"/>
                  </a:lnTo>
                  <a:lnTo>
                    <a:pt x="935863" y="45085"/>
                  </a:lnTo>
                  <a:lnTo>
                    <a:pt x="933577" y="43180"/>
                  </a:lnTo>
                  <a:lnTo>
                    <a:pt x="925068" y="36195"/>
                  </a:lnTo>
                  <a:lnTo>
                    <a:pt x="924306" y="35560"/>
                  </a:lnTo>
                  <a:lnTo>
                    <a:pt x="917575" y="30861"/>
                  </a:lnTo>
                  <a:lnTo>
                    <a:pt x="911987" y="26797"/>
                  </a:lnTo>
                  <a:lnTo>
                    <a:pt x="910717" y="26035"/>
                  </a:lnTo>
                  <a:lnTo>
                    <a:pt x="904494" y="22479"/>
                  </a:lnTo>
                  <a:lnTo>
                    <a:pt x="900557" y="20193"/>
                  </a:lnTo>
                  <a:lnTo>
                    <a:pt x="898525" y="19050"/>
                  </a:lnTo>
                  <a:lnTo>
                    <a:pt x="855853" y="3937"/>
                  </a:lnTo>
                  <a:lnTo>
                    <a:pt x="823595" y="0"/>
                  </a:lnTo>
                  <a:lnTo>
                    <a:pt x="770128" y="4445"/>
                  </a:lnTo>
                  <a:lnTo>
                    <a:pt x="731139" y="13716"/>
                  </a:lnTo>
                  <a:lnTo>
                    <a:pt x="689737" y="27686"/>
                  </a:lnTo>
                  <a:lnTo>
                    <a:pt x="646049" y="46228"/>
                  </a:lnTo>
                  <a:lnTo>
                    <a:pt x="600075" y="68580"/>
                  </a:lnTo>
                  <a:lnTo>
                    <a:pt x="552069" y="94742"/>
                  </a:lnTo>
                  <a:lnTo>
                    <a:pt x="502158" y="123952"/>
                  </a:lnTo>
                  <a:lnTo>
                    <a:pt x="468630" y="144907"/>
                  </a:lnTo>
                  <a:lnTo>
                    <a:pt x="397637" y="191262"/>
                  </a:lnTo>
                  <a:lnTo>
                    <a:pt x="343281" y="228727"/>
                  </a:lnTo>
                  <a:lnTo>
                    <a:pt x="287909" y="268097"/>
                  </a:lnTo>
                  <a:lnTo>
                    <a:pt x="231330" y="309118"/>
                  </a:lnTo>
                  <a:lnTo>
                    <a:pt x="174117" y="351282"/>
                  </a:lnTo>
                  <a:lnTo>
                    <a:pt x="0" y="482981"/>
                  </a:lnTo>
                  <a:lnTo>
                    <a:pt x="8521" y="494284"/>
                  </a:lnTo>
                  <a:lnTo>
                    <a:pt x="1524" y="496697"/>
                  </a:lnTo>
                  <a:lnTo>
                    <a:pt x="7797" y="514731"/>
                  </a:lnTo>
                  <a:lnTo>
                    <a:pt x="511302" y="340360"/>
                  </a:lnTo>
                  <a:lnTo>
                    <a:pt x="633476" y="299466"/>
                  </a:lnTo>
                  <a:lnTo>
                    <a:pt x="754126" y="260096"/>
                  </a:lnTo>
                  <a:lnTo>
                    <a:pt x="871982" y="222631"/>
                  </a:lnTo>
                  <a:lnTo>
                    <a:pt x="986790" y="187706"/>
                  </a:lnTo>
                  <a:lnTo>
                    <a:pt x="1001318" y="183527"/>
                  </a:lnTo>
                  <a:lnTo>
                    <a:pt x="1005078" y="193167"/>
                  </a:lnTo>
                  <a:lnTo>
                    <a:pt x="1011301" y="210312"/>
                  </a:lnTo>
                  <a:lnTo>
                    <a:pt x="1022985" y="246253"/>
                  </a:lnTo>
                  <a:lnTo>
                    <a:pt x="1033653" y="283972"/>
                  </a:lnTo>
                  <a:lnTo>
                    <a:pt x="1033653" y="283718"/>
                  </a:lnTo>
                  <a:lnTo>
                    <a:pt x="1043559" y="323088"/>
                  </a:lnTo>
                  <a:lnTo>
                    <a:pt x="1052957" y="363347"/>
                  </a:lnTo>
                  <a:lnTo>
                    <a:pt x="1052957" y="363220"/>
                  </a:lnTo>
                  <a:lnTo>
                    <a:pt x="1054735" y="370967"/>
                  </a:lnTo>
                  <a:lnTo>
                    <a:pt x="1026795" y="377063"/>
                  </a:lnTo>
                  <a:lnTo>
                    <a:pt x="1080262" y="443484"/>
                  </a:lnTo>
                  <a:lnTo>
                    <a:pt x="1095502" y="383413"/>
                  </a:lnTo>
                  <a:lnTo>
                    <a:pt x="1101217" y="360807"/>
                  </a:lnTo>
                  <a:lnTo>
                    <a:pt x="1073277" y="366903"/>
                  </a:lnTo>
                  <a:lnTo>
                    <a:pt x="1072515" y="363220"/>
                  </a:lnTo>
                  <a:lnTo>
                    <a:pt x="1063117" y="322961"/>
                  </a:lnTo>
                  <a:lnTo>
                    <a:pt x="1062101" y="318516"/>
                  </a:lnTo>
                  <a:lnTo>
                    <a:pt x="1053338" y="283718"/>
                  </a:lnTo>
                  <a:lnTo>
                    <a:pt x="1041146" y="240538"/>
                  </a:lnTo>
                  <a:lnTo>
                    <a:pt x="1029208" y="203962"/>
                  </a:lnTo>
                  <a:lnTo>
                    <a:pt x="1019543" y="178269"/>
                  </a:lnTo>
                  <a:lnTo>
                    <a:pt x="1098677" y="155448"/>
                  </a:lnTo>
                  <a:lnTo>
                    <a:pt x="1098423" y="155448"/>
                  </a:lnTo>
                  <a:lnTo>
                    <a:pt x="1206246" y="126238"/>
                  </a:lnTo>
                  <a:lnTo>
                    <a:pt x="1309878" y="100203"/>
                  </a:lnTo>
                  <a:lnTo>
                    <a:pt x="1309624" y="100203"/>
                  </a:lnTo>
                  <a:lnTo>
                    <a:pt x="1408684" y="78105"/>
                  </a:lnTo>
                  <a:lnTo>
                    <a:pt x="1408430" y="78105"/>
                  </a:lnTo>
                  <a:lnTo>
                    <a:pt x="1502537" y="59944"/>
                  </a:lnTo>
                  <a:lnTo>
                    <a:pt x="1502156" y="59944"/>
                  </a:lnTo>
                  <a:lnTo>
                    <a:pt x="1590802" y="46228"/>
                  </a:lnTo>
                  <a:lnTo>
                    <a:pt x="1590548" y="46228"/>
                  </a:lnTo>
                  <a:lnTo>
                    <a:pt x="1632458" y="40894"/>
                  </a:lnTo>
                  <a:lnTo>
                    <a:pt x="1632204" y="40894"/>
                  </a:lnTo>
                  <a:lnTo>
                    <a:pt x="1672844" y="36957"/>
                  </a:lnTo>
                  <a:lnTo>
                    <a:pt x="1672590" y="36957"/>
                  </a:lnTo>
                  <a:lnTo>
                    <a:pt x="1711579" y="34290"/>
                  </a:lnTo>
                  <a:lnTo>
                    <a:pt x="1748663" y="32893"/>
                  </a:lnTo>
                  <a:lnTo>
                    <a:pt x="1942846" y="32766"/>
                  </a:lnTo>
                  <a:close/>
                </a:path>
                <a:path w="2345690" h="514985">
                  <a:moveTo>
                    <a:pt x="2345182" y="373126"/>
                  </a:moveTo>
                  <a:lnTo>
                    <a:pt x="2319274" y="385318"/>
                  </a:lnTo>
                  <a:lnTo>
                    <a:pt x="2312797" y="371602"/>
                  </a:lnTo>
                  <a:lnTo>
                    <a:pt x="2296541" y="339598"/>
                  </a:lnTo>
                  <a:lnTo>
                    <a:pt x="2269871" y="291084"/>
                  </a:lnTo>
                  <a:lnTo>
                    <a:pt x="2220087" y="215519"/>
                  </a:lnTo>
                  <a:lnTo>
                    <a:pt x="2191639" y="180594"/>
                  </a:lnTo>
                  <a:lnTo>
                    <a:pt x="2159889" y="147955"/>
                  </a:lnTo>
                  <a:lnTo>
                    <a:pt x="2158746" y="146939"/>
                  </a:lnTo>
                  <a:lnTo>
                    <a:pt x="2142871" y="132588"/>
                  </a:lnTo>
                  <a:lnTo>
                    <a:pt x="2110105" y="107188"/>
                  </a:lnTo>
                  <a:lnTo>
                    <a:pt x="2092579" y="95504"/>
                  </a:lnTo>
                  <a:lnTo>
                    <a:pt x="2085721" y="91059"/>
                  </a:lnTo>
                  <a:lnTo>
                    <a:pt x="2074799" y="84709"/>
                  </a:lnTo>
                  <a:lnTo>
                    <a:pt x="2064639" y="78867"/>
                  </a:lnTo>
                  <a:lnTo>
                    <a:pt x="2056638" y="74803"/>
                  </a:lnTo>
                  <a:lnTo>
                    <a:pt x="2011553" y="74803"/>
                  </a:lnTo>
                  <a:lnTo>
                    <a:pt x="2034413" y="84963"/>
                  </a:lnTo>
                  <a:lnTo>
                    <a:pt x="2034032" y="84709"/>
                  </a:lnTo>
                  <a:lnTo>
                    <a:pt x="2055749" y="95758"/>
                  </a:lnTo>
                  <a:lnTo>
                    <a:pt x="2055368" y="95504"/>
                  </a:lnTo>
                  <a:lnTo>
                    <a:pt x="2075942" y="107442"/>
                  </a:lnTo>
                  <a:lnTo>
                    <a:pt x="2094865" y="119761"/>
                  </a:lnTo>
                  <a:lnTo>
                    <a:pt x="2094738" y="119761"/>
                  </a:lnTo>
                  <a:lnTo>
                    <a:pt x="2113280" y="133223"/>
                  </a:lnTo>
                  <a:lnTo>
                    <a:pt x="2130679" y="147320"/>
                  </a:lnTo>
                  <a:lnTo>
                    <a:pt x="2130298" y="146939"/>
                  </a:lnTo>
                  <a:lnTo>
                    <a:pt x="2147062" y="162052"/>
                  </a:lnTo>
                  <a:lnTo>
                    <a:pt x="2162683" y="177419"/>
                  </a:lnTo>
                  <a:lnTo>
                    <a:pt x="2162302" y="177165"/>
                  </a:lnTo>
                  <a:lnTo>
                    <a:pt x="2177542" y="193421"/>
                  </a:lnTo>
                  <a:lnTo>
                    <a:pt x="2177161" y="193167"/>
                  </a:lnTo>
                  <a:lnTo>
                    <a:pt x="2191639" y="210058"/>
                  </a:lnTo>
                  <a:lnTo>
                    <a:pt x="2205101" y="227203"/>
                  </a:lnTo>
                  <a:lnTo>
                    <a:pt x="2218055" y="244983"/>
                  </a:lnTo>
                  <a:lnTo>
                    <a:pt x="2230247" y="263144"/>
                  </a:lnTo>
                  <a:lnTo>
                    <a:pt x="2230120" y="262890"/>
                  </a:lnTo>
                  <a:lnTo>
                    <a:pt x="2253361" y="300609"/>
                  </a:lnTo>
                  <a:lnTo>
                    <a:pt x="2253615" y="300990"/>
                  </a:lnTo>
                  <a:lnTo>
                    <a:pt x="2275319" y="339979"/>
                  </a:lnTo>
                  <a:lnTo>
                    <a:pt x="2275192" y="339598"/>
                  </a:lnTo>
                  <a:lnTo>
                    <a:pt x="2295779" y="380111"/>
                  </a:lnTo>
                  <a:lnTo>
                    <a:pt x="2302002" y="393446"/>
                  </a:lnTo>
                  <a:lnTo>
                    <a:pt x="2276348" y="405638"/>
                  </a:lnTo>
                  <a:lnTo>
                    <a:pt x="2343277" y="458470"/>
                  </a:lnTo>
                  <a:lnTo>
                    <a:pt x="2344420" y="405003"/>
                  </a:lnTo>
                  <a:lnTo>
                    <a:pt x="2345182" y="373126"/>
                  </a:lnTo>
                  <a:close/>
                </a:path>
              </a:pathLst>
            </a:custGeom>
            <a:solidFill>
              <a:srgbClr val="000000"/>
            </a:solidFill>
          </p:spPr>
          <p:txBody>
            <a:bodyPr wrap="square" lIns="0" tIns="0" rIns="0" bIns="0" rtlCol="0"/>
            <a:lstStyle/>
            <a:p>
              <a:endParaRPr/>
            </a:p>
          </p:txBody>
        </p:sp>
        <p:sp>
          <p:nvSpPr>
            <p:cNvPr id="103" name="object 103"/>
            <p:cNvSpPr/>
            <p:nvPr/>
          </p:nvSpPr>
          <p:spPr>
            <a:xfrm>
              <a:off x="1065276" y="2316479"/>
              <a:ext cx="2040255" cy="3651885"/>
            </a:xfrm>
            <a:custGeom>
              <a:avLst/>
              <a:gdLst/>
              <a:ahLst/>
              <a:cxnLst/>
              <a:rect l="l" t="t" r="r" b="b"/>
              <a:pathLst>
                <a:path w="2040255" h="3651885">
                  <a:moveTo>
                    <a:pt x="66700" y="110236"/>
                  </a:moveTo>
                  <a:lnTo>
                    <a:pt x="36804" y="0"/>
                  </a:lnTo>
                  <a:lnTo>
                    <a:pt x="0" y="9906"/>
                  </a:lnTo>
                  <a:lnTo>
                    <a:pt x="29908" y="120269"/>
                  </a:lnTo>
                  <a:lnTo>
                    <a:pt x="66700" y="110236"/>
                  </a:lnTo>
                  <a:close/>
                </a:path>
                <a:path w="2040255" h="3651885">
                  <a:moveTo>
                    <a:pt x="106565" y="257429"/>
                  </a:moveTo>
                  <a:lnTo>
                    <a:pt x="76669" y="147066"/>
                  </a:lnTo>
                  <a:lnTo>
                    <a:pt x="39865" y="156972"/>
                  </a:lnTo>
                  <a:lnTo>
                    <a:pt x="69761" y="267335"/>
                  </a:lnTo>
                  <a:lnTo>
                    <a:pt x="106565" y="257429"/>
                  </a:lnTo>
                  <a:close/>
                </a:path>
                <a:path w="2040255" h="3651885">
                  <a:moveTo>
                    <a:pt x="146431" y="404622"/>
                  </a:moveTo>
                  <a:lnTo>
                    <a:pt x="116522" y="294132"/>
                  </a:lnTo>
                  <a:lnTo>
                    <a:pt x="79730" y="304165"/>
                  </a:lnTo>
                  <a:lnTo>
                    <a:pt x="109626" y="414528"/>
                  </a:lnTo>
                  <a:lnTo>
                    <a:pt x="146431" y="404622"/>
                  </a:lnTo>
                  <a:close/>
                </a:path>
                <a:path w="2040255" h="3651885">
                  <a:moveTo>
                    <a:pt x="186283" y="551688"/>
                  </a:moveTo>
                  <a:lnTo>
                    <a:pt x="156400" y="441452"/>
                  </a:lnTo>
                  <a:lnTo>
                    <a:pt x="119583" y="451358"/>
                  </a:lnTo>
                  <a:lnTo>
                    <a:pt x="149491" y="561721"/>
                  </a:lnTo>
                  <a:lnTo>
                    <a:pt x="186283" y="551688"/>
                  </a:lnTo>
                  <a:close/>
                </a:path>
                <a:path w="2040255" h="3651885">
                  <a:moveTo>
                    <a:pt x="226187" y="698881"/>
                  </a:moveTo>
                  <a:lnTo>
                    <a:pt x="196265" y="588518"/>
                  </a:lnTo>
                  <a:lnTo>
                    <a:pt x="159461" y="598424"/>
                  </a:lnTo>
                  <a:lnTo>
                    <a:pt x="189344" y="708787"/>
                  </a:lnTo>
                  <a:lnTo>
                    <a:pt x="226187" y="698881"/>
                  </a:lnTo>
                  <a:close/>
                </a:path>
                <a:path w="2040255" h="3651885">
                  <a:moveTo>
                    <a:pt x="265938" y="845947"/>
                  </a:moveTo>
                  <a:lnTo>
                    <a:pt x="236093" y="735584"/>
                  </a:lnTo>
                  <a:lnTo>
                    <a:pt x="199326" y="745617"/>
                  </a:lnTo>
                  <a:lnTo>
                    <a:pt x="229235" y="855853"/>
                  </a:lnTo>
                  <a:lnTo>
                    <a:pt x="265938" y="845947"/>
                  </a:lnTo>
                  <a:close/>
                </a:path>
                <a:path w="2040255" h="3651885">
                  <a:moveTo>
                    <a:pt x="305816" y="993013"/>
                  </a:moveTo>
                  <a:lnTo>
                    <a:pt x="275971" y="882650"/>
                  </a:lnTo>
                  <a:lnTo>
                    <a:pt x="239141" y="892683"/>
                  </a:lnTo>
                  <a:lnTo>
                    <a:pt x="268986" y="1003046"/>
                  </a:lnTo>
                  <a:lnTo>
                    <a:pt x="305816" y="993013"/>
                  </a:lnTo>
                  <a:close/>
                </a:path>
                <a:path w="2040255" h="3651885">
                  <a:moveTo>
                    <a:pt x="345821" y="1140079"/>
                  </a:moveTo>
                  <a:lnTo>
                    <a:pt x="315849" y="1029843"/>
                  </a:lnTo>
                  <a:lnTo>
                    <a:pt x="279019" y="1039749"/>
                  </a:lnTo>
                  <a:lnTo>
                    <a:pt x="308864" y="1150112"/>
                  </a:lnTo>
                  <a:lnTo>
                    <a:pt x="345821" y="1140079"/>
                  </a:lnTo>
                  <a:close/>
                </a:path>
                <a:path w="2040255" h="3651885">
                  <a:moveTo>
                    <a:pt x="385572" y="1287399"/>
                  </a:moveTo>
                  <a:lnTo>
                    <a:pt x="355727" y="1176909"/>
                  </a:lnTo>
                  <a:lnTo>
                    <a:pt x="319024" y="1186942"/>
                  </a:lnTo>
                  <a:lnTo>
                    <a:pt x="348869" y="1297305"/>
                  </a:lnTo>
                  <a:lnTo>
                    <a:pt x="385572" y="1287399"/>
                  </a:lnTo>
                  <a:close/>
                </a:path>
                <a:path w="2040255" h="3651885">
                  <a:moveTo>
                    <a:pt x="425450" y="1434465"/>
                  </a:moveTo>
                  <a:lnTo>
                    <a:pt x="395605" y="1324102"/>
                  </a:lnTo>
                  <a:lnTo>
                    <a:pt x="358775" y="1334135"/>
                  </a:lnTo>
                  <a:lnTo>
                    <a:pt x="388620" y="1444371"/>
                  </a:lnTo>
                  <a:lnTo>
                    <a:pt x="425450" y="1434465"/>
                  </a:lnTo>
                  <a:close/>
                </a:path>
                <a:path w="2040255" h="3651885">
                  <a:moveTo>
                    <a:pt x="465328" y="1581531"/>
                  </a:moveTo>
                  <a:lnTo>
                    <a:pt x="435356" y="1471295"/>
                  </a:lnTo>
                  <a:lnTo>
                    <a:pt x="398653" y="1481201"/>
                  </a:lnTo>
                  <a:lnTo>
                    <a:pt x="428498" y="1591564"/>
                  </a:lnTo>
                  <a:lnTo>
                    <a:pt x="465328" y="1581531"/>
                  </a:lnTo>
                  <a:close/>
                </a:path>
                <a:path w="2040255" h="3651885">
                  <a:moveTo>
                    <a:pt x="505206" y="1728724"/>
                  </a:moveTo>
                  <a:lnTo>
                    <a:pt x="475234" y="1618361"/>
                  </a:lnTo>
                  <a:lnTo>
                    <a:pt x="438531" y="1628267"/>
                  </a:lnTo>
                  <a:lnTo>
                    <a:pt x="468376" y="1738630"/>
                  </a:lnTo>
                  <a:lnTo>
                    <a:pt x="505206" y="1728724"/>
                  </a:lnTo>
                  <a:close/>
                </a:path>
                <a:path w="2040255" h="3651885">
                  <a:moveTo>
                    <a:pt x="545084" y="1875790"/>
                  </a:moveTo>
                  <a:lnTo>
                    <a:pt x="515239" y="1765427"/>
                  </a:lnTo>
                  <a:lnTo>
                    <a:pt x="478282" y="1775460"/>
                  </a:lnTo>
                  <a:lnTo>
                    <a:pt x="508381" y="1885696"/>
                  </a:lnTo>
                  <a:lnTo>
                    <a:pt x="545084" y="1875790"/>
                  </a:lnTo>
                  <a:close/>
                </a:path>
                <a:path w="2040255" h="3651885">
                  <a:moveTo>
                    <a:pt x="584962" y="2022983"/>
                  </a:moveTo>
                  <a:lnTo>
                    <a:pt x="554990" y="1912493"/>
                  </a:lnTo>
                  <a:lnTo>
                    <a:pt x="518287" y="1922526"/>
                  </a:lnTo>
                  <a:lnTo>
                    <a:pt x="548132" y="2033016"/>
                  </a:lnTo>
                  <a:lnTo>
                    <a:pt x="584962" y="2022983"/>
                  </a:lnTo>
                  <a:close/>
                </a:path>
                <a:path w="2040255" h="3651885">
                  <a:moveTo>
                    <a:pt x="624713" y="2170049"/>
                  </a:moveTo>
                  <a:lnTo>
                    <a:pt x="594868" y="2059813"/>
                  </a:lnTo>
                  <a:lnTo>
                    <a:pt x="558165" y="2069719"/>
                  </a:lnTo>
                  <a:lnTo>
                    <a:pt x="588010" y="2180082"/>
                  </a:lnTo>
                  <a:lnTo>
                    <a:pt x="624713" y="2170049"/>
                  </a:lnTo>
                  <a:close/>
                </a:path>
                <a:path w="2040255" h="3651885">
                  <a:moveTo>
                    <a:pt x="664591" y="2317242"/>
                  </a:moveTo>
                  <a:lnTo>
                    <a:pt x="634746" y="2206879"/>
                  </a:lnTo>
                  <a:lnTo>
                    <a:pt x="597916" y="2216785"/>
                  </a:lnTo>
                  <a:lnTo>
                    <a:pt x="627888" y="2327148"/>
                  </a:lnTo>
                  <a:lnTo>
                    <a:pt x="664591" y="2317242"/>
                  </a:lnTo>
                  <a:close/>
                </a:path>
                <a:path w="2040255" h="3651885">
                  <a:moveTo>
                    <a:pt x="704596" y="2464308"/>
                  </a:moveTo>
                  <a:lnTo>
                    <a:pt x="674497" y="2353945"/>
                  </a:lnTo>
                  <a:lnTo>
                    <a:pt x="637794" y="2363978"/>
                  </a:lnTo>
                  <a:lnTo>
                    <a:pt x="667639" y="2474214"/>
                  </a:lnTo>
                  <a:lnTo>
                    <a:pt x="704596" y="2464308"/>
                  </a:lnTo>
                  <a:close/>
                </a:path>
                <a:path w="2040255" h="3651885">
                  <a:moveTo>
                    <a:pt x="744347" y="2611374"/>
                  </a:moveTo>
                  <a:lnTo>
                    <a:pt x="714502" y="2501138"/>
                  </a:lnTo>
                  <a:lnTo>
                    <a:pt x="677672" y="2511044"/>
                  </a:lnTo>
                  <a:lnTo>
                    <a:pt x="707644" y="2621407"/>
                  </a:lnTo>
                  <a:lnTo>
                    <a:pt x="744347" y="2611374"/>
                  </a:lnTo>
                  <a:close/>
                </a:path>
                <a:path w="2040255" h="3651885">
                  <a:moveTo>
                    <a:pt x="784225" y="2758694"/>
                  </a:moveTo>
                  <a:lnTo>
                    <a:pt x="754380" y="2648204"/>
                  </a:lnTo>
                  <a:lnTo>
                    <a:pt x="717550" y="2658110"/>
                  </a:lnTo>
                  <a:lnTo>
                    <a:pt x="747522" y="2768600"/>
                  </a:lnTo>
                  <a:lnTo>
                    <a:pt x="784225" y="2758694"/>
                  </a:lnTo>
                  <a:close/>
                </a:path>
                <a:path w="2040255" h="3651885">
                  <a:moveTo>
                    <a:pt x="824103" y="2905760"/>
                  </a:moveTo>
                  <a:lnTo>
                    <a:pt x="794258" y="2795397"/>
                  </a:lnTo>
                  <a:lnTo>
                    <a:pt x="757428" y="2805303"/>
                  </a:lnTo>
                  <a:lnTo>
                    <a:pt x="787273" y="2915666"/>
                  </a:lnTo>
                  <a:lnTo>
                    <a:pt x="824103" y="2905760"/>
                  </a:lnTo>
                  <a:close/>
                </a:path>
                <a:path w="2040255" h="3651885">
                  <a:moveTo>
                    <a:pt x="863981" y="3052826"/>
                  </a:moveTo>
                  <a:lnTo>
                    <a:pt x="834009" y="2942463"/>
                  </a:lnTo>
                  <a:lnTo>
                    <a:pt x="797306" y="2952496"/>
                  </a:lnTo>
                  <a:lnTo>
                    <a:pt x="827151" y="3062732"/>
                  </a:lnTo>
                  <a:lnTo>
                    <a:pt x="863981" y="3052826"/>
                  </a:lnTo>
                  <a:close/>
                </a:path>
                <a:path w="2040255" h="3651885">
                  <a:moveTo>
                    <a:pt x="903859" y="3199892"/>
                  </a:moveTo>
                  <a:lnTo>
                    <a:pt x="874014" y="3089656"/>
                  </a:lnTo>
                  <a:lnTo>
                    <a:pt x="837057" y="3099562"/>
                  </a:lnTo>
                  <a:lnTo>
                    <a:pt x="867156" y="3209925"/>
                  </a:lnTo>
                  <a:lnTo>
                    <a:pt x="903859" y="3199892"/>
                  </a:lnTo>
                  <a:close/>
                </a:path>
                <a:path w="2040255" h="3651885">
                  <a:moveTo>
                    <a:pt x="943737" y="3347072"/>
                  </a:moveTo>
                  <a:lnTo>
                    <a:pt x="913892" y="3236722"/>
                  </a:lnTo>
                  <a:lnTo>
                    <a:pt x="877062" y="3246628"/>
                  </a:lnTo>
                  <a:lnTo>
                    <a:pt x="906907" y="3357029"/>
                  </a:lnTo>
                  <a:lnTo>
                    <a:pt x="943737" y="3347072"/>
                  </a:lnTo>
                  <a:close/>
                </a:path>
                <a:path w="2040255" h="3651885">
                  <a:moveTo>
                    <a:pt x="983488" y="3494201"/>
                  </a:moveTo>
                  <a:lnTo>
                    <a:pt x="953643" y="3383851"/>
                  </a:lnTo>
                  <a:lnTo>
                    <a:pt x="916940" y="3393808"/>
                  </a:lnTo>
                  <a:lnTo>
                    <a:pt x="946785" y="3504158"/>
                  </a:lnTo>
                  <a:lnTo>
                    <a:pt x="983488" y="3494201"/>
                  </a:lnTo>
                  <a:close/>
                </a:path>
                <a:path w="2040255" h="3651885">
                  <a:moveTo>
                    <a:pt x="1023366" y="3641318"/>
                  </a:moveTo>
                  <a:lnTo>
                    <a:pt x="993521" y="3530981"/>
                  </a:lnTo>
                  <a:lnTo>
                    <a:pt x="956691" y="3540937"/>
                  </a:lnTo>
                  <a:lnTo>
                    <a:pt x="986663" y="3651288"/>
                  </a:lnTo>
                  <a:lnTo>
                    <a:pt x="1023366" y="3641318"/>
                  </a:lnTo>
                  <a:close/>
                </a:path>
                <a:path w="2040255" h="3651885">
                  <a:moveTo>
                    <a:pt x="2039747" y="2026285"/>
                  </a:moveTo>
                  <a:lnTo>
                    <a:pt x="2029587" y="2020443"/>
                  </a:lnTo>
                  <a:lnTo>
                    <a:pt x="2021586" y="2016379"/>
                  </a:lnTo>
                  <a:lnTo>
                    <a:pt x="2007362" y="2009140"/>
                  </a:lnTo>
                  <a:lnTo>
                    <a:pt x="1967103" y="1992503"/>
                  </a:lnTo>
                  <a:lnTo>
                    <a:pt x="1921764" y="1978025"/>
                  </a:lnTo>
                  <a:lnTo>
                    <a:pt x="1919351" y="1978025"/>
                  </a:lnTo>
                  <a:lnTo>
                    <a:pt x="1919351" y="1976120"/>
                  </a:lnTo>
                  <a:lnTo>
                    <a:pt x="1912124" y="1976120"/>
                  </a:lnTo>
                  <a:lnTo>
                    <a:pt x="1912124" y="1974850"/>
                  </a:lnTo>
                  <a:lnTo>
                    <a:pt x="1779168" y="1974850"/>
                  </a:lnTo>
                  <a:lnTo>
                    <a:pt x="1779168" y="1976120"/>
                  </a:lnTo>
                  <a:lnTo>
                    <a:pt x="1804936" y="1976120"/>
                  </a:lnTo>
                  <a:lnTo>
                    <a:pt x="1804936" y="1978660"/>
                  </a:lnTo>
                  <a:lnTo>
                    <a:pt x="1819681" y="1978660"/>
                  </a:lnTo>
                  <a:lnTo>
                    <a:pt x="1845437" y="1981708"/>
                  </a:lnTo>
                  <a:lnTo>
                    <a:pt x="1844802" y="1981708"/>
                  </a:lnTo>
                  <a:lnTo>
                    <a:pt x="1874520" y="1986534"/>
                  </a:lnTo>
                  <a:lnTo>
                    <a:pt x="1874012" y="1986534"/>
                  </a:lnTo>
                  <a:lnTo>
                    <a:pt x="1901952" y="1992503"/>
                  </a:lnTo>
                  <a:lnTo>
                    <a:pt x="1901698" y="1992503"/>
                  </a:lnTo>
                  <a:lnTo>
                    <a:pt x="1928368" y="1999615"/>
                  </a:lnTo>
                  <a:lnTo>
                    <a:pt x="1927860" y="1999361"/>
                  </a:lnTo>
                  <a:lnTo>
                    <a:pt x="1953387" y="2007616"/>
                  </a:lnTo>
                  <a:lnTo>
                    <a:pt x="1952879" y="2007489"/>
                  </a:lnTo>
                  <a:lnTo>
                    <a:pt x="1977009" y="2016633"/>
                  </a:lnTo>
                  <a:lnTo>
                    <a:pt x="1976501" y="2016379"/>
                  </a:lnTo>
                  <a:lnTo>
                    <a:pt x="1999361" y="2026539"/>
                  </a:lnTo>
                  <a:lnTo>
                    <a:pt x="1998980" y="2026285"/>
                  </a:lnTo>
                  <a:lnTo>
                    <a:pt x="2039747" y="2026285"/>
                  </a:lnTo>
                  <a:close/>
                </a:path>
              </a:pathLst>
            </a:custGeom>
            <a:solidFill>
              <a:srgbClr val="000000"/>
            </a:solidFill>
          </p:spPr>
          <p:txBody>
            <a:bodyPr wrap="square" lIns="0" tIns="0" rIns="0" bIns="0" rtlCol="0"/>
            <a:lstStyle/>
            <a:p>
              <a:endParaRPr/>
            </a:p>
          </p:txBody>
        </p:sp>
        <p:pic>
          <p:nvPicPr>
            <p:cNvPr id="104" name="object 104"/>
            <p:cNvPicPr/>
            <p:nvPr/>
          </p:nvPicPr>
          <p:blipFill>
            <a:blip r:embed="rId54" cstate="print"/>
            <a:stretch>
              <a:fillRect/>
            </a:stretch>
          </p:blipFill>
          <p:spPr>
            <a:xfrm>
              <a:off x="2056256" y="5994590"/>
              <a:ext cx="110362" cy="230365"/>
            </a:xfrm>
            <a:prstGeom prst="rect">
              <a:avLst/>
            </a:prstGeom>
          </p:spPr>
        </p:pic>
        <p:sp>
          <p:nvSpPr>
            <p:cNvPr id="105" name="object 105"/>
            <p:cNvSpPr/>
            <p:nvPr/>
          </p:nvSpPr>
          <p:spPr>
            <a:xfrm>
              <a:off x="2470404" y="2316479"/>
              <a:ext cx="1023619" cy="3651885"/>
            </a:xfrm>
            <a:custGeom>
              <a:avLst/>
              <a:gdLst/>
              <a:ahLst/>
              <a:cxnLst/>
              <a:rect l="l" t="t" r="r" b="b"/>
              <a:pathLst>
                <a:path w="1023620" h="3651885">
                  <a:moveTo>
                    <a:pt x="66675" y="110236"/>
                  </a:moveTo>
                  <a:lnTo>
                    <a:pt x="36830" y="0"/>
                  </a:lnTo>
                  <a:lnTo>
                    <a:pt x="0" y="9906"/>
                  </a:lnTo>
                  <a:lnTo>
                    <a:pt x="29845" y="120269"/>
                  </a:lnTo>
                  <a:lnTo>
                    <a:pt x="66675" y="110236"/>
                  </a:lnTo>
                  <a:close/>
                </a:path>
                <a:path w="1023620" h="3651885">
                  <a:moveTo>
                    <a:pt x="106680" y="257429"/>
                  </a:moveTo>
                  <a:lnTo>
                    <a:pt x="76581" y="147066"/>
                  </a:lnTo>
                  <a:lnTo>
                    <a:pt x="39878" y="156972"/>
                  </a:lnTo>
                  <a:lnTo>
                    <a:pt x="69723" y="267335"/>
                  </a:lnTo>
                  <a:lnTo>
                    <a:pt x="106680" y="257429"/>
                  </a:lnTo>
                  <a:close/>
                </a:path>
                <a:path w="1023620" h="3651885">
                  <a:moveTo>
                    <a:pt x="146431" y="404622"/>
                  </a:moveTo>
                  <a:lnTo>
                    <a:pt x="116586" y="294132"/>
                  </a:lnTo>
                  <a:lnTo>
                    <a:pt x="79756" y="304165"/>
                  </a:lnTo>
                  <a:lnTo>
                    <a:pt x="109728" y="414528"/>
                  </a:lnTo>
                  <a:lnTo>
                    <a:pt x="146431" y="404622"/>
                  </a:lnTo>
                  <a:close/>
                </a:path>
                <a:path w="1023620" h="3651885">
                  <a:moveTo>
                    <a:pt x="186309" y="551688"/>
                  </a:moveTo>
                  <a:lnTo>
                    <a:pt x="156464" y="441452"/>
                  </a:lnTo>
                  <a:lnTo>
                    <a:pt x="119634" y="451358"/>
                  </a:lnTo>
                  <a:lnTo>
                    <a:pt x="149479" y="561721"/>
                  </a:lnTo>
                  <a:lnTo>
                    <a:pt x="186309" y="551688"/>
                  </a:lnTo>
                  <a:close/>
                </a:path>
                <a:path w="1023620" h="3651885">
                  <a:moveTo>
                    <a:pt x="265938" y="845947"/>
                  </a:moveTo>
                  <a:lnTo>
                    <a:pt x="236093" y="735584"/>
                  </a:lnTo>
                  <a:lnTo>
                    <a:pt x="199390" y="745617"/>
                  </a:lnTo>
                  <a:lnTo>
                    <a:pt x="229235" y="855853"/>
                  </a:lnTo>
                  <a:lnTo>
                    <a:pt x="265938" y="845947"/>
                  </a:lnTo>
                  <a:close/>
                </a:path>
                <a:path w="1023620" h="3651885">
                  <a:moveTo>
                    <a:pt x="305943" y="993013"/>
                  </a:moveTo>
                  <a:lnTo>
                    <a:pt x="276098" y="882650"/>
                  </a:lnTo>
                  <a:lnTo>
                    <a:pt x="239141" y="892683"/>
                  </a:lnTo>
                  <a:lnTo>
                    <a:pt x="268986" y="1003046"/>
                  </a:lnTo>
                  <a:lnTo>
                    <a:pt x="305943" y="993013"/>
                  </a:lnTo>
                  <a:close/>
                </a:path>
                <a:path w="1023620" h="3651885">
                  <a:moveTo>
                    <a:pt x="345821" y="1140079"/>
                  </a:moveTo>
                  <a:lnTo>
                    <a:pt x="315849" y="1029843"/>
                  </a:lnTo>
                  <a:lnTo>
                    <a:pt x="279146" y="1039749"/>
                  </a:lnTo>
                  <a:lnTo>
                    <a:pt x="308991" y="1150112"/>
                  </a:lnTo>
                  <a:lnTo>
                    <a:pt x="345821" y="1140079"/>
                  </a:lnTo>
                  <a:close/>
                </a:path>
                <a:path w="1023620" h="3651885">
                  <a:moveTo>
                    <a:pt x="385572" y="1287399"/>
                  </a:moveTo>
                  <a:lnTo>
                    <a:pt x="355727" y="1176909"/>
                  </a:lnTo>
                  <a:lnTo>
                    <a:pt x="319024" y="1186942"/>
                  </a:lnTo>
                  <a:lnTo>
                    <a:pt x="348869" y="1297305"/>
                  </a:lnTo>
                  <a:lnTo>
                    <a:pt x="385572" y="1287399"/>
                  </a:lnTo>
                  <a:close/>
                </a:path>
                <a:path w="1023620" h="3651885">
                  <a:moveTo>
                    <a:pt x="425450" y="1434465"/>
                  </a:moveTo>
                  <a:lnTo>
                    <a:pt x="395605" y="1324102"/>
                  </a:lnTo>
                  <a:lnTo>
                    <a:pt x="358775" y="1334135"/>
                  </a:lnTo>
                  <a:lnTo>
                    <a:pt x="388620" y="1444371"/>
                  </a:lnTo>
                  <a:lnTo>
                    <a:pt x="425450" y="1434465"/>
                  </a:lnTo>
                  <a:close/>
                </a:path>
                <a:path w="1023620" h="3651885">
                  <a:moveTo>
                    <a:pt x="465455" y="1581531"/>
                  </a:moveTo>
                  <a:lnTo>
                    <a:pt x="435356" y="1471295"/>
                  </a:lnTo>
                  <a:lnTo>
                    <a:pt x="398653" y="1481201"/>
                  </a:lnTo>
                  <a:lnTo>
                    <a:pt x="428498" y="1591564"/>
                  </a:lnTo>
                  <a:lnTo>
                    <a:pt x="465455" y="1581531"/>
                  </a:lnTo>
                  <a:close/>
                </a:path>
                <a:path w="1023620" h="3651885">
                  <a:moveTo>
                    <a:pt x="505206" y="1728724"/>
                  </a:moveTo>
                  <a:lnTo>
                    <a:pt x="475361" y="1618361"/>
                  </a:lnTo>
                  <a:lnTo>
                    <a:pt x="438531" y="1628267"/>
                  </a:lnTo>
                  <a:lnTo>
                    <a:pt x="468503" y="1738630"/>
                  </a:lnTo>
                  <a:lnTo>
                    <a:pt x="505206" y="1728724"/>
                  </a:lnTo>
                  <a:close/>
                </a:path>
                <a:path w="1023620" h="3651885">
                  <a:moveTo>
                    <a:pt x="545084" y="1875790"/>
                  </a:moveTo>
                  <a:lnTo>
                    <a:pt x="515239" y="1765427"/>
                  </a:lnTo>
                  <a:lnTo>
                    <a:pt x="478409" y="1775460"/>
                  </a:lnTo>
                  <a:lnTo>
                    <a:pt x="508381" y="1885696"/>
                  </a:lnTo>
                  <a:lnTo>
                    <a:pt x="545084" y="1875790"/>
                  </a:lnTo>
                  <a:close/>
                </a:path>
                <a:path w="1023620" h="3651885">
                  <a:moveTo>
                    <a:pt x="584962" y="2022983"/>
                  </a:moveTo>
                  <a:lnTo>
                    <a:pt x="554990" y="1912493"/>
                  </a:lnTo>
                  <a:lnTo>
                    <a:pt x="518287" y="1922526"/>
                  </a:lnTo>
                  <a:lnTo>
                    <a:pt x="548132" y="2033016"/>
                  </a:lnTo>
                  <a:lnTo>
                    <a:pt x="584962" y="2022983"/>
                  </a:lnTo>
                  <a:close/>
                </a:path>
                <a:path w="1023620" h="3651885">
                  <a:moveTo>
                    <a:pt x="624713" y="2170049"/>
                  </a:moveTo>
                  <a:lnTo>
                    <a:pt x="594868" y="2059813"/>
                  </a:lnTo>
                  <a:lnTo>
                    <a:pt x="558165" y="2069719"/>
                  </a:lnTo>
                  <a:lnTo>
                    <a:pt x="588010" y="2180082"/>
                  </a:lnTo>
                  <a:lnTo>
                    <a:pt x="624713" y="2170049"/>
                  </a:lnTo>
                  <a:close/>
                </a:path>
                <a:path w="1023620" h="3651885">
                  <a:moveTo>
                    <a:pt x="664718" y="2317242"/>
                  </a:moveTo>
                  <a:lnTo>
                    <a:pt x="634746" y="2206879"/>
                  </a:lnTo>
                  <a:lnTo>
                    <a:pt x="597916" y="2216785"/>
                  </a:lnTo>
                  <a:lnTo>
                    <a:pt x="627888" y="2327148"/>
                  </a:lnTo>
                  <a:lnTo>
                    <a:pt x="664718" y="2317242"/>
                  </a:lnTo>
                  <a:close/>
                </a:path>
                <a:path w="1023620" h="3651885">
                  <a:moveTo>
                    <a:pt x="704596" y="2464308"/>
                  </a:moveTo>
                  <a:lnTo>
                    <a:pt x="674624" y="2353945"/>
                  </a:lnTo>
                  <a:lnTo>
                    <a:pt x="637794" y="2363978"/>
                  </a:lnTo>
                  <a:lnTo>
                    <a:pt x="667766" y="2474214"/>
                  </a:lnTo>
                  <a:lnTo>
                    <a:pt x="704596" y="2464308"/>
                  </a:lnTo>
                  <a:close/>
                </a:path>
                <a:path w="1023620" h="3651885">
                  <a:moveTo>
                    <a:pt x="744347" y="2611374"/>
                  </a:moveTo>
                  <a:lnTo>
                    <a:pt x="714502" y="2501138"/>
                  </a:lnTo>
                  <a:lnTo>
                    <a:pt x="677799" y="2511044"/>
                  </a:lnTo>
                  <a:lnTo>
                    <a:pt x="707644" y="2621407"/>
                  </a:lnTo>
                  <a:lnTo>
                    <a:pt x="744347" y="2611374"/>
                  </a:lnTo>
                  <a:close/>
                </a:path>
                <a:path w="1023620" h="3651885">
                  <a:moveTo>
                    <a:pt x="784212" y="2758694"/>
                  </a:moveTo>
                  <a:lnTo>
                    <a:pt x="754380" y="2648204"/>
                  </a:lnTo>
                  <a:lnTo>
                    <a:pt x="717550" y="2658110"/>
                  </a:lnTo>
                  <a:lnTo>
                    <a:pt x="747522" y="2768600"/>
                  </a:lnTo>
                  <a:lnTo>
                    <a:pt x="784212" y="2758694"/>
                  </a:lnTo>
                  <a:close/>
                </a:path>
                <a:path w="1023620" h="3651885">
                  <a:moveTo>
                    <a:pt x="824103" y="2905760"/>
                  </a:moveTo>
                  <a:lnTo>
                    <a:pt x="794258" y="2795397"/>
                  </a:lnTo>
                  <a:lnTo>
                    <a:pt x="757428" y="2805303"/>
                  </a:lnTo>
                  <a:lnTo>
                    <a:pt x="787273" y="2915666"/>
                  </a:lnTo>
                  <a:lnTo>
                    <a:pt x="824103" y="2905760"/>
                  </a:lnTo>
                  <a:close/>
                </a:path>
                <a:path w="1023620" h="3651885">
                  <a:moveTo>
                    <a:pt x="863981" y="3052826"/>
                  </a:moveTo>
                  <a:lnTo>
                    <a:pt x="834136" y="2942463"/>
                  </a:lnTo>
                  <a:lnTo>
                    <a:pt x="797306" y="2952496"/>
                  </a:lnTo>
                  <a:lnTo>
                    <a:pt x="827278" y="3062732"/>
                  </a:lnTo>
                  <a:lnTo>
                    <a:pt x="863981" y="3052826"/>
                  </a:lnTo>
                  <a:close/>
                </a:path>
                <a:path w="1023620" h="3651885">
                  <a:moveTo>
                    <a:pt x="903859" y="3199892"/>
                  </a:moveTo>
                  <a:lnTo>
                    <a:pt x="874014" y="3089656"/>
                  </a:lnTo>
                  <a:lnTo>
                    <a:pt x="837184" y="3099562"/>
                  </a:lnTo>
                  <a:lnTo>
                    <a:pt x="867156" y="3209925"/>
                  </a:lnTo>
                  <a:lnTo>
                    <a:pt x="903859" y="3199892"/>
                  </a:lnTo>
                  <a:close/>
                </a:path>
                <a:path w="1023620" h="3651885">
                  <a:moveTo>
                    <a:pt x="943737" y="3347072"/>
                  </a:moveTo>
                  <a:lnTo>
                    <a:pt x="913892" y="3236722"/>
                  </a:lnTo>
                  <a:lnTo>
                    <a:pt x="877062" y="3246628"/>
                  </a:lnTo>
                  <a:lnTo>
                    <a:pt x="906907" y="3357029"/>
                  </a:lnTo>
                  <a:lnTo>
                    <a:pt x="943737" y="3347072"/>
                  </a:lnTo>
                  <a:close/>
                </a:path>
                <a:path w="1023620" h="3651885">
                  <a:moveTo>
                    <a:pt x="983488" y="3494201"/>
                  </a:moveTo>
                  <a:lnTo>
                    <a:pt x="953643" y="3383851"/>
                  </a:lnTo>
                  <a:lnTo>
                    <a:pt x="916940" y="3393808"/>
                  </a:lnTo>
                  <a:lnTo>
                    <a:pt x="946785" y="3504158"/>
                  </a:lnTo>
                  <a:lnTo>
                    <a:pt x="983488" y="3494201"/>
                  </a:lnTo>
                  <a:close/>
                </a:path>
                <a:path w="1023620" h="3651885">
                  <a:moveTo>
                    <a:pt x="1023493" y="3641318"/>
                  </a:moveTo>
                  <a:lnTo>
                    <a:pt x="993521" y="3530981"/>
                  </a:lnTo>
                  <a:lnTo>
                    <a:pt x="956691" y="3540937"/>
                  </a:lnTo>
                  <a:lnTo>
                    <a:pt x="986663" y="3651288"/>
                  </a:lnTo>
                  <a:lnTo>
                    <a:pt x="1023493" y="3641318"/>
                  </a:lnTo>
                  <a:close/>
                </a:path>
              </a:pathLst>
            </a:custGeom>
            <a:solidFill>
              <a:srgbClr val="000000"/>
            </a:solidFill>
          </p:spPr>
          <p:txBody>
            <a:bodyPr wrap="square" lIns="0" tIns="0" rIns="0" bIns="0" rtlCol="0"/>
            <a:lstStyle/>
            <a:p>
              <a:endParaRPr/>
            </a:p>
          </p:txBody>
        </p:sp>
        <p:pic>
          <p:nvPicPr>
            <p:cNvPr id="106" name="object 106"/>
            <p:cNvPicPr/>
            <p:nvPr/>
          </p:nvPicPr>
          <p:blipFill>
            <a:blip r:embed="rId55" cstate="print"/>
            <a:stretch>
              <a:fillRect/>
            </a:stretch>
          </p:blipFill>
          <p:spPr>
            <a:xfrm>
              <a:off x="3461384" y="5994590"/>
              <a:ext cx="110362" cy="230365"/>
            </a:xfrm>
            <a:prstGeom prst="rect">
              <a:avLst/>
            </a:prstGeom>
          </p:spPr>
        </p:pic>
        <p:sp>
          <p:nvSpPr>
            <p:cNvPr id="107" name="object 107"/>
            <p:cNvSpPr/>
            <p:nvPr/>
          </p:nvSpPr>
          <p:spPr>
            <a:xfrm>
              <a:off x="1210056" y="4241291"/>
              <a:ext cx="384175" cy="382270"/>
            </a:xfrm>
            <a:custGeom>
              <a:avLst/>
              <a:gdLst/>
              <a:ahLst/>
              <a:cxnLst/>
              <a:rect l="l" t="t" r="r" b="b"/>
              <a:pathLst>
                <a:path w="384175" h="382270">
                  <a:moveTo>
                    <a:pt x="383794" y="46355"/>
                  </a:moveTo>
                  <a:lnTo>
                    <a:pt x="338074" y="0"/>
                  </a:lnTo>
                  <a:lnTo>
                    <a:pt x="191897" y="145288"/>
                  </a:lnTo>
                  <a:lnTo>
                    <a:pt x="45745" y="0"/>
                  </a:lnTo>
                  <a:lnTo>
                    <a:pt x="0" y="46355"/>
                  </a:lnTo>
                  <a:lnTo>
                    <a:pt x="145669" y="191008"/>
                  </a:lnTo>
                  <a:lnTo>
                    <a:pt x="0" y="335788"/>
                  </a:lnTo>
                  <a:lnTo>
                    <a:pt x="45745" y="382143"/>
                  </a:lnTo>
                  <a:lnTo>
                    <a:pt x="191897" y="236855"/>
                  </a:lnTo>
                  <a:lnTo>
                    <a:pt x="338074" y="382143"/>
                  </a:lnTo>
                  <a:lnTo>
                    <a:pt x="383794" y="335788"/>
                  </a:lnTo>
                  <a:lnTo>
                    <a:pt x="284226" y="236855"/>
                  </a:lnTo>
                  <a:lnTo>
                    <a:pt x="238125" y="191008"/>
                  </a:lnTo>
                  <a:lnTo>
                    <a:pt x="284226" y="145288"/>
                  </a:lnTo>
                  <a:lnTo>
                    <a:pt x="383794" y="46355"/>
                  </a:lnTo>
                  <a:close/>
                </a:path>
              </a:pathLst>
            </a:custGeom>
            <a:solidFill>
              <a:srgbClr val="FF0000"/>
            </a:solidFill>
          </p:spPr>
          <p:txBody>
            <a:bodyPr wrap="square" lIns="0" tIns="0" rIns="0" bIns="0" rtlCol="0"/>
            <a:lstStyle/>
            <a:p>
              <a:endParaRPr/>
            </a:p>
          </p:txBody>
        </p:sp>
        <p:sp>
          <p:nvSpPr>
            <p:cNvPr id="108" name="object 108"/>
            <p:cNvSpPr/>
            <p:nvPr/>
          </p:nvSpPr>
          <p:spPr>
            <a:xfrm>
              <a:off x="1210055" y="4241292"/>
              <a:ext cx="384175" cy="382270"/>
            </a:xfrm>
            <a:custGeom>
              <a:avLst/>
              <a:gdLst/>
              <a:ahLst/>
              <a:cxnLst/>
              <a:rect l="l" t="t" r="r" b="b"/>
              <a:pathLst>
                <a:path w="384175" h="382270">
                  <a:moveTo>
                    <a:pt x="0" y="46354"/>
                  </a:moveTo>
                  <a:lnTo>
                    <a:pt x="45745" y="0"/>
                  </a:lnTo>
                  <a:lnTo>
                    <a:pt x="191897" y="145287"/>
                  </a:lnTo>
                  <a:lnTo>
                    <a:pt x="338074" y="0"/>
                  </a:lnTo>
                  <a:lnTo>
                    <a:pt x="383794" y="46354"/>
                  </a:lnTo>
                  <a:lnTo>
                    <a:pt x="238125" y="191007"/>
                  </a:lnTo>
                  <a:lnTo>
                    <a:pt x="383794" y="335787"/>
                  </a:lnTo>
                  <a:lnTo>
                    <a:pt x="338074" y="382142"/>
                  </a:lnTo>
                  <a:lnTo>
                    <a:pt x="191897" y="236854"/>
                  </a:lnTo>
                  <a:lnTo>
                    <a:pt x="45745" y="382142"/>
                  </a:lnTo>
                  <a:lnTo>
                    <a:pt x="0" y="335787"/>
                  </a:lnTo>
                  <a:lnTo>
                    <a:pt x="145669" y="191007"/>
                  </a:lnTo>
                  <a:lnTo>
                    <a:pt x="0" y="46354"/>
                  </a:lnTo>
                  <a:close/>
                </a:path>
              </a:pathLst>
            </a:custGeom>
            <a:ln w="12700">
              <a:solidFill>
                <a:srgbClr val="FF0000"/>
              </a:solidFill>
            </a:ln>
          </p:spPr>
          <p:txBody>
            <a:bodyPr wrap="square" lIns="0" tIns="0" rIns="0" bIns="0" rtlCol="0"/>
            <a:lstStyle/>
            <a:p>
              <a:endParaRPr/>
            </a:p>
          </p:txBody>
        </p:sp>
        <p:sp>
          <p:nvSpPr>
            <p:cNvPr id="109" name="object 109"/>
            <p:cNvSpPr/>
            <p:nvPr/>
          </p:nvSpPr>
          <p:spPr>
            <a:xfrm>
              <a:off x="2203704" y="4143755"/>
              <a:ext cx="384175" cy="382270"/>
            </a:xfrm>
            <a:custGeom>
              <a:avLst/>
              <a:gdLst/>
              <a:ahLst/>
              <a:cxnLst/>
              <a:rect l="l" t="t" r="r" b="b"/>
              <a:pathLst>
                <a:path w="384175" h="382270">
                  <a:moveTo>
                    <a:pt x="383921" y="46355"/>
                  </a:moveTo>
                  <a:lnTo>
                    <a:pt x="338074" y="0"/>
                  </a:lnTo>
                  <a:lnTo>
                    <a:pt x="191897" y="145288"/>
                  </a:lnTo>
                  <a:lnTo>
                    <a:pt x="45847" y="0"/>
                  </a:lnTo>
                  <a:lnTo>
                    <a:pt x="0" y="46355"/>
                  </a:lnTo>
                  <a:lnTo>
                    <a:pt x="145796" y="191008"/>
                  </a:lnTo>
                  <a:lnTo>
                    <a:pt x="0" y="335788"/>
                  </a:lnTo>
                  <a:lnTo>
                    <a:pt x="45847" y="382143"/>
                  </a:lnTo>
                  <a:lnTo>
                    <a:pt x="191897" y="236855"/>
                  </a:lnTo>
                  <a:lnTo>
                    <a:pt x="338074" y="382143"/>
                  </a:lnTo>
                  <a:lnTo>
                    <a:pt x="383921" y="335788"/>
                  </a:lnTo>
                  <a:lnTo>
                    <a:pt x="284353" y="236855"/>
                  </a:lnTo>
                  <a:lnTo>
                    <a:pt x="238125" y="191008"/>
                  </a:lnTo>
                  <a:lnTo>
                    <a:pt x="284353" y="145288"/>
                  </a:lnTo>
                  <a:lnTo>
                    <a:pt x="383921" y="46355"/>
                  </a:lnTo>
                  <a:close/>
                </a:path>
              </a:pathLst>
            </a:custGeom>
            <a:solidFill>
              <a:srgbClr val="FF0000"/>
            </a:solidFill>
          </p:spPr>
          <p:txBody>
            <a:bodyPr wrap="square" lIns="0" tIns="0" rIns="0" bIns="0" rtlCol="0"/>
            <a:lstStyle/>
            <a:p>
              <a:endParaRPr/>
            </a:p>
          </p:txBody>
        </p:sp>
        <p:sp>
          <p:nvSpPr>
            <p:cNvPr id="110" name="object 110"/>
            <p:cNvSpPr/>
            <p:nvPr/>
          </p:nvSpPr>
          <p:spPr>
            <a:xfrm>
              <a:off x="2203703" y="4143755"/>
              <a:ext cx="384175" cy="382270"/>
            </a:xfrm>
            <a:custGeom>
              <a:avLst/>
              <a:gdLst/>
              <a:ahLst/>
              <a:cxnLst/>
              <a:rect l="l" t="t" r="r" b="b"/>
              <a:pathLst>
                <a:path w="384175" h="382270">
                  <a:moveTo>
                    <a:pt x="0" y="46355"/>
                  </a:moveTo>
                  <a:lnTo>
                    <a:pt x="45846" y="0"/>
                  </a:lnTo>
                  <a:lnTo>
                    <a:pt x="191896" y="145288"/>
                  </a:lnTo>
                  <a:lnTo>
                    <a:pt x="338073" y="0"/>
                  </a:lnTo>
                  <a:lnTo>
                    <a:pt x="383920" y="46355"/>
                  </a:lnTo>
                  <a:lnTo>
                    <a:pt x="238125" y="191008"/>
                  </a:lnTo>
                  <a:lnTo>
                    <a:pt x="383920" y="335788"/>
                  </a:lnTo>
                  <a:lnTo>
                    <a:pt x="338073" y="382143"/>
                  </a:lnTo>
                  <a:lnTo>
                    <a:pt x="191896" y="236855"/>
                  </a:lnTo>
                  <a:lnTo>
                    <a:pt x="45846" y="382143"/>
                  </a:lnTo>
                  <a:lnTo>
                    <a:pt x="0" y="335788"/>
                  </a:lnTo>
                  <a:lnTo>
                    <a:pt x="145795" y="191008"/>
                  </a:lnTo>
                  <a:lnTo>
                    <a:pt x="0" y="46355"/>
                  </a:lnTo>
                  <a:close/>
                </a:path>
              </a:pathLst>
            </a:custGeom>
            <a:ln w="12700">
              <a:solidFill>
                <a:srgbClr val="FF0000"/>
              </a:solidFill>
            </a:ln>
          </p:spPr>
          <p:txBody>
            <a:bodyPr wrap="square" lIns="0" tIns="0" rIns="0" bIns="0" rtlCol="0"/>
            <a:lstStyle/>
            <a:p>
              <a:endParaRPr/>
            </a:p>
          </p:txBody>
        </p:sp>
      </p:grpSp>
      <p:sp>
        <p:nvSpPr>
          <p:cNvPr id="111" name="object 111"/>
          <p:cNvSpPr txBox="1"/>
          <p:nvPr/>
        </p:nvSpPr>
        <p:spPr>
          <a:xfrm>
            <a:off x="4825365" y="2006853"/>
            <a:ext cx="4595495" cy="114109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…which</a:t>
            </a:r>
            <a:r>
              <a:rPr sz="1800" spc="-55" dirty="0">
                <a:latin typeface="Calibri"/>
                <a:cs typeface="Calibri"/>
              </a:rPr>
              <a:t> </a:t>
            </a:r>
            <a:r>
              <a:rPr sz="1800" spc="-10" dirty="0">
                <a:latin typeface="Calibri"/>
                <a:cs typeface="Calibri"/>
              </a:rPr>
              <a:t>requires</a:t>
            </a:r>
            <a:r>
              <a:rPr sz="1800" spc="-35" dirty="0">
                <a:latin typeface="Calibri"/>
                <a:cs typeface="Calibri"/>
              </a:rPr>
              <a:t> </a:t>
            </a:r>
            <a:r>
              <a:rPr sz="1800" dirty="0">
                <a:latin typeface="Calibri"/>
                <a:cs typeface="Calibri"/>
              </a:rPr>
              <a:t>knowing</a:t>
            </a:r>
            <a:r>
              <a:rPr sz="1800" spc="-55" dirty="0">
                <a:latin typeface="Calibri"/>
                <a:cs typeface="Calibri"/>
              </a:rPr>
              <a:t> </a:t>
            </a:r>
            <a:r>
              <a:rPr sz="1800" dirty="0">
                <a:latin typeface="Calibri"/>
                <a:cs typeface="Calibri"/>
              </a:rPr>
              <a:t>the</a:t>
            </a:r>
            <a:r>
              <a:rPr sz="1800" spc="-20" dirty="0">
                <a:latin typeface="Calibri"/>
                <a:cs typeface="Calibri"/>
              </a:rPr>
              <a:t> </a:t>
            </a:r>
            <a:r>
              <a:rPr sz="1800" b="1" dirty="0">
                <a:latin typeface="Calibri"/>
                <a:cs typeface="Calibri"/>
              </a:rPr>
              <a:t>input</a:t>
            </a:r>
            <a:r>
              <a:rPr sz="1800" b="1" spc="-55" dirty="0">
                <a:latin typeface="Calibri"/>
                <a:cs typeface="Calibri"/>
              </a:rPr>
              <a:t> </a:t>
            </a:r>
            <a:r>
              <a:rPr sz="1800" dirty="0">
                <a:latin typeface="Calibri"/>
                <a:cs typeface="Calibri"/>
              </a:rPr>
              <a:t>at</a:t>
            </a:r>
            <a:r>
              <a:rPr sz="1800" spc="-65"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35" dirty="0">
                <a:latin typeface="Calibri"/>
                <a:cs typeface="Calibri"/>
              </a:rPr>
              <a:t> </a:t>
            </a:r>
            <a:r>
              <a:rPr sz="1800" dirty="0">
                <a:latin typeface="Calibri"/>
                <a:cs typeface="Calibri"/>
              </a:rPr>
              <a:t>&amp;</a:t>
            </a:r>
            <a:r>
              <a:rPr sz="1800" spc="-10" dirty="0">
                <a:latin typeface="Calibri"/>
                <a:cs typeface="Calibri"/>
              </a:rPr>
              <a:t> </a:t>
            </a:r>
            <a:r>
              <a:rPr sz="1800" spc="-50" dirty="0">
                <a:latin typeface="Calibri"/>
                <a:cs typeface="Calibri"/>
              </a:rPr>
              <a:t>3</a:t>
            </a:r>
            <a:endParaRPr sz="1800" dirty="0">
              <a:latin typeface="Calibri"/>
              <a:cs typeface="Calibri"/>
            </a:endParaRPr>
          </a:p>
          <a:p>
            <a:pPr marL="12700">
              <a:lnSpc>
                <a:spcPct val="100000"/>
              </a:lnSpc>
              <a:spcBef>
                <a:spcPts val="1800"/>
              </a:spcBef>
            </a:pPr>
            <a:r>
              <a:rPr sz="1800" dirty="0">
                <a:latin typeface="Calibri"/>
                <a:cs typeface="Calibri"/>
              </a:rPr>
              <a:t>Must</a:t>
            </a:r>
            <a:r>
              <a:rPr sz="1800" spc="-70" dirty="0">
                <a:latin typeface="Calibri"/>
                <a:cs typeface="Calibri"/>
              </a:rPr>
              <a:t> </a:t>
            </a:r>
            <a:r>
              <a:rPr sz="1800" spc="-10" dirty="0">
                <a:latin typeface="Calibri"/>
                <a:cs typeface="Calibri"/>
              </a:rPr>
              <a:t>allow</a:t>
            </a:r>
            <a:r>
              <a:rPr sz="1800" spc="-35" dirty="0">
                <a:latin typeface="Calibri"/>
                <a:cs typeface="Calibri"/>
              </a:rPr>
              <a:t> </a:t>
            </a:r>
            <a:r>
              <a:rPr sz="1800" spc="-20" dirty="0">
                <a:latin typeface="Calibri"/>
                <a:cs typeface="Calibri"/>
              </a:rPr>
              <a:t>self-attention</a:t>
            </a:r>
            <a:r>
              <a:rPr sz="1800" spc="-35" dirty="0">
                <a:latin typeface="Calibri"/>
                <a:cs typeface="Calibri"/>
              </a:rPr>
              <a:t> </a:t>
            </a:r>
            <a:r>
              <a:rPr sz="1800" spc="-10" dirty="0">
                <a:latin typeface="Calibri"/>
                <a:cs typeface="Calibri"/>
              </a:rPr>
              <a:t>into</a:t>
            </a:r>
            <a:r>
              <a:rPr sz="1800" spc="-45" dirty="0">
                <a:latin typeface="Calibri"/>
                <a:cs typeface="Calibri"/>
              </a:rPr>
              <a:t> </a:t>
            </a:r>
            <a:r>
              <a:rPr sz="1800" dirty="0">
                <a:latin typeface="Calibri"/>
                <a:cs typeface="Calibri"/>
              </a:rPr>
              <a:t>the </a:t>
            </a:r>
            <a:r>
              <a:rPr sz="1800" b="1" spc="-10" dirty="0">
                <a:latin typeface="Calibri"/>
                <a:cs typeface="Calibri"/>
              </a:rPr>
              <a:t>past</a:t>
            </a:r>
            <a:r>
              <a:rPr sz="1800" spc="-10" dirty="0">
                <a:latin typeface="Calibri"/>
                <a:cs typeface="Calibri"/>
              </a:rPr>
              <a:t>…</a:t>
            </a:r>
            <a:endParaRPr sz="1800" dirty="0">
              <a:latin typeface="Calibri"/>
              <a:cs typeface="Calibri"/>
            </a:endParaRPr>
          </a:p>
          <a:p>
            <a:pPr marL="265430">
              <a:lnSpc>
                <a:spcPct val="100000"/>
              </a:lnSpc>
              <a:spcBef>
                <a:spcPts val="505"/>
              </a:spcBef>
            </a:pPr>
            <a:r>
              <a:rPr sz="1800" dirty="0">
                <a:latin typeface="Calibri"/>
                <a:cs typeface="Calibri"/>
              </a:rPr>
              <a:t>…but</a:t>
            </a:r>
            <a:r>
              <a:rPr sz="1800" spc="-45" dirty="0">
                <a:latin typeface="Calibri"/>
                <a:cs typeface="Calibri"/>
              </a:rPr>
              <a:t> </a:t>
            </a:r>
            <a:r>
              <a:rPr sz="1800" dirty="0">
                <a:latin typeface="Calibri"/>
                <a:cs typeface="Calibri"/>
              </a:rPr>
              <a:t>not</a:t>
            </a:r>
            <a:r>
              <a:rPr sz="1800" spc="-35" dirty="0">
                <a:latin typeface="Calibri"/>
                <a:cs typeface="Calibri"/>
              </a:rPr>
              <a:t> </a:t>
            </a:r>
            <a:r>
              <a:rPr sz="1800" spc="-10" dirty="0">
                <a:latin typeface="Calibri"/>
                <a:cs typeface="Calibri"/>
              </a:rPr>
              <a:t>into</a:t>
            </a:r>
            <a:r>
              <a:rPr sz="1800" spc="-35" dirty="0">
                <a:latin typeface="Calibri"/>
                <a:cs typeface="Calibri"/>
              </a:rPr>
              <a:t> </a:t>
            </a:r>
            <a:r>
              <a:rPr sz="1800" dirty="0">
                <a:latin typeface="Calibri"/>
                <a:cs typeface="Calibri"/>
              </a:rPr>
              <a:t>the</a:t>
            </a:r>
            <a:r>
              <a:rPr sz="1800" spc="15" dirty="0">
                <a:latin typeface="Calibri"/>
                <a:cs typeface="Calibri"/>
              </a:rPr>
              <a:t> </a:t>
            </a:r>
            <a:r>
              <a:rPr sz="1800" b="1" spc="-10" dirty="0">
                <a:latin typeface="Calibri"/>
                <a:cs typeface="Calibri"/>
              </a:rPr>
              <a:t>future</a:t>
            </a:r>
            <a:endParaRPr sz="1800" dirty="0">
              <a:latin typeface="Calibri"/>
              <a:cs typeface="Calibri"/>
            </a:endParaRPr>
          </a:p>
        </p:txBody>
      </p:sp>
      <p:pic>
        <p:nvPicPr>
          <p:cNvPr id="112" name="object 112"/>
          <p:cNvPicPr/>
          <p:nvPr/>
        </p:nvPicPr>
        <p:blipFill>
          <a:blip r:embed="rId56" cstate="print"/>
          <a:stretch>
            <a:fillRect/>
          </a:stretch>
        </p:blipFill>
        <p:spPr>
          <a:xfrm>
            <a:off x="4843271" y="3529584"/>
            <a:ext cx="1530096" cy="227075"/>
          </a:xfrm>
          <a:prstGeom prst="rect">
            <a:avLst/>
          </a:prstGeom>
        </p:spPr>
      </p:pic>
      <p:grpSp>
        <p:nvGrpSpPr>
          <p:cNvPr id="113" name="object 113"/>
          <p:cNvGrpSpPr/>
          <p:nvPr/>
        </p:nvGrpSpPr>
        <p:grpSpPr>
          <a:xfrm>
            <a:off x="5113401" y="3842384"/>
            <a:ext cx="1288415" cy="448945"/>
            <a:chOff x="5113401" y="3842384"/>
            <a:chExt cx="1288415" cy="448945"/>
          </a:xfrm>
        </p:grpSpPr>
        <p:pic>
          <p:nvPicPr>
            <p:cNvPr id="114" name="object 114"/>
            <p:cNvPicPr/>
            <p:nvPr/>
          </p:nvPicPr>
          <p:blipFill>
            <a:blip r:embed="rId57" cstate="print"/>
            <a:stretch>
              <a:fillRect/>
            </a:stretch>
          </p:blipFill>
          <p:spPr>
            <a:xfrm>
              <a:off x="5141976" y="3910583"/>
              <a:ext cx="1231391" cy="246887"/>
            </a:xfrm>
            <a:prstGeom prst="rect">
              <a:avLst/>
            </a:prstGeom>
          </p:spPr>
        </p:pic>
        <p:sp>
          <p:nvSpPr>
            <p:cNvPr id="115" name="object 115"/>
            <p:cNvSpPr/>
            <p:nvPr/>
          </p:nvSpPr>
          <p:spPr>
            <a:xfrm>
              <a:off x="5141976" y="3870959"/>
              <a:ext cx="1231265" cy="391795"/>
            </a:xfrm>
            <a:custGeom>
              <a:avLst/>
              <a:gdLst/>
              <a:ahLst/>
              <a:cxnLst/>
              <a:rect l="l" t="t" r="r" b="b"/>
              <a:pathLst>
                <a:path w="1231264" h="391795">
                  <a:moveTo>
                    <a:pt x="0" y="0"/>
                  </a:moveTo>
                  <a:lnTo>
                    <a:pt x="1231011" y="391667"/>
                  </a:lnTo>
                </a:path>
              </a:pathLst>
            </a:custGeom>
            <a:ln w="57150">
              <a:solidFill>
                <a:srgbClr val="FF0000"/>
              </a:solidFill>
            </a:ln>
          </p:spPr>
          <p:txBody>
            <a:bodyPr wrap="square" lIns="0" tIns="0" rIns="0" bIns="0" rtlCol="0"/>
            <a:lstStyle/>
            <a:p>
              <a:endParaRPr/>
            </a:p>
          </p:txBody>
        </p:sp>
      </p:grpSp>
      <p:pic>
        <p:nvPicPr>
          <p:cNvPr id="116" name="object 116"/>
          <p:cNvPicPr/>
          <p:nvPr/>
        </p:nvPicPr>
        <p:blipFill>
          <a:blip r:embed="rId58" cstate="print"/>
          <a:stretch>
            <a:fillRect/>
          </a:stretch>
        </p:blipFill>
        <p:spPr>
          <a:xfrm>
            <a:off x="5141976" y="4474464"/>
            <a:ext cx="2857500" cy="605028"/>
          </a:xfrm>
          <a:prstGeom prst="rect">
            <a:avLst/>
          </a:prstGeom>
        </p:spPr>
      </p:pic>
      <p:pic>
        <p:nvPicPr>
          <p:cNvPr id="117" name="object 117"/>
          <p:cNvPicPr/>
          <p:nvPr/>
        </p:nvPicPr>
        <p:blipFill>
          <a:blip r:embed="rId59" cstate="print"/>
          <a:stretch>
            <a:fillRect/>
          </a:stretch>
        </p:blipFill>
        <p:spPr>
          <a:xfrm>
            <a:off x="5141976" y="5469635"/>
            <a:ext cx="1208531" cy="217931"/>
          </a:xfrm>
          <a:prstGeom prst="rect">
            <a:avLst/>
          </a:prstGeom>
        </p:spPr>
      </p:pic>
      <p:pic>
        <p:nvPicPr>
          <p:cNvPr id="118" name="object 118"/>
          <p:cNvPicPr/>
          <p:nvPr/>
        </p:nvPicPr>
        <p:blipFill>
          <a:blip r:embed="rId60" cstate="print"/>
          <a:stretch>
            <a:fillRect/>
          </a:stretch>
        </p:blipFill>
        <p:spPr>
          <a:xfrm>
            <a:off x="5141976" y="5832347"/>
            <a:ext cx="3889248" cy="260604"/>
          </a:xfrm>
          <a:prstGeom prst="rect">
            <a:avLst/>
          </a:prstGeom>
        </p:spPr>
      </p:pic>
      <p:pic>
        <p:nvPicPr>
          <p:cNvPr id="119" name="object 119"/>
          <p:cNvPicPr/>
          <p:nvPr/>
        </p:nvPicPr>
        <p:blipFill>
          <a:blip r:embed="rId61" cstate="print"/>
          <a:stretch>
            <a:fillRect/>
          </a:stretch>
        </p:blipFill>
        <p:spPr>
          <a:xfrm>
            <a:off x="5141976" y="6224015"/>
            <a:ext cx="2016252" cy="1813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20" dirty="0"/>
              <a:t>Implementation</a:t>
            </a:r>
            <a:r>
              <a:rPr sz="6000" spc="-270" dirty="0"/>
              <a:t> </a:t>
            </a:r>
            <a:r>
              <a:rPr sz="6000" spc="-10" dirty="0"/>
              <a:t>summary</a:t>
            </a:r>
            <a:endParaRPr sz="60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pic>
          <p:nvPicPr>
            <p:cNvPr id="30" name="object 30"/>
            <p:cNvPicPr/>
            <p:nvPr/>
          </p:nvPicPr>
          <p:blipFill>
            <a:blip r:embed="rId13" cstate="print"/>
            <a:stretch>
              <a:fillRect/>
            </a:stretch>
          </p:blipFill>
          <p:spPr>
            <a:xfrm>
              <a:off x="614171" y="5157215"/>
              <a:ext cx="202691" cy="213360"/>
            </a:xfrm>
            <a:prstGeom prst="rect">
              <a:avLst/>
            </a:prstGeom>
          </p:spPr>
        </p:pic>
        <p:pic>
          <p:nvPicPr>
            <p:cNvPr id="31" name="object 31"/>
            <p:cNvPicPr/>
            <p:nvPr/>
          </p:nvPicPr>
          <p:blipFill>
            <a:blip r:embed="rId14" cstate="print"/>
            <a:stretch>
              <a:fillRect/>
            </a:stretch>
          </p:blipFill>
          <p:spPr>
            <a:xfrm>
              <a:off x="898779" y="5041391"/>
              <a:ext cx="374650" cy="386206"/>
            </a:xfrm>
            <a:prstGeom prst="rect">
              <a:avLst/>
            </a:prstGeom>
          </p:spPr>
        </p:pic>
        <p:pic>
          <p:nvPicPr>
            <p:cNvPr id="32" name="object 32"/>
            <p:cNvPicPr/>
            <p:nvPr/>
          </p:nvPicPr>
          <p:blipFill>
            <a:blip r:embed="rId15" cstate="print"/>
            <a:stretch>
              <a:fillRect/>
            </a:stretch>
          </p:blipFill>
          <p:spPr>
            <a:xfrm>
              <a:off x="1024127" y="5172455"/>
              <a:ext cx="187452" cy="160019"/>
            </a:xfrm>
            <a:prstGeom prst="rect">
              <a:avLst/>
            </a:prstGeom>
          </p:spPr>
        </p:pic>
        <p:pic>
          <p:nvPicPr>
            <p:cNvPr id="33" name="object 33"/>
            <p:cNvPicPr/>
            <p:nvPr/>
          </p:nvPicPr>
          <p:blipFill>
            <a:blip r:embed="rId16" cstate="print"/>
            <a:stretch>
              <a:fillRect/>
            </a:stretch>
          </p:blipFill>
          <p:spPr>
            <a:xfrm>
              <a:off x="1290827" y="5474207"/>
              <a:ext cx="141731" cy="213359"/>
            </a:xfrm>
            <a:prstGeom prst="rect">
              <a:avLst/>
            </a:prstGeom>
          </p:spPr>
        </p:pic>
        <p:pic>
          <p:nvPicPr>
            <p:cNvPr id="34" name="object 34"/>
            <p:cNvPicPr/>
            <p:nvPr/>
          </p:nvPicPr>
          <p:blipFill>
            <a:blip r:embed="rId17" cstate="print"/>
            <a:stretch>
              <a:fillRect/>
            </a:stretch>
          </p:blipFill>
          <p:spPr>
            <a:xfrm>
              <a:off x="1048512" y="5478779"/>
              <a:ext cx="76200" cy="214884"/>
            </a:xfrm>
            <a:prstGeom prst="rect">
              <a:avLst/>
            </a:prstGeom>
          </p:spPr>
        </p:pic>
        <p:pic>
          <p:nvPicPr>
            <p:cNvPr id="35" name="object 35"/>
            <p:cNvPicPr/>
            <p:nvPr/>
          </p:nvPicPr>
          <p:blipFill>
            <a:blip r:embed="rId18" cstate="print"/>
            <a:stretch>
              <a:fillRect/>
            </a:stretch>
          </p:blipFill>
          <p:spPr>
            <a:xfrm>
              <a:off x="1273429" y="5042915"/>
              <a:ext cx="358775" cy="384683"/>
            </a:xfrm>
            <a:prstGeom prst="rect">
              <a:avLst/>
            </a:prstGeom>
          </p:spPr>
        </p:pic>
        <p:pic>
          <p:nvPicPr>
            <p:cNvPr id="36" name="object 36"/>
            <p:cNvPicPr/>
            <p:nvPr/>
          </p:nvPicPr>
          <p:blipFill>
            <a:blip r:embed="rId19" cstate="print"/>
            <a:stretch>
              <a:fillRect/>
            </a:stretch>
          </p:blipFill>
          <p:spPr>
            <a:xfrm>
              <a:off x="1371600" y="5175503"/>
              <a:ext cx="199644" cy="149351"/>
            </a:xfrm>
            <a:prstGeom prst="rect">
              <a:avLst/>
            </a:prstGeom>
          </p:spPr>
        </p:pic>
        <p:pic>
          <p:nvPicPr>
            <p:cNvPr id="37" name="object 37"/>
            <p:cNvPicPr/>
            <p:nvPr/>
          </p:nvPicPr>
          <p:blipFill>
            <a:blip r:embed="rId20" cstate="print"/>
            <a:stretch>
              <a:fillRect/>
            </a:stretch>
          </p:blipFill>
          <p:spPr>
            <a:xfrm>
              <a:off x="675131" y="4791455"/>
              <a:ext cx="76200" cy="213360"/>
            </a:xfrm>
            <a:prstGeom prst="rect">
              <a:avLst/>
            </a:prstGeom>
          </p:spPr>
        </p:pic>
        <p:pic>
          <p:nvPicPr>
            <p:cNvPr id="38" name="object 38"/>
            <p:cNvPicPr/>
            <p:nvPr/>
          </p:nvPicPr>
          <p:blipFill>
            <a:blip r:embed="rId20" cstate="print"/>
            <a:stretch>
              <a:fillRect/>
            </a:stretch>
          </p:blipFill>
          <p:spPr>
            <a:xfrm>
              <a:off x="1056131" y="4785359"/>
              <a:ext cx="76200" cy="214883"/>
            </a:xfrm>
            <a:prstGeom prst="rect">
              <a:avLst/>
            </a:prstGeom>
          </p:spPr>
        </p:pic>
        <p:pic>
          <p:nvPicPr>
            <p:cNvPr id="39" name="object 39"/>
            <p:cNvPicPr/>
            <p:nvPr/>
          </p:nvPicPr>
          <p:blipFill>
            <a:blip r:embed="rId21" cstate="print"/>
            <a:stretch>
              <a:fillRect/>
            </a:stretch>
          </p:blipFill>
          <p:spPr>
            <a:xfrm>
              <a:off x="1461516" y="4791455"/>
              <a:ext cx="76200" cy="213360"/>
            </a:xfrm>
            <a:prstGeom prst="rect">
              <a:avLst/>
            </a:prstGeom>
          </p:spPr>
        </p:pic>
      </p:grpSp>
      <p:sp>
        <p:nvSpPr>
          <p:cNvPr id="40" name="object 4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pic>
          <p:nvPicPr>
            <p:cNvPr id="88" name="object 88"/>
            <p:cNvPicPr/>
            <p:nvPr/>
          </p:nvPicPr>
          <p:blipFill>
            <a:blip r:embed="rId13" cstate="print"/>
            <a:stretch>
              <a:fillRect/>
            </a:stretch>
          </p:blipFill>
          <p:spPr>
            <a:xfrm>
              <a:off x="620267" y="2313431"/>
              <a:ext cx="202692" cy="213360"/>
            </a:xfrm>
            <a:prstGeom prst="rect">
              <a:avLst/>
            </a:prstGeom>
          </p:spPr>
        </p:pic>
        <p:pic>
          <p:nvPicPr>
            <p:cNvPr id="89" name="object 89"/>
            <p:cNvPicPr/>
            <p:nvPr/>
          </p:nvPicPr>
          <p:blipFill>
            <a:blip r:embed="rId43" cstate="print"/>
            <a:stretch>
              <a:fillRect/>
            </a:stretch>
          </p:blipFill>
          <p:spPr>
            <a:xfrm>
              <a:off x="780287" y="2633472"/>
              <a:ext cx="111252" cy="216408"/>
            </a:xfrm>
            <a:prstGeom prst="rect">
              <a:avLst/>
            </a:prstGeom>
          </p:spPr>
        </p:pic>
        <p:pic>
          <p:nvPicPr>
            <p:cNvPr id="90" name="object 90"/>
            <p:cNvPicPr/>
            <p:nvPr/>
          </p:nvPicPr>
          <p:blipFill>
            <a:blip r:embed="rId44" cstate="print"/>
            <a:stretch>
              <a:fillRect/>
            </a:stretch>
          </p:blipFill>
          <p:spPr>
            <a:xfrm>
              <a:off x="904875" y="2197608"/>
              <a:ext cx="374650" cy="386841"/>
            </a:xfrm>
            <a:prstGeom prst="rect">
              <a:avLst/>
            </a:prstGeom>
          </p:spPr>
        </p:pic>
        <p:pic>
          <p:nvPicPr>
            <p:cNvPr id="91" name="object 91"/>
            <p:cNvPicPr/>
            <p:nvPr/>
          </p:nvPicPr>
          <p:blipFill>
            <a:blip r:embed="rId15" cstate="print"/>
            <a:stretch>
              <a:fillRect/>
            </a:stretch>
          </p:blipFill>
          <p:spPr>
            <a:xfrm>
              <a:off x="1028700" y="2330195"/>
              <a:ext cx="187452" cy="160020"/>
            </a:xfrm>
            <a:prstGeom prst="rect">
              <a:avLst/>
            </a:prstGeom>
          </p:spPr>
        </p:pic>
        <p:pic>
          <p:nvPicPr>
            <p:cNvPr id="92" name="object 92"/>
            <p:cNvPicPr/>
            <p:nvPr/>
          </p:nvPicPr>
          <p:blipFill>
            <a:blip r:embed="rId45" cstate="print"/>
            <a:stretch>
              <a:fillRect/>
            </a:stretch>
          </p:blipFill>
          <p:spPr>
            <a:xfrm>
              <a:off x="1296923" y="2630423"/>
              <a:ext cx="141731" cy="214884"/>
            </a:xfrm>
            <a:prstGeom prst="rect">
              <a:avLst/>
            </a:prstGeom>
          </p:spPr>
        </p:pic>
        <p:pic>
          <p:nvPicPr>
            <p:cNvPr id="93" name="object 93"/>
            <p:cNvPicPr/>
            <p:nvPr/>
          </p:nvPicPr>
          <p:blipFill>
            <a:blip r:embed="rId20" cstate="print"/>
            <a:stretch>
              <a:fillRect/>
            </a:stretch>
          </p:blipFill>
          <p:spPr>
            <a:xfrm>
              <a:off x="1054608" y="2634995"/>
              <a:ext cx="76200" cy="214884"/>
            </a:xfrm>
            <a:prstGeom prst="rect">
              <a:avLst/>
            </a:prstGeom>
          </p:spPr>
        </p:pic>
        <p:pic>
          <p:nvPicPr>
            <p:cNvPr id="94" name="object 94"/>
            <p:cNvPicPr/>
            <p:nvPr/>
          </p:nvPicPr>
          <p:blipFill>
            <a:blip r:embed="rId46" cstate="print"/>
            <a:stretch>
              <a:fillRect/>
            </a:stretch>
          </p:blipFill>
          <p:spPr>
            <a:xfrm>
              <a:off x="1279525" y="2199131"/>
              <a:ext cx="358775" cy="385318"/>
            </a:xfrm>
            <a:prstGeom prst="rect">
              <a:avLst/>
            </a:prstGeom>
          </p:spPr>
        </p:pic>
        <p:pic>
          <p:nvPicPr>
            <p:cNvPr id="95" name="object 95"/>
            <p:cNvPicPr/>
            <p:nvPr/>
          </p:nvPicPr>
          <p:blipFill>
            <a:blip r:embed="rId19" cstate="print"/>
            <a:stretch>
              <a:fillRect/>
            </a:stretch>
          </p:blipFill>
          <p:spPr>
            <a:xfrm>
              <a:off x="1377695" y="2331720"/>
              <a:ext cx="199644" cy="149351"/>
            </a:xfrm>
            <a:prstGeom prst="rect">
              <a:avLst/>
            </a:prstGeom>
          </p:spPr>
        </p:pic>
        <p:pic>
          <p:nvPicPr>
            <p:cNvPr id="96" name="object 96"/>
            <p:cNvPicPr/>
            <p:nvPr/>
          </p:nvPicPr>
          <p:blipFill>
            <a:blip r:embed="rId20" cstate="print"/>
            <a:stretch>
              <a:fillRect/>
            </a:stretch>
          </p:blipFill>
          <p:spPr>
            <a:xfrm>
              <a:off x="681227" y="1947672"/>
              <a:ext cx="76200" cy="213360"/>
            </a:xfrm>
            <a:prstGeom prst="rect">
              <a:avLst/>
            </a:prstGeom>
          </p:spPr>
        </p:pic>
        <p:pic>
          <p:nvPicPr>
            <p:cNvPr id="97" name="object 97"/>
            <p:cNvPicPr/>
            <p:nvPr/>
          </p:nvPicPr>
          <p:blipFill>
            <a:blip r:embed="rId20" cstate="print"/>
            <a:stretch>
              <a:fillRect/>
            </a:stretch>
          </p:blipFill>
          <p:spPr>
            <a:xfrm>
              <a:off x="1062227" y="1943100"/>
              <a:ext cx="76200" cy="213360"/>
            </a:xfrm>
            <a:prstGeom prst="rect">
              <a:avLst/>
            </a:prstGeom>
          </p:spPr>
        </p:pic>
        <p:pic>
          <p:nvPicPr>
            <p:cNvPr id="98" name="object 98"/>
            <p:cNvPicPr/>
            <p:nvPr/>
          </p:nvPicPr>
          <p:blipFill>
            <a:blip r:embed="rId21" cstate="print"/>
            <a:stretch>
              <a:fillRect/>
            </a:stretch>
          </p:blipFill>
          <p:spPr>
            <a:xfrm>
              <a:off x="1467612" y="1947672"/>
              <a:ext cx="76200" cy="213360"/>
            </a:xfrm>
            <a:prstGeom prst="rect">
              <a:avLst/>
            </a:prstGeom>
          </p:spPr>
        </p:pic>
        <p:pic>
          <p:nvPicPr>
            <p:cNvPr id="99" name="object 99"/>
            <p:cNvPicPr/>
            <p:nvPr/>
          </p:nvPicPr>
          <p:blipFill>
            <a:blip r:embed="rId20" cstate="print"/>
            <a:stretch>
              <a:fillRect/>
            </a:stretch>
          </p:blipFill>
          <p:spPr>
            <a:xfrm>
              <a:off x="1045463" y="3323844"/>
              <a:ext cx="76200" cy="213360"/>
            </a:xfrm>
            <a:prstGeom prst="rect">
              <a:avLst/>
            </a:prstGeom>
          </p:spPr>
        </p:pic>
        <p:pic>
          <p:nvPicPr>
            <p:cNvPr id="100" name="object 100"/>
            <p:cNvPicPr/>
            <p:nvPr/>
          </p:nvPicPr>
          <p:blipFill>
            <a:blip r:embed="rId47" cstate="print"/>
            <a:stretch>
              <a:fillRect/>
            </a:stretch>
          </p:blipFill>
          <p:spPr>
            <a:xfrm>
              <a:off x="873251" y="2883408"/>
              <a:ext cx="419100" cy="409956"/>
            </a:xfrm>
            <a:prstGeom prst="rect">
              <a:avLst/>
            </a:prstGeom>
          </p:spPr>
        </p:pic>
        <p:sp>
          <p:nvSpPr>
            <p:cNvPr id="101" name="object 101"/>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2" name="object 102"/>
            <p:cNvPicPr/>
            <p:nvPr/>
          </p:nvPicPr>
          <p:blipFill>
            <a:blip r:embed="rId48" cstate="print"/>
            <a:stretch>
              <a:fillRect/>
            </a:stretch>
          </p:blipFill>
          <p:spPr>
            <a:xfrm>
              <a:off x="978408" y="2948939"/>
              <a:ext cx="220979" cy="284988"/>
            </a:xfrm>
            <a:prstGeom prst="rect">
              <a:avLst/>
            </a:prstGeom>
          </p:spPr>
        </p:pic>
      </p:grpSp>
      <p:pic>
        <p:nvPicPr>
          <p:cNvPr id="103" name="object 103"/>
          <p:cNvPicPr/>
          <p:nvPr/>
        </p:nvPicPr>
        <p:blipFill>
          <a:blip r:embed="rId21" cstate="print"/>
          <a:stretch>
            <a:fillRect/>
          </a:stretch>
        </p:blipFill>
        <p:spPr>
          <a:xfrm>
            <a:off x="2446020" y="4029455"/>
            <a:ext cx="76200" cy="214884"/>
          </a:xfrm>
          <a:prstGeom prst="rect">
            <a:avLst/>
          </a:prstGeom>
        </p:spPr>
      </p:pic>
      <p:grpSp>
        <p:nvGrpSpPr>
          <p:cNvPr id="104" name="object 104"/>
          <p:cNvGrpSpPr/>
          <p:nvPr/>
        </p:nvGrpSpPr>
        <p:grpSpPr>
          <a:xfrm>
            <a:off x="2180844" y="2630423"/>
            <a:ext cx="658495" cy="1348740"/>
            <a:chOff x="2180844" y="2630423"/>
            <a:chExt cx="658495" cy="1348740"/>
          </a:xfrm>
        </p:grpSpPr>
        <p:pic>
          <p:nvPicPr>
            <p:cNvPr id="105" name="object 105"/>
            <p:cNvPicPr/>
            <p:nvPr/>
          </p:nvPicPr>
          <p:blipFill>
            <a:blip r:embed="rId49" cstate="print"/>
            <a:stretch>
              <a:fillRect/>
            </a:stretch>
          </p:blipFill>
          <p:spPr>
            <a:xfrm>
              <a:off x="2258568" y="3567683"/>
              <a:ext cx="420624" cy="408431"/>
            </a:xfrm>
            <a:prstGeom prst="rect">
              <a:avLst/>
            </a:prstGeom>
          </p:spPr>
        </p:pic>
        <p:sp>
          <p:nvSpPr>
            <p:cNvPr id="106" name="object 106"/>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7" name="object 107"/>
            <p:cNvPicPr/>
            <p:nvPr/>
          </p:nvPicPr>
          <p:blipFill>
            <a:blip r:embed="rId50" cstate="print"/>
            <a:stretch>
              <a:fillRect/>
            </a:stretch>
          </p:blipFill>
          <p:spPr>
            <a:xfrm>
              <a:off x="2375916" y="3718559"/>
              <a:ext cx="213360" cy="149351"/>
            </a:xfrm>
            <a:prstGeom prst="rect">
              <a:avLst/>
            </a:prstGeom>
          </p:spPr>
        </p:pic>
        <p:pic>
          <p:nvPicPr>
            <p:cNvPr id="108" name="object 108"/>
            <p:cNvPicPr/>
            <p:nvPr/>
          </p:nvPicPr>
          <p:blipFill>
            <a:blip r:embed="rId51" cstate="print"/>
            <a:stretch>
              <a:fillRect/>
            </a:stretch>
          </p:blipFill>
          <p:spPr>
            <a:xfrm>
              <a:off x="2180844" y="2648711"/>
              <a:ext cx="111251" cy="214884"/>
            </a:xfrm>
            <a:prstGeom prst="rect">
              <a:avLst/>
            </a:prstGeom>
          </p:spPr>
        </p:pic>
        <p:pic>
          <p:nvPicPr>
            <p:cNvPr id="109" name="object 109"/>
            <p:cNvPicPr/>
            <p:nvPr/>
          </p:nvPicPr>
          <p:blipFill>
            <a:blip r:embed="rId21" cstate="print"/>
            <a:stretch>
              <a:fillRect/>
            </a:stretch>
          </p:blipFill>
          <p:spPr>
            <a:xfrm>
              <a:off x="2452116" y="2638043"/>
              <a:ext cx="76200" cy="213360"/>
            </a:xfrm>
            <a:prstGeom prst="rect">
              <a:avLst/>
            </a:prstGeom>
          </p:spPr>
        </p:pic>
        <p:pic>
          <p:nvPicPr>
            <p:cNvPr id="110" name="object 110"/>
            <p:cNvPicPr/>
            <p:nvPr/>
          </p:nvPicPr>
          <p:blipFill>
            <a:blip r:embed="rId45" cstate="print"/>
            <a:stretch>
              <a:fillRect/>
            </a:stretch>
          </p:blipFill>
          <p:spPr>
            <a:xfrm>
              <a:off x="2697480" y="2630423"/>
              <a:ext cx="141731" cy="214884"/>
            </a:xfrm>
            <a:prstGeom prst="rect">
              <a:avLst/>
            </a:prstGeom>
          </p:spPr>
        </p:pic>
        <p:pic>
          <p:nvPicPr>
            <p:cNvPr id="111" name="object 111"/>
            <p:cNvPicPr/>
            <p:nvPr/>
          </p:nvPicPr>
          <p:blipFill>
            <a:blip r:embed="rId21" cstate="print"/>
            <a:stretch>
              <a:fillRect/>
            </a:stretch>
          </p:blipFill>
          <p:spPr>
            <a:xfrm>
              <a:off x="2449068" y="3305555"/>
              <a:ext cx="76200" cy="214884"/>
            </a:xfrm>
            <a:prstGeom prst="rect">
              <a:avLst/>
            </a:prstGeom>
          </p:spPr>
        </p:pic>
        <p:pic>
          <p:nvPicPr>
            <p:cNvPr id="112" name="object 112"/>
            <p:cNvPicPr/>
            <p:nvPr/>
          </p:nvPicPr>
          <p:blipFill>
            <a:blip r:embed="rId52" cstate="print"/>
            <a:stretch>
              <a:fillRect/>
            </a:stretch>
          </p:blipFill>
          <p:spPr>
            <a:xfrm>
              <a:off x="2276856" y="2866643"/>
              <a:ext cx="419100" cy="409955"/>
            </a:xfrm>
            <a:prstGeom prst="rect">
              <a:avLst/>
            </a:prstGeom>
          </p:spPr>
        </p:pic>
        <p:sp>
          <p:nvSpPr>
            <p:cNvPr id="113" name="object 113"/>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4" name="object 114"/>
            <p:cNvPicPr/>
            <p:nvPr/>
          </p:nvPicPr>
          <p:blipFill>
            <a:blip r:embed="rId53" cstate="print"/>
            <a:stretch>
              <a:fillRect/>
            </a:stretch>
          </p:blipFill>
          <p:spPr>
            <a:xfrm>
              <a:off x="2368296" y="2930651"/>
              <a:ext cx="220980" cy="284988"/>
            </a:xfrm>
            <a:prstGeom prst="rect">
              <a:avLst/>
            </a:prstGeom>
          </p:spPr>
        </p:pic>
      </p:grpSp>
      <p:pic>
        <p:nvPicPr>
          <p:cNvPr id="115" name="object 115"/>
          <p:cNvPicPr/>
          <p:nvPr/>
        </p:nvPicPr>
        <p:blipFill>
          <a:blip r:embed="rId54" cstate="print"/>
          <a:stretch>
            <a:fillRect/>
          </a:stretch>
        </p:blipFill>
        <p:spPr>
          <a:xfrm>
            <a:off x="3788664" y="4027932"/>
            <a:ext cx="76200" cy="213360"/>
          </a:xfrm>
          <a:prstGeom prst="rect">
            <a:avLst/>
          </a:prstGeom>
        </p:spPr>
      </p:pic>
      <p:grpSp>
        <p:nvGrpSpPr>
          <p:cNvPr id="116" name="object 116"/>
          <p:cNvGrpSpPr/>
          <p:nvPr/>
        </p:nvGrpSpPr>
        <p:grpSpPr>
          <a:xfrm>
            <a:off x="3520440" y="2633472"/>
            <a:ext cx="654050" cy="1342390"/>
            <a:chOff x="3520440" y="2633472"/>
            <a:chExt cx="654050" cy="1342390"/>
          </a:xfrm>
        </p:grpSpPr>
        <p:pic>
          <p:nvPicPr>
            <p:cNvPr id="117" name="object 117"/>
            <p:cNvPicPr/>
            <p:nvPr/>
          </p:nvPicPr>
          <p:blipFill>
            <a:blip r:embed="rId55" cstate="print"/>
            <a:stretch>
              <a:fillRect/>
            </a:stretch>
          </p:blipFill>
          <p:spPr>
            <a:xfrm>
              <a:off x="3601212" y="3564636"/>
              <a:ext cx="420624" cy="408431"/>
            </a:xfrm>
            <a:prstGeom prst="rect">
              <a:avLst/>
            </a:prstGeom>
          </p:spPr>
        </p:pic>
        <p:sp>
          <p:nvSpPr>
            <p:cNvPr id="118" name="object 118"/>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19" name="object 119"/>
            <p:cNvPicPr/>
            <p:nvPr/>
          </p:nvPicPr>
          <p:blipFill>
            <a:blip r:embed="rId56" cstate="print"/>
            <a:stretch>
              <a:fillRect/>
            </a:stretch>
          </p:blipFill>
          <p:spPr>
            <a:xfrm>
              <a:off x="3718560" y="3715511"/>
              <a:ext cx="214884" cy="152400"/>
            </a:xfrm>
            <a:prstGeom prst="rect">
              <a:avLst/>
            </a:prstGeom>
          </p:spPr>
        </p:pic>
        <p:pic>
          <p:nvPicPr>
            <p:cNvPr id="120" name="object 120"/>
            <p:cNvPicPr/>
            <p:nvPr/>
          </p:nvPicPr>
          <p:blipFill>
            <a:blip r:embed="rId57" cstate="print"/>
            <a:stretch>
              <a:fillRect/>
            </a:stretch>
          </p:blipFill>
          <p:spPr>
            <a:xfrm>
              <a:off x="3520440" y="2633472"/>
              <a:ext cx="111251" cy="216408"/>
            </a:xfrm>
            <a:prstGeom prst="rect">
              <a:avLst/>
            </a:prstGeom>
          </p:spPr>
        </p:pic>
        <p:pic>
          <p:nvPicPr>
            <p:cNvPr id="121" name="object 121"/>
            <p:cNvPicPr/>
            <p:nvPr/>
          </p:nvPicPr>
          <p:blipFill>
            <a:blip r:embed="rId21" cstate="print"/>
            <a:stretch>
              <a:fillRect/>
            </a:stretch>
          </p:blipFill>
          <p:spPr>
            <a:xfrm>
              <a:off x="3788664" y="2639568"/>
              <a:ext cx="76198" cy="214884"/>
            </a:xfrm>
            <a:prstGeom prst="rect">
              <a:avLst/>
            </a:prstGeom>
          </p:spPr>
        </p:pic>
        <p:pic>
          <p:nvPicPr>
            <p:cNvPr id="122" name="object 122"/>
            <p:cNvPicPr/>
            <p:nvPr/>
          </p:nvPicPr>
          <p:blipFill>
            <a:blip r:embed="rId45" cstate="print"/>
            <a:stretch>
              <a:fillRect/>
            </a:stretch>
          </p:blipFill>
          <p:spPr>
            <a:xfrm>
              <a:off x="4032504" y="2633472"/>
              <a:ext cx="141732" cy="213360"/>
            </a:xfrm>
            <a:prstGeom prst="rect">
              <a:avLst/>
            </a:prstGeom>
          </p:spPr>
        </p:pic>
        <p:pic>
          <p:nvPicPr>
            <p:cNvPr id="123" name="object 123"/>
            <p:cNvPicPr/>
            <p:nvPr/>
          </p:nvPicPr>
          <p:blipFill>
            <a:blip r:embed="rId54" cstate="print"/>
            <a:stretch>
              <a:fillRect/>
            </a:stretch>
          </p:blipFill>
          <p:spPr>
            <a:xfrm>
              <a:off x="3791712" y="3304031"/>
              <a:ext cx="76198" cy="213360"/>
            </a:xfrm>
            <a:prstGeom prst="rect">
              <a:avLst/>
            </a:prstGeom>
          </p:spPr>
        </p:pic>
        <p:pic>
          <p:nvPicPr>
            <p:cNvPr id="124" name="object 124"/>
            <p:cNvPicPr/>
            <p:nvPr/>
          </p:nvPicPr>
          <p:blipFill>
            <a:blip r:embed="rId52" cstate="print"/>
            <a:stretch>
              <a:fillRect/>
            </a:stretch>
          </p:blipFill>
          <p:spPr>
            <a:xfrm>
              <a:off x="3619500" y="2863596"/>
              <a:ext cx="419100" cy="409955"/>
            </a:xfrm>
            <a:prstGeom prst="rect">
              <a:avLst/>
            </a:prstGeom>
          </p:spPr>
        </p:pic>
        <p:sp>
          <p:nvSpPr>
            <p:cNvPr id="125" name="object 125"/>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6" name="object 126"/>
            <p:cNvPicPr/>
            <p:nvPr/>
          </p:nvPicPr>
          <p:blipFill>
            <a:blip r:embed="rId58" cstate="print"/>
            <a:stretch>
              <a:fillRect/>
            </a:stretch>
          </p:blipFill>
          <p:spPr>
            <a:xfrm>
              <a:off x="3721608" y="2926080"/>
              <a:ext cx="222503" cy="289560"/>
            </a:xfrm>
            <a:prstGeom prst="rect">
              <a:avLst/>
            </a:prstGeom>
          </p:spPr>
        </p:pic>
      </p:grpSp>
      <p:sp>
        <p:nvSpPr>
          <p:cNvPr id="127" name="object 127"/>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grpSp>
        <p:nvGrpSpPr>
          <p:cNvPr id="128" name="object 128"/>
          <p:cNvGrpSpPr/>
          <p:nvPr/>
        </p:nvGrpSpPr>
        <p:grpSpPr>
          <a:xfrm>
            <a:off x="1950592" y="2194432"/>
            <a:ext cx="1092835" cy="390525"/>
            <a:chOff x="1950592" y="2194432"/>
            <a:chExt cx="1092835" cy="390525"/>
          </a:xfrm>
        </p:grpSpPr>
        <p:pic>
          <p:nvPicPr>
            <p:cNvPr id="129" name="object 129"/>
            <p:cNvPicPr/>
            <p:nvPr/>
          </p:nvPicPr>
          <p:blipFill>
            <a:blip r:embed="rId42" cstate="print"/>
            <a:stretch>
              <a:fillRect/>
            </a:stretch>
          </p:blipFill>
          <p:spPr>
            <a:xfrm>
              <a:off x="1953767" y="2197607"/>
              <a:ext cx="332231" cy="382524"/>
            </a:xfrm>
            <a:prstGeom prst="rect">
              <a:avLst/>
            </a:prstGeom>
          </p:spPr>
        </p:pic>
        <p:sp>
          <p:nvSpPr>
            <p:cNvPr id="130" name="object 130"/>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1" name="object 131"/>
            <p:cNvPicPr/>
            <p:nvPr/>
          </p:nvPicPr>
          <p:blipFill>
            <a:blip r:embed="rId24" cstate="print"/>
            <a:stretch>
              <a:fillRect/>
            </a:stretch>
          </p:blipFill>
          <p:spPr>
            <a:xfrm>
              <a:off x="2017775" y="2304287"/>
              <a:ext cx="208787" cy="214884"/>
            </a:xfrm>
            <a:prstGeom prst="rect">
              <a:avLst/>
            </a:prstGeom>
          </p:spPr>
        </p:pic>
        <p:pic>
          <p:nvPicPr>
            <p:cNvPr id="132" name="object 132"/>
            <p:cNvPicPr/>
            <p:nvPr/>
          </p:nvPicPr>
          <p:blipFill>
            <a:blip r:embed="rId59" cstate="print"/>
            <a:stretch>
              <a:fillRect/>
            </a:stretch>
          </p:blipFill>
          <p:spPr>
            <a:xfrm>
              <a:off x="2325623" y="2200655"/>
              <a:ext cx="333756" cy="381000"/>
            </a:xfrm>
            <a:prstGeom prst="rect">
              <a:avLst/>
            </a:prstGeom>
          </p:spPr>
        </p:pic>
        <p:sp>
          <p:nvSpPr>
            <p:cNvPr id="133" name="object 133"/>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4" name="object 134"/>
            <p:cNvPicPr/>
            <p:nvPr/>
          </p:nvPicPr>
          <p:blipFill>
            <a:blip r:embed="rId26" cstate="print"/>
            <a:stretch>
              <a:fillRect/>
            </a:stretch>
          </p:blipFill>
          <p:spPr>
            <a:xfrm>
              <a:off x="2427731" y="2331719"/>
              <a:ext cx="193548" cy="160020"/>
            </a:xfrm>
            <a:prstGeom prst="rect">
              <a:avLst/>
            </a:prstGeom>
          </p:spPr>
        </p:pic>
        <p:pic>
          <p:nvPicPr>
            <p:cNvPr id="135" name="object 135"/>
            <p:cNvPicPr/>
            <p:nvPr/>
          </p:nvPicPr>
          <p:blipFill>
            <a:blip r:embed="rId60" cstate="print"/>
            <a:stretch>
              <a:fillRect/>
            </a:stretch>
          </p:blipFill>
          <p:spPr>
            <a:xfrm>
              <a:off x="2706623" y="2199131"/>
              <a:ext cx="333756" cy="382524"/>
            </a:xfrm>
            <a:prstGeom prst="rect">
              <a:avLst/>
            </a:prstGeom>
          </p:spPr>
        </p:pic>
        <p:sp>
          <p:nvSpPr>
            <p:cNvPr id="136" name="object 136"/>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7" name="object 137"/>
            <p:cNvPicPr/>
            <p:nvPr/>
          </p:nvPicPr>
          <p:blipFill>
            <a:blip r:embed="rId28" cstate="print"/>
            <a:stretch>
              <a:fillRect/>
            </a:stretch>
          </p:blipFill>
          <p:spPr>
            <a:xfrm>
              <a:off x="2778251" y="2331719"/>
              <a:ext cx="205739" cy="149351"/>
            </a:xfrm>
            <a:prstGeom prst="rect">
              <a:avLst/>
            </a:prstGeom>
          </p:spPr>
        </p:pic>
      </p:grpSp>
      <p:grpSp>
        <p:nvGrpSpPr>
          <p:cNvPr id="138" name="object 138"/>
          <p:cNvGrpSpPr/>
          <p:nvPr/>
        </p:nvGrpSpPr>
        <p:grpSpPr>
          <a:xfrm>
            <a:off x="3282441" y="2193544"/>
            <a:ext cx="1093470" cy="391160"/>
            <a:chOff x="3282441" y="2193544"/>
            <a:chExt cx="1093470" cy="391160"/>
          </a:xfrm>
        </p:grpSpPr>
        <p:pic>
          <p:nvPicPr>
            <p:cNvPr id="139" name="object 139"/>
            <p:cNvPicPr/>
            <p:nvPr/>
          </p:nvPicPr>
          <p:blipFill>
            <a:blip r:embed="rId61" cstate="print"/>
            <a:stretch>
              <a:fillRect/>
            </a:stretch>
          </p:blipFill>
          <p:spPr>
            <a:xfrm>
              <a:off x="3288791" y="2197608"/>
              <a:ext cx="333756" cy="382524"/>
            </a:xfrm>
            <a:prstGeom prst="rect">
              <a:avLst/>
            </a:prstGeom>
          </p:spPr>
        </p:pic>
        <p:sp>
          <p:nvSpPr>
            <p:cNvPr id="140" name="object 140"/>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1" name="object 141"/>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2" name="object 142"/>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3" name="object 143"/>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4" name="object 144"/>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5" name="object 145"/>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6" name="object 146"/>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7" name="object 147"/>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8" name="object 148"/>
            <p:cNvPicPr/>
            <p:nvPr/>
          </p:nvPicPr>
          <p:blipFill>
            <a:blip r:embed="rId31" cstate="print"/>
            <a:stretch>
              <a:fillRect/>
            </a:stretch>
          </p:blipFill>
          <p:spPr>
            <a:xfrm>
              <a:off x="3354323" y="2304288"/>
              <a:ext cx="208787" cy="217932"/>
            </a:xfrm>
            <a:prstGeom prst="rect">
              <a:avLst/>
            </a:prstGeom>
          </p:spPr>
        </p:pic>
        <p:pic>
          <p:nvPicPr>
            <p:cNvPr id="149" name="object 149"/>
            <p:cNvPicPr/>
            <p:nvPr/>
          </p:nvPicPr>
          <p:blipFill>
            <a:blip r:embed="rId62" cstate="print"/>
            <a:stretch>
              <a:fillRect/>
            </a:stretch>
          </p:blipFill>
          <p:spPr>
            <a:xfrm>
              <a:off x="3639311" y="2202180"/>
              <a:ext cx="375920" cy="382524"/>
            </a:xfrm>
            <a:prstGeom prst="rect">
              <a:avLst/>
            </a:prstGeom>
          </p:spPr>
        </p:pic>
        <p:pic>
          <p:nvPicPr>
            <p:cNvPr id="150" name="object 150"/>
            <p:cNvPicPr/>
            <p:nvPr/>
          </p:nvPicPr>
          <p:blipFill>
            <a:blip r:embed="rId33" cstate="print"/>
            <a:stretch>
              <a:fillRect/>
            </a:stretch>
          </p:blipFill>
          <p:spPr>
            <a:xfrm>
              <a:off x="3762755" y="2333244"/>
              <a:ext cx="195072" cy="160020"/>
            </a:xfrm>
            <a:prstGeom prst="rect">
              <a:avLst/>
            </a:prstGeom>
          </p:spPr>
        </p:pic>
        <p:pic>
          <p:nvPicPr>
            <p:cNvPr id="151" name="object 151"/>
            <p:cNvPicPr/>
            <p:nvPr/>
          </p:nvPicPr>
          <p:blipFill>
            <a:blip r:embed="rId63" cstate="print"/>
            <a:stretch>
              <a:fillRect/>
            </a:stretch>
          </p:blipFill>
          <p:spPr>
            <a:xfrm>
              <a:off x="4015231" y="2202180"/>
              <a:ext cx="360679" cy="381000"/>
            </a:xfrm>
            <a:prstGeom prst="rect">
              <a:avLst/>
            </a:prstGeom>
          </p:spPr>
        </p:pic>
        <p:pic>
          <p:nvPicPr>
            <p:cNvPr id="152" name="object 152"/>
            <p:cNvPicPr/>
            <p:nvPr/>
          </p:nvPicPr>
          <p:blipFill>
            <a:blip r:embed="rId35" cstate="print"/>
            <a:stretch>
              <a:fillRect/>
            </a:stretch>
          </p:blipFill>
          <p:spPr>
            <a:xfrm>
              <a:off x="4113275" y="2334768"/>
              <a:ext cx="207263" cy="152400"/>
            </a:xfrm>
            <a:prstGeom prst="rect">
              <a:avLst/>
            </a:prstGeom>
          </p:spPr>
        </p:pic>
      </p:grpSp>
      <p:sp>
        <p:nvSpPr>
          <p:cNvPr id="153" name="object 153"/>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4" name="object 154"/>
          <p:cNvPicPr/>
          <p:nvPr/>
        </p:nvPicPr>
        <p:blipFill>
          <a:blip r:embed="rId54" cstate="print"/>
          <a:stretch>
            <a:fillRect/>
          </a:stretch>
        </p:blipFill>
        <p:spPr>
          <a:xfrm>
            <a:off x="2093976" y="1932432"/>
            <a:ext cx="76200" cy="213360"/>
          </a:xfrm>
          <a:prstGeom prst="rect">
            <a:avLst/>
          </a:prstGeom>
        </p:spPr>
      </p:pic>
      <p:pic>
        <p:nvPicPr>
          <p:cNvPr id="155" name="object 155"/>
          <p:cNvPicPr/>
          <p:nvPr/>
        </p:nvPicPr>
        <p:blipFill>
          <a:blip r:embed="rId54" cstate="print"/>
          <a:stretch>
            <a:fillRect/>
          </a:stretch>
        </p:blipFill>
        <p:spPr>
          <a:xfrm>
            <a:off x="2474976" y="1927860"/>
            <a:ext cx="76200" cy="213360"/>
          </a:xfrm>
          <a:prstGeom prst="rect">
            <a:avLst/>
          </a:prstGeom>
        </p:spPr>
      </p:pic>
      <p:pic>
        <p:nvPicPr>
          <p:cNvPr id="156" name="object 156"/>
          <p:cNvPicPr/>
          <p:nvPr/>
        </p:nvPicPr>
        <p:blipFill>
          <a:blip r:embed="rId54" cstate="print"/>
          <a:stretch>
            <a:fillRect/>
          </a:stretch>
        </p:blipFill>
        <p:spPr>
          <a:xfrm>
            <a:off x="2880360" y="1932432"/>
            <a:ext cx="76200" cy="213360"/>
          </a:xfrm>
          <a:prstGeom prst="rect">
            <a:avLst/>
          </a:prstGeom>
        </p:spPr>
      </p:pic>
      <p:pic>
        <p:nvPicPr>
          <p:cNvPr id="157" name="object 157"/>
          <p:cNvPicPr/>
          <p:nvPr/>
        </p:nvPicPr>
        <p:blipFill>
          <a:blip r:embed="rId21" cstate="print"/>
          <a:stretch>
            <a:fillRect/>
          </a:stretch>
        </p:blipFill>
        <p:spPr>
          <a:xfrm>
            <a:off x="3419855" y="1929383"/>
            <a:ext cx="76198" cy="214884"/>
          </a:xfrm>
          <a:prstGeom prst="rect">
            <a:avLst/>
          </a:prstGeom>
        </p:spPr>
      </p:pic>
      <p:pic>
        <p:nvPicPr>
          <p:cNvPr id="158" name="object 158"/>
          <p:cNvPicPr/>
          <p:nvPr/>
        </p:nvPicPr>
        <p:blipFill>
          <a:blip r:embed="rId54" cstate="print"/>
          <a:stretch>
            <a:fillRect/>
          </a:stretch>
        </p:blipFill>
        <p:spPr>
          <a:xfrm>
            <a:off x="3802379" y="1927860"/>
            <a:ext cx="76198" cy="213360"/>
          </a:xfrm>
          <a:prstGeom prst="rect">
            <a:avLst/>
          </a:prstGeom>
        </p:spPr>
      </p:pic>
      <p:pic>
        <p:nvPicPr>
          <p:cNvPr id="159" name="object 159"/>
          <p:cNvPicPr/>
          <p:nvPr/>
        </p:nvPicPr>
        <p:blipFill>
          <a:blip r:embed="rId21" cstate="print"/>
          <a:stretch>
            <a:fillRect/>
          </a:stretch>
        </p:blipFill>
        <p:spPr>
          <a:xfrm>
            <a:off x="4206240" y="1929383"/>
            <a:ext cx="76200" cy="214884"/>
          </a:xfrm>
          <a:prstGeom prst="rect">
            <a:avLst/>
          </a:prstGeom>
        </p:spPr>
      </p:pic>
      <p:sp>
        <p:nvSpPr>
          <p:cNvPr id="160" name="object 160"/>
          <p:cNvSpPr txBox="1"/>
          <p:nvPr/>
        </p:nvSpPr>
        <p:spPr>
          <a:xfrm>
            <a:off x="4828794" y="1473784"/>
            <a:ext cx="4951730" cy="5147945"/>
          </a:xfrm>
          <a:prstGeom prst="rect">
            <a:avLst/>
          </a:prstGeom>
        </p:spPr>
        <p:txBody>
          <a:bodyPr vert="horz" wrap="square" lIns="0" tIns="12700" rIns="0" bIns="0" rtlCol="0">
            <a:spAutoFit/>
          </a:bodyPr>
          <a:lstStyle/>
          <a:p>
            <a:pPr marL="299085" marR="411480" indent="-287655" algn="just">
              <a:lnSpc>
                <a:spcPct val="100000"/>
              </a:lnSpc>
              <a:spcBef>
                <a:spcPts val="100"/>
              </a:spcBef>
              <a:buSzPct val="95833"/>
              <a:buFont typeface="MS UI Gothic"/>
              <a:buChar char="➢"/>
              <a:tabLst>
                <a:tab pos="299085" algn="l"/>
                <a:tab pos="316230" algn="l"/>
              </a:tabLst>
            </a:pPr>
            <a:r>
              <a:rPr sz="2400" spc="-135" dirty="0">
                <a:latin typeface="Calibri"/>
                <a:cs typeface="Calibri"/>
              </a:rPr>
              <a:t>	We</a:t>
            </a:r>
            <a:r>
              <a:rPr sz="2400" dirty="0">
                <a:latin typeface="Calibri"/>
                <a:cs typeface="Calibri"/>
              </a:rPr>
              <a:t> can</a:t>
            </a:r>
            <a:r>
              <a:rPr sz="2400" spc="-135" dirty="0">
                <a:latin typeface="Calibri"/>
                <a:cs typeface="Calibri"/>
              </a:rPr>
              <a:t> </a:t>
            </a:r>
            <a:r>
              <a:rPr sz="2400" dirty="0">
                <a:latin typeface="Calibri"/>
                <a:cs typeface="Calibri"/>
              </a:rPr>
              <a:t>implement</a:t>
            </a:r>
            <a:r>
              <a:rPr sz="2400" spc="-135" dirty="0">
                <a:latin typeface="Calibri"/>
                <a:cs typeface="Calibri"/>
              </a:rPr>
              <a:t> </a:t>
            </a:r>
            <a:r>
              <a:rPr sz="2400" dirty="0">
                <a:latin typeface="Calibri"/>
                <a:cs typeface="Calibri"/>
              </a:rPr>
              <a:t>a</a:t>
            </a:r>
            <a:r>
              <a:rPr sz="2400" spc="-70" dirty="0">
                <a:latin typeface="Calibri"/>
                <a:cs typeface="Calibri"/>
              </a:rPr>
              <a:t> </a:t>
            </a:r>
            <a:r>
              <a:rPr sz="2400" b="1" dirty="0">
                <a:latin typeface="Calibri"/>
                <a:cs typeface="Calibri"/>
              </a:rPr>
              <a:t>practical</a:t>
            </a:r>
            <a:r>
              <a:rPr sz="2400" b="1" spc="415" dirty="0">
                <a:latin typeface="Calibri"/>
                <a:cs typeface="Calibri"/>
              </a:rPr>
              <a:t> </a:t>
            </a:r>
            <a:r>
              <a:rPr sz="2400" spc="-25" dirty="0">
                <a:latin typeface="Calibri"/>
                <a:cs typeface="Calibri"/>
              </a:rPr>
              <a:t>seq </a:t>
            </a:r>
            <a:r>
              <a:rPr sz="2400" dirty="0">
                <a:latin typeface="Calibri"/>
                <a:cs typeface="Calibri"/>
              </a:rPr>
              <a:t>uence</a:t>
            </a:r>
            <a:r>
              <a:rPr sz="2400" spc="-80" dirty="0">
                <a:latin typeface="Calibri"/>
                <a:cs typeface="Calibri"/>
              </a:rPr>
              <a:t> </a:t>
            </a:r>
            <a:r>
              <a:rPr sz="2400" dirty="0">
                <a:latin typeface="Calibri"/>
                <a:cs typeface="Calibri"/>
              </a:rPr>
              <a:t>model</a:t>
            </a:r>
            <a:r>
              <a:rPr sz="2400" spc="-45" dirty="0">
                <a:latin typeface="Calibri"/>
                <a:cs typeface="Calibri"/>
              </a:rPr>
              <a:t> </a:t>
            </a:r>
            <a:r>
              <a:rPr sz="2400" dirty="0">
                <a:latin typeface="Calibri"/>
                <a:cs typeface="Calibri"/>
              </a:rPr>
              <a:t>based</a:t>
            </a:r>
            <a:r>
              <a:rPr sz="2400" spc="-70" dirty="0">
                <a:latin typeface="Calibri"/>
                <a:cs typeface="Calibri"/>
              </a:rPr>
              <a:t> </a:t>
            </a:r>
            <a:r>
              <a:rPr sz="2400" b="1" spc="-10" dirty="0">
                <a:latin typeface="Calibri"/>
                <a:cs typeface="Calibri"/>
              </a:rPr>
              <a:t>entirely</a:t>
            </a:r>
            <a:r>
              <a:rPr sz="2400" b="1" spc="-45" dirty="0">
                <a:latin typeface="Calibri"/>
                <a:cs typeface="Calibri"/>
              </a:rPr>
              <a:t> </a:t>
            </a:r>
            <a:r>
              <a:rPr sz="2400" dirty="0">
                <a:latin typeface="Calibri"/>
                <a:cs typeface="Calibri"/>
              </a:rPr>
              <a:t>on</a:t>
            </a:r>
            <a:r>
              <a:rPr sz="2400" spc="425" dirty="0">
                <a:latin typeface="Calibri"/>
                <a:cs typeface="Calibri"/>
              </a:rPr>
              <a:t> </a:t>
            </a:r>
            <a:r>
              <a:rPr sz="2400" spc="-25" dirty="0">
                <a:latin typeface="Calibri"/>
                <a:cs typeface="Calibri"/>
              </a:rPr>
              <a:t>se </a:t>
            </a:r>
            <a:r>
              <a:rPr sz="2400" spc="-30" dirty="0">
                <a:latin typeface="Calibri"/>
                <a:cs typeface="Calibri"/>
              </a:rPr>
              <a:t>lf-</a:t>
            </a:r>
            <a:r>
              <a:rPr sz="2400" spc="-10" dirty="0">
                <a:latin typeface="Calibri"/>
                <a:cs typeface="Calibri"/>
              </a:rPr>
              <a:t>attention</a:t>
            </a:r>
            <a:endParaRPr sz="2400" dirty="0">
              <a:latin typeface="Calibri"/>
              <a:cs typeface="Calibri"/>
            </a:endParaRPr>
          </a:p>
          <a:p>
            <a:pPr marL="299085" marR="121920" indent="-287655">
              <a:lnSpc>
                <a:spcPct val="100000"/>
              </a:lnSpc>
              <a:spcBef>
                <a:spcPts val="5"/>
              </a:spcBef>
              <a:buSzPct val="95833"/>
              <a:buFont typeface="MS UI Gothic"/>
              <a:buChar char="➢"/>
              <a:tabLst>
                <a:tab pos="299085" algn="l"/>
                <a:tab pos="316230" algn="l"/>
                <a:tab pos="3689985" algn="l"/>
              </a:tabLst>
            </a:pPr>
            <a:r>
              <a:rPr sz="2400" spc="-20" dirty="0">
                <a:latin typeface="Calibri"/>
                <a:cs typeface="Calibri"/>
              </a:rPr>
              <a:t>	Alternate</a:t>
            </a:r>
            <a:r>
              <a:rPr sz="2400" spc="-65" dirty="0">
                <a:latin typeface="Calibri"/>
                <a:cs typeface="Calibri"/>
              </a:rPr>
              <a:t> </a:t>
            </a:r>
            <a:r>
              <a:rPr sz="2400" spc="-30" dirty="0">
                <a:latin typeface="Calibri"/>
                <a:cs typeface="Calibri"/>
              </a:rPr>
              <a:t>self-</a:t>
            </a:r>
            <a:r>
              <a:rPr sz="2400" spc="-20" dirty="0">
                <a:latin typeface="Calibri"/>
                <a:cs typeface="Calibri"/>
              </a:rPr>
              <a:t>attention </a:t>
            </a:r>
            <a:r>
              <a:rPr sz="2400" spc="-30" dirty="0">
                <a:latin typeface="Calibri"/>
                <a:cs typeface="Calibri"/>
              </a:rPr>
              <a:t>“layers”</a:t>
            </a:r>
            <a:r>
              <a:rPr sz="2400" spc="-105" dirty="0">
                <a:latin typeface="Calibri"/>
                <a:cs typeface="Calibri"/>
              </a:rPr>
              <a:t> </a:t>
            </a:r>
            <a:r>
              <a:rPr sz="2400" spc="-20" dirty="0">
                <a:latin typeface="Calibri"/>
                <a:cs typeface="Calibri"/>
              </a:rPr>
              <a:t>with </a:t>
            </a:r>
            <a:r>
              <a:rPr sz="2400" spc="-10" dirty="0">
                <a:latin typeface="Calibri"/>
                <a:cs typeface="Calibri"/>
              </a:rPr>
              <a:t>nonlinear</a:t>
            </a:r>
            <a:r>
              <a:rPr sz="2400" spc="-60" dirty="0">
                <a:latin typeface="Calibri"/>
                <a:cs typeface="Calibri"/>
              </a:rPr>
              <a:t> </a:t>
            </a:r>
            <a:r>
              <a:rPr sz="2400" spc="-10" dirty="0">
                <a:latin typeface="Calibri"/>
                <a:cs typeface="Calibri"/>
              </a:rPr>
              <a:t>position-</a:t>
            </a:r>
            <a:r>
              <a:rPr sz="2400" dirty="0">
                <a:latin typeface="Calibri"/>
                <a:cs typeface="Calibri"/>
              </a:rPr>
              <a:t>wise</a:t>
            </a:r>
            <a:r>
              <a:rPr sz="2400" spc="-65" dirty="0">
                <a:latin typeface="Calibri"/>
                <a:cs typeface="Calibri"/>
              </a:rPr>
              <a:t> </a:t>
            </a:r>
            <a:r>
              <a:rPr sz="2400" spc="-10" dirty="0">
                <a:latin typeface="Calibri"/>
                <a:cs typeface="Calibri"/>
              </a:rPr>
              <a:t>feedforward networks</a:t>
            </a:r>
            <a:r>
              <a:rPr sz="2400" spc="-110" dirty="0">
                <a:latin typeface="Calibri"/>
                <a:cs typeface="Calibri"/>
              </a:rPr>
              <a:t> </a:t>
            </a:r>
            <a:r>
              <a:rPr sz="2400" dirty="0">
                <a:latin typeface="Calibri"/>
                <a:cs typeface="Calibri"/>
              </a:rPr>
              <a:t>(to</a:t>
            </a:r>
            <a:r>
              <a:rPr sz="2400" spc="-110" dirty="0">
                <a:latin typeface="Calibri"/>
                <a:cs typeface="Calibri"/>
              </a:rPr>
              <a:t> </a:t>
            </a:r>
            <a:r>
              <a:rPr sz="2400" dirty="0">
                <a:latin typeface="Calibri"/>
                <a:cs typeface="Calibri"/>
              </a:rPr>
              <a:t>get</a:t>
            </a:r>
            <a:r>
              <a:rPr sz="2400" spc="-105" dirty="0">
                <a:latin typeface="Calibri"/>
                <a:cs typeface="Calibri"/>
              </a:rPr>
              <a:t> </a:t>
            </a:r>
            <a:r>
              <a:rPr sz="2400" spc="-10" dirty="0">
                <a:latin typeface="Calibri"/>
                <a:cs typeface="Calibri"/>
              </a:rPr>
              <a:t>nonlinear</a:t>
            </a:r>
            <a:r>
              <a:rPr sz="2400" dirty="0">
                <a:latin typeface="Calibri"/>
                <a:cs typeface="Calibri"/>
              </a:rPr>
              <a:t>	</a:t>
            </a:r>
            <a:r>
              <a:rPr sz="2400" spc="-10" dirty="0">
                <a:latin typeface="Calibri"/>
                <a:cs typeface="Calibri"/>
              </a:rPr>
              <a:t>transfor mations)</a:t>
            </a:r>
            <a:endParaRPr sz="2400" dirty="0">
              <a:latin typeface="Calibri"/>
              <a:cs typeface="Calibri"/>
            </a:endParaRPr>
          </a:p>
          <a:p>
            <a:pPr marL="299085" marR="5080" indent="-287655">
              <a:lnSpc>
                <a:spcPct val="100000"/>
              </a:lnSpc>
              <a:buSzPct val="95833"/>
              <a:buFont typeface="MS UI Gothic"/>
              <a:buChar char="➢"/>
              <a:tabLst>
                <a:tab pos="299085" algn="l"/>
                <a:tab pos="316230" algn="l"/>
                <a:tab pos="4431030" algn="l"/>
                <a:tab pos="4505960" algn="l"/>
              </a:tabLst>
            </a:pPr>
            <a:r>
              <a:rPr sz="2400" dirty="0">
                <a:latin typeface="Calibri"/>
                <a:cs typeface="Calibri"/>
              </a:rPr>
              <a:t>	Use</a:t>
            </a:r>
            <a:r>
              <a:rPr sz="2400" spc="-60" dirty="0">
                <a:latin typeface="Calibri"/>
                <a:cs typeface="Calibri"/>
              </a:rPr>
              <a:t> </a:t>
            </a:r>
            <a:r>
              <a:rPr sz="2400" dirty="0">
                <a:latin typeface="Calibri"/>
                <a:cs typeface="Calibri"/>
              </a:rPr>
              <a:t>positional</a:t>
            </a:r>
            <a:r>
              <a:rPr sz="2400" spc="-80" dirty="0">
                <a:latin typeface="Calibri"/>
                <a:cs typeface="Calibri"/>
              </a:rPr>
              <a:t> </a:t>
            </a:r>
            <a:r>
              <a:rPr sz="2400" dirty="0">
                <a:latin typeface="Calibri"/>
                <a:cs typeface="Calibri"/>
              </a:rPr>
              <a:t>encoding</a:t>
            </a:r>
            <a:r>
              <a:rPr sz="2400" spc="-85" dirty="0">
                <a:latin typeface="Calibri"/>
                <a:cs typeface="Calibri"/>
              </a:rPr>
              <a:t> </a:t>
            </a:r>
            <a:r>
              <a:rPr sz="2400" dirty="0">
                <a:latin typeface="Calibri"/>
                <a:cs typeface="Calibri"/>
              </a:rPr>
              <a:t>(on</a:t>
            </a:r>
            <a:r>
              <a:rPr sz="2400" spc="-60" dirty="0">
                <a:latin typeface="Calibri"/>
                <a:cs typeface="Calibri"/>
              </a:rPr>
              <a:t> </a:t>
            </a:r>
            <a:r>
              <a:rPr sz="2400" dirty="0">
                <a:latin typeface="Calibri"/>
                <a:cs typeface="Calibri"/>
              </a:rPr>
              <a:t>the</a:t>
            </a:r>
            <a:r>
              <a:rPr sz="2400" spc="-50" dirty="0">
                <a:latin typeface="Calibri"/>
                <a:cs typeface="Calibri"/>
              </a:rPr>
              <a:t> </a:t>
            </a:r>
            <a:r>
              <a:rPr sz="2400" spc="-10" dirty="0">
                <a:latin typeface="Calibri"/>
                <a:cs typeface="Calibri"/>
              </a:rPr>
              <a:t>input </a:t>
            </a:r>
            <a:r>
              <a:rPr sz="2400" dirty="0">
                <a:latin typeface="Calibri"/>
                <a:cs typeface="Calibri"/>
              </a:rPr>
              <a:t>or</a:t>
            </a:r>
            <a:r>
              <a:rPr sz="2400" spc="-50" dirty="0">
                <a:latin typeface="Calibri"/>
                <a:cs typeface="Calibri"/>
              </a:rPr>
              <a:t> </a:t>
            </a:r>
            <a:r>
              <a:rPr sz="2400" dirty="0">
                <a:latin typeface="Calibri"/>
                <a:cs typeface="Calibri"/>
              </a:rPr>
              <a:t>input</a:t>
            </a:r>
            <a:r>
              <a:rPr sz="2400" spc="-50" dirty="0">
                <a:latin typeface="Calibri"/>
                <a:cs typeface="Calibri"/>
              </a:rPr>
              <a:t> </a:t>
            </a:r>
            <a:r>
              <a:rPr sz="2400" dirty="0">
                <a:latin typeface="Calibri"/>
                <a:cs typeface="Calibri"/>
              </a:rPr>
              <a:t>embedding)</a:t>
            </a:r>
            <a:r>
              <a:rPr sz="2400" spc="-85" dirty="0">
                <a:latin typeface="Calibri"/>
                <a:cs typeface="Calibri"/>
              </a:rPr>
              <a:t> </a:t>
            </a:r>
            <a:r>
              <a:rPr sz="2400" dirty="0">
                <a:latin typeface="Calibri"/>
                <a:cs typeface="Calibri"/>
              </a:rPr>
              <a:t>to</a:t>
            </a:r>
            <a:r>
              <a:rPr sz="2400" spc="-75" dirty="0">
                <a:latin typeface="Calibri"/>
                <a:cs typeface="Calibri"/>
              </a:rPr>
              <a:t> </a:t>
            </a:r>
            <a:r>
              <a:rPr sz="2400" spc="-35" dirty="0">
                <a:latin typeface="Calibri"/>
                <a:cs typeface="Calibri"/>
              </a:rPr>
              <a:t>make</a:t>
            </a:r>
            <a:r>
              <a:rPr sz="2400" spc="-70" dirty="0">
                <a:latin typeface="Calibri"/>
                <a:cs typeface="Calibri"/>
              </a:rPr>
              <a:t> </a:t>
            </a:r>
            <a:r>
              <a:rPr sz="2400" spc="-25" dirty="0">
                <a:latin typeface="Calibri"/>
                <a:cs typeface="Calibri"/>
              </a:rPr>
              <a:t>the</a:t>
            </a:r>
            <a:r>
              <a:rPr sz="2400" dirty="0">
                <a:latin typeface="Calibri"/>
                <a:cs typeface="Calibri"/>
              </a:rPr>
              <a:t>		</a:t>
            </a:r>
            <a:r>
              <a:rPr sz="2400" spc="-25" dirty="0">
                <a:latin typeface="Calibri"/>
                <a:cs typeface="Calibri"/>
              </a:rPr>
              <a:t>mo </a:t>
            </a:r>
            <a:r>
              <a:rPr sz="2400" dirty="0">
                <a:latin typeface="Calibri"/>
                <a:cs typeface="Calibri"/>
              </a:rPr>
              <a:t>del</a:t>
            </a:r>
            <a:r>
              <a:rPr sz="2400" spc="-50" dirty="0">
                <a:latin typeface="Calibri"/>
                <a:cs typeface="Calibri"/>
              </a:rPr>
              <a:t> </a:t>
            </a:r>
            <a:r>
              <a:rPr sz="2400" spc="-25" dirty="0">
                <a:latin typeface="Calibri"/>
                <a:cs typeface="Calibri"/>
              </a:rPr>
              <a:t>aware</a:t>
            </a:r>
            <a:r>
              <a:rPr sz="2400" spc="-100" dirty="0">
                <a:latin typeface="Calibri"/>
                <a:cs typeface="Calibri"/>
              </a:rPr>
              <a:t> </a:t>
            </a:r>
            <a:r>
              <a:rPr sz="2400" dirty="0">
                <a:latin typeface="Calibri"/>
                <a:cs typeface="Calibri"/>
              </a:rPr>
              <a:t>of</a:t>
            </a:r>
            <a:r>
              <a:rPr sz="2400" spc="-70" dirty="0">
                <a:latin typeface="Calibri"/>
                <a:cs typeface="Calibri"/>
              </a:rPr>
              <a:t> </a:t>
            </a:r>
            <a:r>
              <a:rPr sz="2400" spc="-20" dirty="0">
                <a:latin typeface="Calibri"/>
                <a:cs typeface="Calibri"/>
              </a:rPr>
              <a:t>relative</a:t>
            </a:r>
            <a:r>
              <a:rPr sz="2400" spc="-50" dirty="0">
                <a:latin typeface="Calibri"/>
                <a:cs typeface="Calibri"/>
              </a:rPr>
              <a:t> </a:t>
            </a:r>
            <a:r>
              <a:rPr sz="2400" spc="-10" dirty="0">
                <a:latin typeface="Calibri"/>
                <a:cs typeface="Calibri"/>
              </a:rPr>
              <a:t>positions</a:t>
            </a:r>
            <a:r>
              <a:rPr sz="2400" spc="-55" dirty="0">
                <a:latin typeface="Calibri"/>
                <a:cs typeface="Calibri"/>
              </a:rPr>
              <a:t> </a:t>
            </a:r>
            <a:r>
              <a:rPr sz="2400" spc="-25" dirty="0">
                <a:latin typeface="Calibri"/>
                <a:cs typeface="Calibri"/>
              </a:rPr>
              <a:t>of</a:t>
            </a:r>
            <a:r>
              <a:rPr sz="2400" dirty="0">
                <a:latin typeface="Calibri"/>
                <a:cs typeface="Calibri"/>
              </a:rPr>
              <a:t>	</a:t>
            </a:r>
            <a:r>
              <a:rPr sz="2400" spc="-25" dirty="0">
                <a:latin typeface="Calibri"/>
                <a:cs typeface="Calibri"/>
              </a:rPr>
              <a:t>tok ens</a:t>
            </a:r>
            <a:endParaRPr sz="2400" dirty="0">
              <a:latin typeface="Calibri"/>
              <a:cs typeface="Calibri"/>
            </a:endParaRPr>
          </a:p>
          <a:p>
            <a:pPr marL="316865" indent="-304800">
              <a:lnSpc>
                <a:spcPct val="100000"/>
              </a:lnSpc>
              <a:spcBef>
                <a:spcPts val="5"/>
              </a:spcBef>
              <a:buSzPct val="95833"/>
              <a:buFont typeface="MS UI Gothic"/>
              <a:buChar char="➢"/>
              <a:tabLst>
                <a:tab pos="316865" algn="l"/>
              </a:tabLst>
            </a:pPr>
            <a:r>
              <a:rPr sz="2400" dirty="0">
                <a:latin typeface="Calibri"/>
                <a:cs typeface="Calibri"/>
              </a:rPr>
              <a:t>Use</a:t>
            </a:r>
            <a:r>
              <a:rPr sz="2400" spc="-50" dirty="0">
                <a:latin typeface="Calibri"/>
                <a:cs typeface="Calibri"/>
              </a:rPr>
              <a:t> </a:t>
            </a:r>
            <a:r>
              <a:rPr sz="2400" spc="-10" dirty="0">
                <a:latin typeface="Calibri"/>
                <a:cs typeface="Calibri"/>
              </a:rPr>
              <a:t>multi-</a:t>
            </a:r>
            <a:r>
              <a:rPr sz="2400" dirty="0">
                <a:latin typeface="Calibri"/>
                <a:cs typeface="Calibri"/>
              </a:rPr>
              <a:t>head</a:t>
            </a:r>
            <a:r>
              <a:rPr sz="2400" spc="-90" dirty="0">
                <a:latin typeface="Calibri"/>
                <a:cs typeface="Calibri"/>
              </a:rPr>
              <a:t> </a:t>
            </a:r>
            <a:r>
              <a:rPr sz="2400" spc="-10" dirty="0">
                <a:latin typeface="Calibri"/>
                <a:cs typeface="Calibri"/>
              </a:rPr>
              <a:t>attention</a:t>
            </a:r>
            <a:endParaRPr sz="2400" dirty="0">
              <a:latin typeface="Calibri"/>
              <a:cs typeface="Calibri"/>
            </a:endParaRPr>
          </a:p>
          <a:p>
            <a:pPr marL="299085" marR="212725" indent="-287020">
              <a:lnSpc>
                <a:spcPct val="100000"/>
              </a:lnSpc>
              <a:buSzPct val="95833"/>
              <a:buFont typeface="MS UI Gothic"/>
              <a:buChar char="➢"/>
              <a:tabLst>
                <a:tab pos="299085" algn="l"/>
                <a:tab pos="316865" algn="l"/>
              </a:tabLst>
            </a:pPr>
            <a:r>
              <a:rPr sz="2400" dirty="0">
                <a:latin typeface="Calibri"/>
                <a:cs typeface="Calibri"/>
              </a:rPr>
              <a:t>	Use</a:t>
            </a:r>
            <a:r>
              <a:rPr sz="2400" spc="-50" dirty="0">
                <a:latin typeface="Calibri"/>
                <a:cs typeface="Calibri"/>
              </a:rPr>
              <a:t> </a:t>
            </a:r>
            <a:r>
              <a:rPr sz="2400" spc="-25" dirty="0">
                <a:latin typeface="Calibri"/>
                <a:cs typeface="Calibri"/>
              </a:rPr>
              <a:t>masked</a:t>
            </a:r>
            <a:r>
              <a:rPr sz="2400" spc="-105" dirty="0">
                <a:latin typeface="Calibri"/>
                <a:cs typeface="Calibri"/>
              </a:rPr>
              <a:t> </a:t>
            </a:r>
            <a:r>
              <a:rPr sz="2400" spc="-30" dirty="0">
                <a:latin typeface="Calibri"/>
                <a:cs typeface="Calibri"/>
              </a:rPr>
              <a:t>attention</a:t>
            </a:r>
            <a:r>
              <a:rPr sz="2400" spc="-85" dirty="0">
                <a:latin typeface="Calibri"/>
                <a:cs typeface="Calibri"/>
              </a:rPr>
              <a:t> </a:t>
            </a:r>
            <a:r>
              <a:rPr sz="2400" dirty="0">
                <a:latin typeface="Calibri"/>
                <a:cs typeface="Calibri"/>
              </a:rPr>
              <a:t>if</a:t>
            </a:r>
            <a:r>
              <a:rPr sz="2400" spc="-40" dirty="0">
                <a:latin typeface="Calibri"/>
                <a:cs typeface="Calibri"/>
              </a:rPr>
              <a:t> </a:t>
            </a:r>
            <a:r>
              <a:rPr sz="2400" dirty="0">
                <a:latin typeface="Calibri"/>
                <a:cs typeface="Calibri"/>
              </a:rPr>
              <a:t>you</a:t>
            </a:r>
            <a:r>
              <a:rPr sz="2400" spc="-55" dirty="0">
                <a:latin typeface="Calibri"/>
                <a:cs typeface="Calibri"/>
              </a:rPr>
              <a:t> </a:t>
            </a:r>
            <a:r>
              <a:rPr sz="2400" spc="-20" dirty="0">
                <a:latin typeface="Calibri"/>
                <a:cs typeface="Calibri"/>
              </a:rPr>
              <a:t>want</a:t>
            </a:r>
            <a:r>
              <a:rPr sz="2400" spc="-85" dirty="0">
                <a:latin typeface="Calibri"/>
                <a:cs typeface="Calibri"/>
              </a:rPr>
              <a:t> </a:t>
            </a:r>
            <a:r>
              <a:rPr sz="2400" spc="-25" dirty="0">
                <a:latin typeface="Calibri"/>
                <a:cs typeface="Calibri"/>
              </a:rPr>
              <a:t>to </a:t>
            </a:r>
            <a:r>
              <a:rPr sz="2400" dirty="0">
                <a:latin typeface="Calibri"/>
                <a:cs typeface="Calibri"/>
              </a:rPr>
              <a:t>use</a:t>
            </a:r>
            <a:r>
              <a:rPr sz="2400" spc="-6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model</a:t>
            </a:r>
            <a:r>
              <a:rPr sz="2400" spc="-40" dirty="0">
                <a:latin typeface="Calibri"/>
                <a:cs typeface="Calibri"/>
              </a:rPr>
              <a:t> </a:t>
            </a:r>
            <a:r>
              <a:rPr sz="2400" spc="-20" dirty="0">
                <a:latin typeface="Calibri"/>
                <a:cs typeface="Calibri"/>
              </a:rPr>
              <a:t>for</a:t>
            </a:r>
            <a:r>
              <a:rPr sz="2400" spc="-80" dirty="0">
                <a:latin typeface="Calibri"/>
                <a:cs typeface="Calibri"/>
              </a:rPr>
              <a:t> </a:t>
            </a:r>
            <a:r>
              <a:rPr sz="2400" spc="-10" dirty="0">
                <a:latin typeface="Calibri"/>
                <a:cs typeface="Calibri"/>
              </a:rPr>
              <a:t>decoding</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7482" y="2976118"/>
            <a:ext cx="3711575" cy="696595"/>
          </a:xfrm>
          <a:prstGeom prst="rect">
            <a:avLst/>
          </a:prstGeom>
        </p:spPr>
        <p:txBody>
          <a:bodyPr vert="horz" wrap="square" lIns="0" tIns="13335" rIns="0" bIns="0" rtlCol="0">
            <a:spAutoFit/>
          </a:bodyPr>
          <a:lstStyle/>
          <a:p>
            <a:pPr marL="12700">
              <a:lnSpc>
                <a:spcPct val="100000"/>
              </a:lnSpc>
              <a:spcBef>
                <a:spcPts val="105"/>
              </a:spcBef>
            </a:pPr>
            <a:r>
              <a:rPr sz="4400" dirty="0"/>
              <a:t>The</a:t>
            </a:r>
            <a:r>
              <a:rPr sz="4400" spc="-95" dirty="0"/>
              <a:t> </a:t>
            </a:r>
            <a:r>
              <a:rPr sz="4400" spc="-45" dirty="0"/>
              <a:t>Transformer</a:t>
            </a:r>
            <a:endParaRPr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1609" rIns="0" bIns="0" rtlCol="0">
            <a:spAutoFit/>
          </a:bodyPr>
          <a:lstStyle/>
          <a:p>
            <a:pPr marL="12700">
              <a:lnSpc>
                <a:spcPct val="100000"/>
              </a:lnSpc>
              <a:spcBef>
                <a:spcPts val="105"/>
              </a:spcBef>
            </a:pPr>
            <a:r>
              <a:rPr sz="5000" dirty="0"/>
              <a:t>Sequence</a:t>
            </a:r>
            <a:r>
              <a:rPr sz="5000" spc="-120" dirty="0"/>
              <a:t> </a:t>
            </a:r>
            <a:r>
              <a:rPr sz="5000" dirty="0"/>
              <a:t>to</a:t>
            </a:r>
            <a:r>
              <a:rPr sz="5000" spc="-170" dirty="0"/>
              <a:t> </a:t>
            </a:r>
            <a:r>
              <a:rPr sz="5000" dirty="0"/>
              <a:t>sequence</a:t>
            </a:r>
            <a:r>
              <a:rPr sz="5000" spc="-114" dirty="0"/>
              <a:t> </a:t>
            </a:r>
            <a:r>
              <a:rPr sz="5000" dirty="0"/>
              <a:t>with</a:t>
            </a:r>
            <a:r>
              <a:rPr sz="5000" spc="-195" dirty="0"/>
              <a:t> </a:t>
            </a:r>
            <a:r>
              <a:rPr sz="5000" spc="-45" dirty="0"/>
              <a:t>self-</a:t>
            </a:r>
            <a:r>
              <a:rPr sz="5000" spc="-10" dirty="0"/>
              <a:t>attention</a:t>
            </a:r>
            <a:endParaRPr sz="50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pic>
          <p:nvPicPr>
            <p:cNvPr id="30" name="object 30"/>
            <p:cNvPicPr/>
            <p:nvPr/>
          </p:nvPicPr>
          <p:blipFill>
            <a:blip r:embed="rId13" cstate="print"/>
            <a:stretch>
              <a:fillRect/>
            </a:stretch>
          </p:blipFill>
          <p:spPr>
            <a:xfrm>
              <a:off x="614171" y="5157215"/>
              <a:ext cx="202691" cy="213360"/>
            </a:xfrm>
            <a:prstGeom prst="rect">
              <a:avLst/>
            </a:prstGeom>
          </p:spPr>
        </p:pic>
        <p:pic>
          <p:nvPicPr>
            <p:cNvPr id="31" name="object 31"/>
            <p:cNvPicPr/>
            <p:nvPr/>
          </p:nvPicPr>
          <p:blipFill>
            <a:blip r:embed="rId14" cstate="print"/>
            <a:stretch>
              <a:fillRect/>
            </a:stretch>
          </p:blipFill>
          <p:spPr>
            <a:xfrm>
              <a:off x="898779" y="5041391"/>
              <a:ext cx="374650" cy="386206"/>
            </a:xfrm>
            <a:prstGeom prst="rect">
              <a:avLst/>
            </a:prstGeom>
          </p:spPr>
        </p:pic>
        <p:pic>
          <p:nvPicPr>
            <p:cNvPr id="32" name="object 32"/>
            <p:cNvPicPr/>
            <p:nvPr/>
          </p:nvPicPr>
          <p:blipFill>
            <a:blip r:embed="rId15" cstate="print"/>
            <a:stretch>
              <a:fillRect/>
            </a:stretch>
          </p:blipFill>
          <p:spPr>
            <a:xfrm>
              <a:off x="1024127" y="5172455"/>
              <a:ext cx="187452" cy="160019"/>
            </a:xfrm>
            <a:prstGeom prst="rect">
              <a:avLst/>
            </a:prstGeom>
          </p:spPr>
        </p:pic>
        <p:pic>
          <p:nvPicPr>
            <p:cNvPr id="33" name="object 33"/>
            <p:cNvPicPr/>
            <p:nvPr/>
          </p:nvPicPr>
          <p:blipFill>
            <a:blip r:embed="rId16" cstate="print"/>
            <a:stretch>
              <a:fillRect/>
            </a:stretch>
          </p:blipFill>
          <p:spPr>
            <a:xfrm>
              <a:off x="1290827" y="5474207"/>
              <a:ext cx="141731" cy="213359"/>
            </a:xfrm>
            <a:prstGeom prst="rect">
              <a:avLst/>
            </a:prstGeom>
          </p:spPr>
        </p:pic>
        <p:pic>
          <p:nvPicPr>
            <p:cNvPr id="34" name="object 34"/>
            <p:cNvPicPr/>
            <p:nvPr/>
          </p:nvPicPr>
          <p:blipFill>
            <a:blip r:embed="rId17" cstate="print"/>
            <a:stretch>
              <a:fillRect/>
            </a:stretch>
          </p:blipFill>
          <p:spPr>
            <a:xfrm>
              <a:off x="1048512" y="5478779"/>
              <a:ext cx="76200" cy="214884"/>
            </a:xfrm>
            <a:prstGeom prst="rect">
              <a:avLst/>
            </a:prstGeom>
          </p:spPr>
        </p:pic>
        <p:pic>
          <p:nvPicPr>
            <p:cNvPr id="35" name="object 35"/>
            <p:cNvPicPr/>
            <p:nvPr/>
          </p:nvPicPr>
          <p:blipFill>
            <a:blip r:embed="rId18" cstate="print"/>
            <a:stretch>
              <a:fillRect/>
            </a:stretch>
          </p:blipFill>
          <p:spPr>
            <a:xfrm>
              <a:off x="1273429" y="5042915"/>
              <a:ext cx="358775" cy="384683"/>
            </a:xfrm>
            <a:prstGeom prst="rect">
              <a:avLst/>
            </a:prstGeom>
          </p:spPr>
        </p:pic>
        <p:pic>
          <p:nvPicPr>
            <p:cNvPr id="36" name="object 36"/>
            <p:cNvPicPr/>
            <p:nvPr/>
          </p:nvPicPr>
          <p:blipFill>
            <a:blip r:embed="rId19" cstate="print"/>
            <a:stretch>
              <a:fillRect/>
            </a:stretch>
          </p:blipFill>
          <p:spPr>
            <a:xfrm>
              <a:off x="1371600" y="5175503"/>
              <a:ext cx="199644" cy="149351"/>
            </a:xfrm>
            <a:prstGeom prst="rect">
              <a:avLst/>
            </a:prstGeom>
          </p:spPr>
        </p:pic>
        <p:pic>
          <p:nvPicPr>
            <p:cNvPr id="37" name="object 37"/>
            <p:cNvPicPr/>
            <p:nvPr/>
          </p:nvPicPr>
          <p:blipFill>
            <a:blip r:embed="rId20" cstate="print"/>
            <a:stretch>
              <a:fillRect/>
            </a:stretch>
          </p:blipFill>
          <p:spPr>
            <a:xfrm>
              <a:off x="675131" y="4791455"/>
              <a:ext cx="76200" cy="213360"/>
            </a:xfrm>
            <a:prstGeom prst="rect">
              <a:avLst/>
            </a:prstGeom>
          </p:spPr>
        </p:pic>
        <p:pic>
          <p:nvPicPr>
            <p:cNvPr id="38" name="object 38"/>
            <p:cNvPicPr/>
            <p:nvPr/>
          </p:nvPicPr>
          <p:blipFill>
            <a:blip r:embed="rId20" cstate="print"/>
            <a:stretch>
              <a:fillRect/>
            </a:stretch>
          </p:blipFill>
          <p:spPr>
            <a:xfrm>
              <a:off x="1056131" y="4785359"/>
              <a:ext cx="76200" cy="214883"/>
            </a:xfrm>
            <a:prstGeom prst="rect">
              <a:avLst/>
            </a:prstGeom>
          </p:spPr>
        </p:pic>
        <p:pic>
          <p:nvPicPr>
            <p:cNvPr id="39" name="object 39"/>
            <p:cNvPicPr/>
            <p:nvPr/>
          </p:nvPicPr>
          <p:blipFill>
            <a:blip r:embed="rId21" cstate="print"/>
            <a:stretch>
              <a:fillRect/>
            </a:stretch>
          </p:blipFill>
          <p:spPr>
            <a:xfrm>
              <a:off x="1461516" y="4791455"/>
              <a:ext cx="76200" cy="213360"/>
            </a:xfrm>
            <a:prstGeom prst="rect">
              <a:avLst/>
            </a:prstGeom>
          </p:spPr>
        </p:pic>
      </p:grpSp>
      <p:sp>
        <p:nvSpPr>
          <p:cNvPr id="40" name="object 4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sp>
          <p:nvSpPr>
            <p:cNvPr id="88" name="object 88"/>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89" name="object 89"/>
            <p:cNvPicPr/>
            <p:nvPr/>
          </p:nvPicPr>
          <p:blipFill>
            <a:blip r:embed="rId13" cstate="print"/>
            <a:stretch>
              <a:fillRect/>
            </a:stretch>
          </p:blipFill>
          <p:spPr>
            <a:xfrm>
              <a:off x="620267" y="2313431"/>
              <a:ext cx="202692" cy="213360"/>
            </a:xfrm>
            <a:prstGeom prst="rect">
              <a:avLst/>
            </a:prstGeom>
          </p:spPr>
        </p:pic>
        <p:pic>
          <p:nvPicPr>
            <p:cNvPr id="90" name="object 90"/>
            <p:cNvPicPr/>
            <p:nvPr/>
          </p:nvPicPr>
          <p:blipFill>
            <a:blip r:embed="rId43" cstate="print"/>
            <a:stretch>
              <a:fillRect/>
            </a:stretch>
          </p:blipFill>
          <p:spPr>
            <a:xfrm>
              <a:off x="780287" y="2633472"/>
              <a:ext cx="111252" cy="216408"/>
            </a:xfrm>
            <a:prstGeom prst="rect">
              <a:avLst/>
            </a:prstGeom>
          </p:spPr>
        </p:pic>
        <p:pic>
          <p:nvPicPr>
            <p:cNvPr id="91" name="object 91"/>
            <p:cNvPicPr/>
            <p:nvPr/>
          </p:nvPicPr>
          <p:blipFill>
            <a:blip r:embed="rId44" cstate="print"/>
            <a:stretch>
              <a:fillRect/>
            </a:stretch>
          </p:blipFill>
          <p:spPr>
            <a:xfrm>
              <a:off x="904875" y="2197608"/>
              <a:ext cx="374650" cy="386841"/>
            </a:xfrm>
            <a:prstGeom prst="rect">
              <a:avLst/>
            </a:prstGeom>
          </p:spPr>
        </p:pic>
        <p:pic>
          <p:nvPicPr>
            <p:cNvPr id="92" name="object 92"/>
            <p:cNvPicPr/>
            <p:nvPr/>
          </p:nvPicPr>
          <p:blipFill>
            <a:blip r:embed="rId15" cstate="print"/>
            <a:stretch>
              <a:fillRect/>
            </a:stretch>
          </p:blipFill>
          <p:spPr>
            <a:xfrm>
              <a:off x="1028700" y="2330195"/>
              <a:ext cx="187452" cy="160020"/>
            </a:xfrm>
            <a:prstGeom prst="rect">
              <a:avLst/>
            </a:prstGeom>
          </p:spPr>
        </p:pic>
        <p:pic>
          <p:nvPicPr>
            <p:cNvPr id="93" name="object 93"/>
            <p:cNvPicPr/>
            <p:nvPr/>
          </p:nvPicPr>
          <p:blipFill>
            <a:blip r:embed="rId45" cstate="print"/>
            <a:stretch>
              <a:fillRect/>
            </a:stretch>
          </p:blipFill>
          <p:spPr>
            <a:xfrm>
              <a:off x="1296923" y="2630423"/>
              <a:ext cx="141731" cy="214884"/>
            </a:xfrm>
            <a:prstGeom prst="rect">
              <a:avLst/>
            </a:prstGeom>
          </p:spPr>
        </p:pic>
        <p:pic>
          <p:nvPicPr>
            <p:cNvPr id="94" name="object 94"/>
            <p:cNvPicPr/>
            <p:nvPr/>
          </p:nvPicPr>
          <p:blipFill>
            <a:blip r:embed="rId20" cstate="print"/>
            <a:stretch>
              <a:fillRect/>
            </a:stretch>
          </p:blipFill>
          <p:spPr>
            <a:xfrm>
              <a:off x="1054608" y="2634995"/>
              <a:ext cx="76200" cy="214884"/>
            </a:xfrm>
            <a:prstGeom prst="rect">
              <a:avLst/>
            </a:prstGeom>
          </p:spPr>
        </p:pic>
        <p:pic>
          <p:nvPicPr>
            <p:cNvPr id="95" name="object 95"/>
            <p:cNvPicPr/>
            <p:nvPr/>
          </p:nvPicPr>
          <p:blipFill>
            <a:blip r:embed="rId46" cstate="print"/>
            <a:stretch>
              <a:fillRect/>
            </a:stretch>
          </p:blipFill>
          <p:spPr>
            <a:xfrm>
              <a:off x="1279525" y="2199131"/>
              <a:ext cx="358775" cy="385318"/>
            </a:xfrm>
            <a:prstGeom prst="rect">
              <a:avLst/>
            </a:prstGeom>
          </p:spPr>
        </p:pic>
        <p:pic>
          <p:nvPicPr>
            <p:cNvPr id="96" name="object 96"/>
            <p:cNvPicPr/>
            <p:nvPr/>
          </p:nvPicPr>
          <p:blipFill>
            <a:blip r:embed="rId19" cstate="print"/>
            <a:stretch>
              <a:fillRect/>
            </a:stretch>
          </p:blipFill>
          <p:spPr>
            <a:xfrm>
              <a:off x="1377695" y="2331720"/>
              <a:ext cx="199644" cy="149351"/>
            </a:xfrm>
            <a:prstGeom prst="rect">
              <a:avLst/>
            </a:prstGeom>
          </p:spPr>
        </p:pic>
        <p:pic>
          <p:nvPicPr>
            <p:cNvPr id="97" name="object 97"/>
            <p:cNvPicPr/>
            <p:nvPr/>
          </p:nvPicPr>
          <p:blipFill>
            <a:blip r:embed="rId20" cstate="print"/>
            <a:stretch>
              <a:fillRect/>
            </a:stretch>
          </p:blipFill>
          <p:spPr>
            <a:xfrm>
              <a:off x="681227" y="1947672"/>
              <a:ext cx="76200" cy="213360"/>
            </a:xfrm>
            <a:prstGeom prst="rect">
              <a:avLst/>
            </a:prstGeom>
          </p:spPr>
        </p:pic>
        <p:pic>
          <p:nvPicPr>
            <p:cNvPr id="98" name="object 98"/>
            <p:cNvPicPr/>
            <p:nvPr/>
          </p:nvPicPr>
          <p:blipFill>
            <a:blip r:embed="rId20" cstate="print"/>
            <a:stretch>
              <a:fillRect/>
            </a:stretch>
          </p:blipFill>
          <p:spPr>
            <a:xfrm>
              <a:off x="1062227" y="1943100"/>
              <a:ext cx="76200" cy="213360"/>
            </a:xfrm>
            <a:prstGeom prst="rect">
              <a:avLst/>
            </a:prstGeom>
          </p:spPr>
        </p:pic>
        <p:pic>
          <p:nvPicPr>
            <p:cNvPr id="99" name="object 99"/>
            <p:cNvPicPr/>
            <p:nvPr/>
          </p:nvPicPr>
          <p:blipFill>
            <a:blip r:embed="rId21" cstate="print"/>
            <a:stretch>
              <a:fillRect/>
            </a:stretch>
          </p:blipFill>
          <p:spPr>
            <a:xfrm>
              <a:off x="1467612" y="1947672"/>
              <a:ext cx="76200" cy="213360"/>
            </a:xfrm>
            <a:prstGeom prst="rect">
              <a:avLst/>
            </a:prstGeom>
          </p:spPr>
        </p:pic>
        <p:pic>
          <p:nvPicPr>
            <p:cNvPr id="100" name="object 100"/>
            <p:cNvPicPr/>
            <p:nvPr/>
          </p:nvPicPr>
          <p:blipFill>
            <a:blip r:embed="rId20" cstate="print"/>
            <a:stretch>
              <a:fillRect/>
            </a:stretch>
          </p:blipFill>
          <p:spPr>
            <a:xfrm>
              <a:off x="1045463" y="3323844"/>
              <a:ext cx="76200" cy="213360"/>
            </a:xfrm>
            <a:prstGeom prst="rect">
              <a:avLst/>
            </a:prstGeom>
          </p:spPr>
        </p:pic>
        <p:pic>
          <p:nvPicPr>
            <p:cNvPr id="101" name="object 101"/>
            <p:cNvPicPr/>
            <p:nvPr/>
          </p:nvPicPr>
          <p:blipFill>
            <a:blip r:embed="rId47" cstate="print"/>
            <a:stretch>
              <a:fillRect/>
            </a:stretch>
          </p:blipFill>
          <p:spPr>
            <a:xfrm>
              <a:off x="873251" y="2883408"/>
              <a:ext cx="419100" cy="409956"/>
            </a:xfrm>
            <a:prstGeom prst="rect">
              <a:avLst/>
            </a:prstGeom>
          </p:spPr>
        </p:pic>
        <p:sp>
          <p:nvSpPr>
            <p:cNvPr id="102" name="object 102"/>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3" name="object 103"/>
            <p:cNvPicPr/>
            <p:nvPr/>
          </p:nvPicPr>
          <p:blipFill>
            <a:blip r:embed="rId48" cstate="print"/>
            <a:stretch>
              <a:fillRect/>
            </a:stretch>
          </p:blipFill>
          <p:spPr>
            <a:xfrm>
              <a:off x="978408" y="2948939"/>
              <a:ext cx="220979" cy="284988"/>
            </a:xfrm>
            <a:prstGeom prst="rect">
              <a:avLst/>
            </a:prstGeom>
          </p:spPr>
        </p:pic>
      </p:grpSp>
      <p:pic>
        <p:nvPicPr>
          <p:cNvPr id="104" name="object 104"/>
          <p:cNvPicPr/>
          <p:nvPr/>
        </p:nvPicPr>
        <p:blipFill>
          <a:blip r:embed="rId21" cstate="print"/>
          <a:stretch>
            <a:fillRect/>
          </a:stretch>
        </p:blipFill>
        <p:spPr>
          <a:xfrm>
            <a:off x="2446020" y="4029455"/>
            <a:ext cx="76200" cy="214884"/>
          </a:xfrm>
          <a:prstGeom prst="rect">
            <a:avLst/>
          </a:prstGeom>
        </p:spPr>
      </p:pic>
      <p:grpSp>
        <p:nvGrpSpPr>
          <p:cNvPr id="105" name="object 105"/>
          <p:cNvGrpSpPr/>
          <p:nvPr/>
        </p:nvGrpSpPr>
        <p:grpSpPr>
          <a:xfrm>
            <a:off x="2180844" y="2630423"/>
            <a:ext cx="658495" cy="1348740"/>
            <a:chOff x="2180844" y="2630423"/>
            <a:chExt cx="658495" cy="1348740"/>
          </a:xfrm>
        </p:grpSpPr>
        <p:pic>
          <p:nvPicPr>
            <p:cNvPr id="106" name="object 106"/>
            <p:cNvPicPr/>
            <p:nvPr/>
          </p:nvPicPr>
          <p:blipFill>
            <a:blip r:embed="rId49" cstate="print"/>
            <a:stretch>
              <a:fillRect/>
            </a:stretch>
          </p:blipFill>
          <p:spPr>
            <a:xfrm>
              <a:off x="2258568" y="3567683"/>
              <a:ext cx="420624" cy="408431"/>
            </a:xfrm>
            <a:prstGeom prst="rect">
              <a:avLst/>
            </a:prstGeom>
          </p:spPr>
        </p:pic>
        <p:sp>
          <p:nvSpPr>
            <p:cNvPr id="107" name="object 107"/>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8" name="object 108"/>
            <p:cNvPicPr/>
            <p:nvPr/>
          </p:nvPicPr>
          <p:blipFill>
            <a:blip r:embed="rId50" cstate="print"/>
            <a:stretch>
              <a:fillRect/>
            </a:stretch>
          </p:blipFill>
          <p:spPr>
            <a:xfrm>
              <a:off x="2375916" y="3718559"/>
              <a:ext cx="213360" cy="149351"/>
            </a:xfrm>
            <a:prstGeom prst="rect">
              <a:avLst/>
            </a:prstGeom>
          </p:spPr>
        </p:pic>
        <p:pic>
          <p:nvPicPr>
            <p:cNvPr id="109" name="object 109"/>
            <p:cNvPicPr/>
            <p:nvPr/>
          </p:nvPicPr>
          <p:blipFill>
            <a:blip r:embed="rId51" cstate="print"/>
            <a:stretch>
              <a:fillRect/>
            </a:stretch>
          </p:blipFill>
          <p:spPr>
            <a:xfrm>
              <a:off x="2180844" y="2648711"/>
              <a:ext cx="111251" cy="214884"/>
            </a:xfrm>
            <a:prstGeom prst="rect">
              <a:avLst/>
            </a:prstGeom>
          </p:spPr>
        </p:pic>
        <p:pic>
          <p:nvPicPr>
            <p:cNvPr id="110" name="object 110"/>
            <p:cNvPicPr/>
            <p:nvPr/>
          </p:nvPicPr>
          <p:blipFill>
            <a:blip r:embed="rId21" cstate="print"/>
            <a:stretch>
              <a:fillRect/>
            </a:stretch>
          </p:blipFill>
          <p:spPr>
            <a:xfrm>
              <a:off x="2452116" y="2638043"/>
              <a:ext cx="76200" cy="213360"/>
            </a:xfrm>
            <a:prstGeom prst="rect">
              <a:avLst/>
            </a:prstGeom>
          </p:spPr>
        </p:pic>
        <p:pic>
          <p:nvPicPr>
            <p:cNvPr id="111" name="object 111"/>
            <p:cNvPicPr/>
            <p:nvPr/>
          </p:nvPicPr>
          <p:blipFill>
            <a:blip r:embed="rId45" cstate="print"/>
            <a:stretch>
              <a:fillRect/>
            </a:stretch>
          </p:blipFill>
          <p:spPr>
            <a:xfrm>
              <a:off x="2697480" y="2630423"/>
              <a:ext cx="141731" cy="214884"/>
            </a:xfrm>
            <a:prstGeom prst="rect">
              <a:avLst/>
            </a:prstGeom>
          </p:spPr>
        </p:pic>
        <p:pic>
          <p:nvPicPr>
            <p:cNvPr id="112" name="object 112"/>
            <p:cNvPicPr/>
            <p:nvPr/>
          </p:nvPicPr>
          <p:blipFill>
            <a:blip r:embed="rId21" cstate="print"/>
            <a:stretch>
              <a:fillRect/>
            </a:stretch>
          </p:blipFill>
          <p:spPr>
            <a:xfrm>
              <a:off x="2449068" y="3305555"/>
              <a:ext cx="76200" cy="214884"/>
            </a:xfrm>
            <a:prstGeom prst="rect">
              <a:avLst/>
            </a:prstGeom>
          </p:spPr>
        </p:pic>
        <p:pic>
          <p:nvPicPr>
            <p:cNvPr id="113" name="object 113"/>
            <p:cNvPicPr/>
            <p:nvPr/>
          </p:nvPicPr>
          <p:blipFill>
            <a:blip r:embed="rId7" cstate="print"/>
            <a:stretch>
              <a:fillRect/>
            </a:stretch>
          </p:blipFill>
          <p:spPr>
            <a:xfrm>
              <a:off x="2276856" y="2866643"/>
              <a:ext cx="419100" cy="409955"/>
            </a:xfrm>
            <a:prstGeom prst="rect">
              <a:avLst/>
            </a:prstGeom>
          </p:spPr>
        </p:pic>
        <p:sp>
          <p:nvSpPr>
            <p:cNvPr id="114" name="object 114"/>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5" name="object 115"/>
            <p:cNvPicPr/>
            <p:nvPr/>
          </p:nvPicPr>
          <p:blipFill>
            <a:blip r:embed="rId52" cstate="print"/>
            <a:stretch>
              <a:fillRect/>
            </a:stretch>
          </p:blipFill>
          <p:spPr>
            <a:xfrm>
              <a:off x="2368296" y="2930651"/>
              <a:ext cx="220980" cy="284988"/>
            </a:xfrm>
            <a:prstGeom prst="rect">
              <a:avLst/>
            </a:prstGeom>
          </p:spPr>
        </p:pic>
      </p:grpSp>
      <p:pic>
        <p:nvPicPr>
          <p:cNvPr id="116" name="object 116"/>
          <p:cNvPicPr/>
          <p:nvPr/>
        </p:nvPicPr>
        <p:blipFill>
          <a:blip r:embed="rId53" cstate="print"/>
          <a:stretch>
            <a:fillRect/>
          </a:stretch>
        </p:blipFill>
        <p:spPr>
          <a:xfrm>
            <a:off x="3788664" y="4027932"/>
            <a:ext cx="76200" cy="213360"/>
          </a:xfrm>
          <a:prstGeom prst="rect">
            <a:avLst/>
          </a:prstGeom>
        </p:spPr>
      </p:pic>
      <p:grpSp>
        <p:nvGrpSpPr>
          <p:cNvPr id="117" name="object 117"/>
          <p:cNvGrpSpPr/>
          <p:nvPr/>
        </p:nvGrpSpPr>
        <p:grpSpPr>
          <a:xfrm>
            <a:off x="3520440" y="2633472"/>
            <a:ext cx="654050" cy="1342390"/>
            <a:chOff x="3520440" y="2633472"/>
            <a:chExt cx="654050" cy="1342390"/>
          </a:xfrm>
        </p:grpSpPr>
        <p:pic>
          <p:nvPicPr>
            <p:cNvPr id="118" name="object 118"/>
            <p:cNvPicPr/>
            <p:nvPr/>
          </p:nvPicPr>
          <p:blipFill>
            <a:blip r:embed="rId54" cstate="print"/>
            <a:stretch>
              <a:fillRect/>
            </a:stretch>
          </p:blipFill>
          <p:spPr>
            <a:xfrm>
              <a:off x="3601212" y="3564636"/>
              <a:ext cx="420624" cy="408431"/>
            </a:xfrm>
            <a:prstGeom prst="rect">
              <a:avLst/>
            </a:prstGeom>
          </p:spPr>
        </p:pic>
        <p:sp>
          <p:nvSpPr>
            <p:cNvPr id="119" name="object 119"/>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20" name="object 120"/>
            <p:cNvPicPr/>
            <p:nvPr/>
          </p:nvPicPr>
          <p:blipFill>
            <a:blip r:embed="rId55" cstate="print"/>
            <a:stretch>
              <a:fillRect/>
            </a:stretch>
          </p:blipFill>
          <p:spPr>
            <a:xfrm>
              <a:off x="3718560" y="3715511"/>
              <a:ext cx="214884" cy="152400"/>
            </a:xfrm>
            <a:prstGeom prst="rect">
              <a:avLst/>
            </a:prstGeom>
          </p:spPr>
        </p:pic>
        <p:pic>
          <p:nvPicPr>
            <p:cNvPr id="121" name="object 121"/>
            <p:cNvPicPr/>
            <p:nvPr/>
          </p:nvPicPr>
          <p:blipFill>
            <a:blip r:embed="rId56" cstate="print"/>
            <a:stretch>
              <a:fillRect/>
            </a:stretch>
          </p:blipFill>
          <p:spPr>
            <a:xfrm>
              <a:off x="3520440" y="2633472"/>
              <a:ext cx="111251" cy="216408"/>
            </a:xfrm>
            <a:prstGeom prst="rect">
              <a:avLst/>
            </a:prstGeom>
          </p:spPr>
        </p:pic>
        <p:pic>
          <p:nvPicPr>
            <p:cNvPr id="122" name="object 122"/>
            <p:cNvPicPr/>
            <p:nvPr/>
          </p:nvPicPr>
          <p:blipFill>
            <a:blip r:embed="rId21" cstate="print"/>
            <a:stretch>
              <a:fillRect/>
            </a:stretch>
          </p:blipFill>
          <p:spPr>
            <a:xfrm>
              <a:off x="3788664" y="2639568"/>
              <a:ext cx="76198" cy="214884"/>
            </a:xfrm>
            <a:prstGeom prst="rect">
              <a:avLst/>
            </a:prstGeom>
          </p:spPr>
        </p:pic>
        <p:pic>
          <p:nvPicPr>
            <p:cNvPr id="123" name="object 123"/>
            <p:cNvPicPr/>
            <p:nvPr/>
          </p:nvPicPr>
          <p:blipFill>
            <a:blip r:embed="rId45" cstate="print"/>
            <a:stretch>
              <a:fillRect/>
            </a:stretch>
          </p:blipFill>
          <p:spPr>
            <a:xfrm>
              <a:off x="4032504" y="2633472"/>
              <a:ext cx="141732" cy="213360"/>
            </a:xfrm>
            <a:prstGeom prst="rect">
              <a:avLst/>
            </a:prstGeom>
          </p:spPr>
        </p:pic>
        <p:pic>
          <p:nvPicPr>
            <p:cNvPr id="124" name="object 124"/>
            <p:cNvPicPr/>
            <p:nvPr/>
          </p:nvPicPr>
          <p:blipFill>
            <a:blip r:embed="rId53" cstate="print"/>
            <a:stretch>
              <a:fillRect/>
            </a:stretch>
          </p:blipFill>
          <p:spPr>
            <a:xfrm>
              <a:off x="3791712" y="3304031"/>
              <a:ext cx="76198" cy="213360"/>
            </a:xfrm>
            <a:prstGeom prst="rect">
              <a:avLst/>
            </a:prstGeom>
          </p:spPr>
        </p:pic>
        <p:pic>
          <p:nvPicPr>
            <p:cNvPr id="125" name="object 125"/>
            <p:cNvPicPr/>
            <p:nvPr/>
          </p:nvPicPr>
          <p:blipFill>
            <a:blip r:embed="rId7" cstate="print"/>
            <a:stretch>
              <a:fillRect/>
            </a:stretch>
          </p:blipFill>
          <p:spPr>
            <a:xfrm>
              <a:off x="3619500" y="2863596"/>
              <a:ext cx="419100" cy="409955"/>
            </a:xfrm>
            <a:prstGeom prst="rect">
              <a:avLst/>
            </a:prstGeom>
          </p:spPr>
        </p:pic>
        <p:sp>
          <p:nvSpPr>
            <p:cNvPr id="126" name="object 126"/>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7" name="object 127"/>
            <p:cNvPicPr/>
            <p:nvPr/>
          </p:nvPicPr>
          <p:blipFill>
            <a:blip r:embed="rId57" cstate="print"/>
            <a:stretch>
              <a:fillRect/>
            </a:stretch>
          </p:blipFill>
          <p:spPr>
            <a:xfrm>
              <a:off x="3721608" y="2926080"/>
              <a:ext cx="222503" cy="289560"/>
            </a:xfrm>
            <a:prstGeom prst="rect">
              <a:avLst/>
            </a:prstGeom>
          </p:spPr>
        </p:pic>
      </p:grpSp>
      <p:grpSp>
        <p:nvGrpSpPr>
          <p:cNvPr id="128" name="object 128"/>
          <p:cNvGrpSpPr/>
          <p:nvPr/>
        </p:nvGrpSpPr>
        <p:grpSpPr>
          <a:xfrm>
            <a:off x="1950592" y="2194432"/>
            <a:ext cx="1092835" cy="390525"/>
            <a:chOff x="1950592" y="2194432"/>
            <a:chExt cx="1092835" cy="390525"/>
          </a:xfrm>
        </p:grpSpPr>
        <p:pic>
          <p:nvPicPr>
            <p:cNvPr id="129" name="object 129"/>
            <p:cNvPicPr/>
            <p:nvPr/>
          </p:nvPicPr>
          <p:blipFill>
            <a:blip r:embed="rId42" cstate="print"/>
            <a:stretch>
              <a:fillRect/>
            </a:stretch>
          </p:blipFill>
          <p:spPr>
            <a:xfrm>
              <a:off x="1953767" y="2197607"/>
              <a:ext cx="332231" cy="382524"/>
            </a:xfrm>
            <a:prstGeom prst="rect">
              <a:avLst/>
            </a:prstGeom>
          </p:spPr>
        </p:pic>
        <p:sp>
          <p:nvSpPr>
            <p:cNvPr id="130" name="object 130"/>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1" name="object 131"/>
            <p:cNvPicPr/>
            <p:nvPr/>
          </p:nvPicPr>
          <p:blipFill>
            <a:blip r:embed="rId24" cstate="print"/>
            <a:stretch>
              <a:fillRect/>
            </a:stretch>
          </p:blipFill>
          <p:spPr>
            <a:xfrm>
              <a:off x="2017775" y="2304287"/>
              <a:ext cx="208787" cy="214884"/>
            </a:xfrm>
            <a:prstGeom prst="rect">
              <a:avLst/>
            </a:prstGeom>
          </p:spPr>
        </p:pic>
        <p:pic>
          <p:nvPicPr>
            <p:cNvPr id="132" name="object 132"/>
            <p:cNvPicPr/>
            <p:nvPr/>
          </p:nvPicPr>
          <p:blipFill>
            <a:blip r:embed="rId58" cstate="print"/>
            <a:stretch>
              <a:fillRect/>
            </a:stretch>
          </p:blipFill>
          <p:spPr>
            <a:xfrm>
              <a:off x="2325623" y="2200655"/>
              <a:ext cx="333756" cy="381000"/>
            </a:xfrm>
            <a:prstGeom prst="rect">
              <a:avLst/>
            </a:prstGeom>
          </p:spPr>
        </p:pic>
        <p:sp>
          <p:nvSpPr>
            <p:cNvPr id="133" name="object 133"/>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4" name="object 134"/>
            <p:cNvPicPr/>
            <p:nvPr/>
          </p:nvPicPr>
          <p:blipFill>
            <a:blip r:embed="rId26" cstate="print"/>
            <a:stretch>
              <a:fillRect/>
            </a:stretch>
          </p:blipFill>
          <p:spPr>
            <a:xfrm>
              <a:off x="2427731" y="2331719"/>
              <a:ext cx="193548" cy="160020"/>
            </a:xfrm>
            <a:prstGeom prst="rect">
              <a:avLst/>
            </a:prstGeom>
          </p:spPr>
        </p:pic>
        <p:pic>
          <p:nvPicPr>
            <p:cNvPr id="135" name="object 135"/>
            <p:cNvPicPr/>
            <p:nvPr/>
          </p:nvPicPr>
          <p:blipFill>
            <a:blip r:embed="rId59" cstate="print"/>
            <a:stretch>
              <a:fillRect/>
            </a:stretch>
          </p:blipFill>
          <p:spPr>
            <a:xfrm>
              <a:off x="2706623" y="2199131"/>
              <a:ext cx="333756" cy="382524"/>
            </a:xfrm>
            <a:prstGeom prst="rect">
              <a:avLst/>
            </a:prstGeom>
          </p:spPr>
        </p:pic>
        <p:sp>
          <p:nvSpPr>
            <p:cNvPr id="136" name="object 136"/>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7" name="object 137"/>
            <p:cNvPicPr/>
            <p:nvPr/>
          </p:nvPicPr>
          <p:blipFill>
            <a:blip r:embed="rId28" cstate="print"/>
            <a:stretch>
              <a:fillRect/>
            </a:stretch>
          </p:blipFill>
          <p:spPr>
            <a:xfrm>
              <a:off x="2778251" y="2331719"/>
              <a:ext cx="205739" cy="149351"/>
            </a:xfrm>
            <a:prstGeom prst="rect">
              <a:avLst/>
            </a:prstGeom>
          </p:spPr>
        </p:pic>
      </p:grpSp>
      <p:grpSp>
        <p:nvGrpSpPr>
          <p:cNvPr id="138" name="object 138"/>
          <p:cNvGrpSpPr/>
          <p:nvPr/>
        </p:nvGrpSpPr>
        <p:grpSpPr>
          <a:xfrm>
            <a:off x="3282441" y="2193544"/>
            <a:ext cx="1093470" cy="391160"/>
            <a:chOff x="3282441" y="2193544"/>
            <a:chExt cx="1093470" cy="391160"/>
          </a:xfrm>
        </p:grpSpPr>
        <p:pic>
          <p:nvPicPr>
            <p:cNvPr id="139" name="object 139"/>
            <p:cNvPicPr/>
            <p:nvPr/>
          </p:nvPicPr>
          <p:blipFill>
            <a:blip r:embed="rId60" cstate="print"/>
            <a:stretch>
              <a:fillRect/>
            </a:stretch>
          </p:blipFill>
          <p:spPr>
            <a:xfrm>
              <a:off x="3288791" y="2197608"/>
              <a:ext cx="333756" cy="382524"/>
            </a:xfrm>
            <a:prstGeom prst="rect">
              <a:avLst/>
            </a:prstGeom>
          </p:spPr>
        </p:pic>
        <p:sp>
          <p:nvSpPr>
            <p:cNvPr id="140" name="object 140"/>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1" name="object 141"/>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2" name="object 142"/>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3" name="object 143"/>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4" name="object 144"/>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5" name="object 145"/>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6" name="object 146"/>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7" name="object 147"/>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8" name="object 148"/>
            <p:cNvPicPr/>
            <p:nvPr/>
          </p:nvPicPr>
          <p:blipFill>
            <a:blip r:embed="rId31" cstate="print"/>
            <a:stretch>
              <a:fillRect/>
            </a:stretch>
          </p:blipFill>
          <p:spPr>
            <a:xfrm>
              <a:off x="3354323" y="2304288"/>
              <a:ext cx="208787" cy="217932"/>
            </a:xfrm>
            <a:prstGeom prst="rect">
              <a:avLst/>
            </a:prstGeom>
          </p:spPr>
        </p:pic>
        <p:pic>
          <p:nvPicPr>
            <p:cNvPr id="149" name="object 149"/>
            <p:cNvPicPr/>
            <p:nvPr/>
          </p:nvPicPr>
          <p:blipFill>
            <a:blip r:embed="rId61" cstate="print"/>
            <a:stretch>
              <a:fillRect/>
            </a:stretch>
          </p:blipFill>
          <p:spPr>
            <a:xfrm>
              <a:off x="3639311" y="2202180"/>
              <a:ext cx="375920" cy="382524"/>
            </a:xfrm>
            <a:prstGeom prst="rect">
              <a:avLst/>
            </a:prstGeom>
          </p:spPr>
        </p:pic>
        <p:pic>
          <p:nvPicPr>
            <p:cNvPr id="150" name="object 150"/>
            <p:cNvPicPr/>
            <p:nvPr/>
          </p:nvPicPr>
          <p:blipFill>
            <a:blip r:embed="rId33" cstate="print"/>
            <a:stretch>
              <a:fillRect/>
            </a:stretch>
          </p:blipFill>
          <p:spPr>
            <a:xfrm>
              <a:off x="3762755" y="2333244"/>
              <a:ext cx="195072" cy="160020"/>
            </a:xfrm>
            <a:prstGeom prst="rect">
              <a:avLst/>
            </a:prstGeom>
          </p:spPr>
        </p:pic>
        <p:pic>
          <p:nvPicPr>
            <p:cNvPr id="151" name="object 151"/>
            <p:cNvPicPr/>
            <p:nvPr/>
          </p:nvPicPr>
          <p:blipFill>
            <a:blip r:embed="rId62" cstate="print"/>
            <a:stretch>
              <a:fillRect/>
            </a:stretch>
          </p:blipFill>
          <p:spPr>
            <a:xfrm>
              <a:off x="4015231" y="2202180"/>
              <a:ext cx="360679" cy="381000"/>
            </a:xfrm>
            <a:prstGeom prst="rect">
              <a:avLst/>
            </a:prstGeom>
          </p:spPr>
        </p:pic>
        <p:pic>
          <p:nvPicPr>
            <p:cNvPr id="152" name="object 152"/>
            <p:cNvPicPr/>
            <p:nvPr/>
          </p:nvPicPr>
          <p:blipFill>
            <a:blip r:embed="rId35" cstate="print"/>
            <a:stretch>
              <a:fillRect/>
            </a:stretch>
          </p:blipFill>
          <p:spPr>
            <a:xfrm>
              <a:off x="4113275" y="2334768"/>
              <a:ext cx="207263" cy="152400"/>
            </a:xfrm>
            <a:prstGeom prst="rect">
              <a:avLst/>
            </a:prstGeom>
          </p:spPr>
        </p:pic>
      </p:grpSp>
      <p:sp>
        <p:nvSpPr>
          <p:cNvPr id="153" name="object 153"/>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4" name="object 154"/>
          <p:cNvPicPr/>
          <p:nvPr/>
        </p:nvPicPr>
        <p:blipFill>
          <a:blip r:embed="rId53" cstate="print"/>
          <a:stretch>
            <a:fillRect/>
          </a:stretch>
        </p:blipFill>
        <p:spPr>
          <a:xfrm>
            <a:off x="2093976" y="1932432"/>
            <a:ext cx="76200" cy="213360"/>
          </a:xfrm>
          <a:prstGeom prst="rect">
            <a:avLst/>
          </a:prstGeom>
        </p:spPr>
      </p:pic>
      <p:pic>
        <p:nvPicPr>
          <p:cNvPr id="155" name="object 155"/>
          <p:cNvPicPr/>
          <p:nvPr/>
        </p:nvPicPr>
        <p:blipFill>
          <a:blip r:embed="rId53" cstate="print"/>
          <a:stretch>
            <a:fillRect/>
          </a:stretch>
        </p:blipFill>
        <p:spPr>
          <a:xfrm>
            <a:off x="2474976" y="1927860"/>
            <a:ext cx="76200" cy="213360"/>
          </a:xfrm>
          <a:prstGeom prst="rect">
            <a:avLst/>
          </a:prstGeom>
        </p:spPr>
      </p:pic>
      <p:pic>
        <p:nvPicPr>
          <p:cNvPr id="156" name="object 156"/>
          <p:cNvPicPr/>
          <p:nvPr/>
        </p:nvPicPr>
        <p:blipFill>
          <a:blip r:embed="rId53" cstate="print"/>
          <a:stretch>
            <a:fillRect/>
          </a:stretch>
        </p:blipFill>
        <p:spPr>
          <a:xfrm>
            <a:off x="2880360" y="1932432"/>
            <a:ext cx="76200" cy="213360"/>
          </a:xfrm>
          <a:prstGeom prst="rect">
            <a:avLst/>
          </a:prstGeom>
        </p:spPr>
      </p:pic>
      <p:pic>
        <p:nvPicPr>
          <p:cNvPr id="157" name="object 157"/>
          <p:cNvPicPr/>
          <p:nvPr/>
        </p:nvPicPr>
        <p:blipFill>
          <a:blip r:embed="rId21" cstate="print"/>
          <a:stretch>
            <a:fillRect/>
          </a:stretch>
        </p:blipFill>
        <p:spPr>
          <a:xfrm>
            <a:off x="3419855" y="1929383"/>
            <a:ext cx="76198" cy="214884"/>
          </a:xfrm>
          <a:prstGeom prst="rect">
            <a:avLst/>
          </a:prstGeom>
        </p:spPr>
      </p:pic>
      <p:pic>
        <p:nvPicPr>
          <p:cNvPr id="158" name="object 158"/>
          <p:cNvPicPr/>
          <p:nvPr/>
        </p:nvPicPr>
        <p:blipFill>
          <a:blip r:embed="rId53" cstate="print"/>
          <a:stretch>
            <a:fillRect/>
          </a:stretch>
        </p:blipFill>
        <p:spPr>
          <a:xfrm>
            <a:off x="3802379" y="1927860"/>
            <a:ext cx="76198" cy="213360"/>
          </a:xfrm>
          <a:prstGeom prst="rect">
            <a:avLst/>
          </a:prstGeom>
        </p:spPr>
      </p:pic>
      <p:pic>
        <p:nvPicPr>
          <p:cNvPr id="159" name="object 159"/>
          <p:cNvPicPr/>
          <p:nvPr/>
        </p:nvPicPr>
        <p:blipFill>
          <a:blip r:embed="rId21" cstate="print"/>
          <a:stretch>
            <a:fillRect/>
          </a:stretch>
        </p:blipFill>
        <p:spPr>
          <a:xfrm>
            <a:off x="4206240" y="1929383"/>
            <a:ext cx="76200" cy="214884"/>
          </a:xfrm>
          <a:prstGeom prst="rect">
            <a:avLst/>
          </a:prstGeom>
        </p:spPr>
      </p:pic>
      <p:sp>
        <p:nvSpPr>
          <p:cNvPr id="160" name="object 160"/>
          <p:cNvSpPr txBox="1"/>
          <p:nvPr/>
        </p:nvSpPr>
        <p:spPr>
          <a:xfrm>
            <a:off x="4703826" y="1409141"/>
            <a:ext cx="5277485" cy="2586990"/>
          </a:xfrm>
          <a:prstGeom prst="rect">
            <a:avLst/>
          </a:prstGeom>
        </p:spPr>
        <p:txBody>
          <a:bodyPr vert="horz" wrap="square" lIns="0" tIns="12700" rIns="0" bIns="0" rtlCol="0">
            <a:spAutoFit/>
          </a:bodyPr>
          <a:lstStyle/>
          <a:p>
            <a:pPr marL="299085" marR="344805" indent="-287655">
              <a:lnSpc>
                <a:spcPct val="100000"/>
              </a:lnSpc>
              <a:spcBef>
                <a:spcPts val="100"/>
              </a:spcBef>
              <a:buSzPct val="95833"/>
              <a:buFont typeface="MS UI Gothic"/>
              <a:buChar char="➢"/>
              <a:tabLst>
                <a:tab pos="299085" algn="l"/>
                <a:tab pos="316230" algn="l"/>
              </a:tabLst>
            </a:pPr>
            <a:r>
              <a:rPr sz="2400" dirty="0">
                <a:latin typeface="Calibri"/>
                <a:cs typeface="Calibri"/>
              </a:rPr>
              <a:t>	There</a:t>
            </a:r>
            <a:r>
              <a:rPr sz="2400" spc="-30" dirty="0">
                <a:latin typeface="Calibri"/>
                <a:cs typeface="Calibri"/>
              </a:rPr>
              <a:t> </a:t>
            </a:r>
            <a:r>
              <a:rPr sz="2400" dirty="0">
                <a:latin typeface="Calibri"/>
                <a:cs typeface="Calibri"/>
              </a:rPr>
              <a:t>are</a:t>
            </a:r>
            <a:r>
              <a:rPr sz="2400" spc="-70"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number</a:t>
            </a:r>
            <a:r>
              <a:rPr sz="2400" spc="-75" dirty="0">
                <a:latin typeface="Calibri"/>
                <a:cs typeface="Calibri"/>
              </a:rPr>
              <a:t> </a:t>
            </a:r>
            <a:r>
              <a:rPr sz="2400" dirty="0">
                <a:latin typeface="Calibri"/>
                <a:cs typeface="Calibri"/>
              </a:rPr>
              <a:t>of</a:t>
            </a:r>
            <a:r>
              <a:rPr sz="2400" spc="-40" dirty="0">
                <a:latin typeface="Calibri"/>
                <a:cs typeface="Calibri"/>
              </a:rPr>
              <a:t> </a:t>
            </a:r>
            <a:r>
              <a:rPr sz="2400" dirty="0">
                <a:latin typeface="Calibri"/>
                <a:cs typeface="Calibri"/>
              </a:rPr>
              <a:t>model</a:t>
            </a:r>
            <a:r>
              <a:rPr sz="2400" spc="-50" dirty="0">
                <a:latin typeface="Calibri"/>
                <a:cs typeface="Calibri"/>
              </a:rPr>
              <a:t> </a:t>
            </a:r>
            <a:r>
              <a:rPr sz="2400" spc="-10" dirty="0">
                <a:latin typeface="Calibri"/>
                <a:cs typeface="Calibri"/>
              </a:rPr>
              <a:t>designs </a:t>
            </a:r>
            <a:r>
              <a:rPr sz="2400" dirty="0">
                <a:latin typeface="Calibri"/>
                <a:cs typeface="Calibri"/>
              </a:rPr>
              <a:t>that</a:t>
            </a:r>
            <a:r>
              <a:rPr sz="2400" spc="-90" dirty="0">
                <a:latin typeface="Calibri"/>
                <a:cs typeface="Calibri"/>
              </a:rPr>
              <a:t> </a:t>
            </a:r>
            <a:r>
              <a:rPr sz="2400" dirty="0">
                <a:latin typeface="Calibri"/>
                <a:cs typeface="Calibri"/>
              </a:rPr>
              <a:t>use</a:t>
            </a:r>
            <a:r>
              <a:rPr sz="2400" spc="-85" dirty="0">
                <a:latin typeface="Calibri"/>
                <a:cs typeface="Calibri"/>
              </a:rPr>
              <a:t> </a:t>
            </a:r>
            <a:r>
              <a:rPr sz="2400" spc="-10" dirty="0">
                <a:latin typeface="Calibri"/>
                <a:cs typeface="Calibri"/>
              </a:rPr>
              <a:t>successive</a:t>
            </a:r>
            <a:r>
              <a:rPr sz="2400" spc="-60" dirty="0">
                <a:latin typeface="Calibri"/>
                <a:cs typeface="Calibri"/>
              </a:rPr>
              <a:t> </a:t>
            </a:r>
            <a:r>
              <a:rPr sz="2400" spc="-25" dirty="0">
                <a:latin typeface="Calibri"/>
                <a:cs typeface="Calibri"/>
              </a:rPr>
              <a:t>self-</a:t>
            </a:r>
            <a:r>
              <a:rPr sz="2400" spc="-10" dirty="0">
                <a:latin typeface="Calibri"/>
                <a:cs typeface="Calibri"/>
              </a:rPr>
              <a:t>attention</a:t>
            </a:r>
            <a:r>
              <a:rPr sz="2400" spc="-65" dirty="0">
                <a:latin typeface="Calibri"/>
                <a:cs typeface="Calibri"/>
              </a:rPr>
              <a:t> </a:t>
            </a:r>
            <a:r>
              <a:rPr sz="2400" spc="-25" dirty="0">
                <a:latin typeface="Calibri"/>
                <a:cs typeface="Calibri"/>
              </a:rPr>
              <a:t>and </a:t>
            </a:r>
            <a:r>
              <a:rPr sz="2400" spc="-10" dirty="0">
                <a:latin typeface="Calibri"/>
                <a:cs typeface="Calibri"/>
              </a:rPr>
              <a:t>position-</a:t>
            </a:r>
            <a:r>
              <a:rPr sz="2400" dirty="0">
                <a:latin typeface="Calibri"/>
                <a:cs typeface="Calibri"/>
              </a:rPr>
              <a:t>wise</a:t>
            </a:r>
            <a:r>
              <a:rPr sz="2400" spc="-65" dirty="0">
                <a:latin typeface="Calibri"/>
                <a:cs typeface="Calibri"/>
              </a:rPr>
              <a:t> </a:t>
            </a:r>
            <a:r>
              <a:rPr sz="2400" spc="-10" dirty="0">
                <a:latin typeface="Calibri"/>
                <a:cs typeface="Calibri"/>
              </a:rPr>
              <a:t>nonlinear</a:t>
            </a:r>
            <a:r>
              <a:rPr sz="2400" spc="-70" dirty="0">
                <a:latin typeface="Calibri"/>
                <a:cs typeface="Calibri"/>
              </a:rPr>
              <a:t> </a:t>
            </a:r>
            <a:r>
              <a:rPr sz="2400" spc="-20" dirty="0">
                <a:latin typeface="Calibri"/>
                <a:cs typeface="Calibri"/>
              </a:rPr>
              <a:t>layers</a:t>
            </a:r>
            <a:r>
              <a:rPr sz="2400" spc="-65" dirty="0">
                <a:latin typeface="Calibri"/>
                <a:cs typeface="Calibri"/>
              </a:rPr>
              <a:t> </a:t>
            </a:r>
            <a:r>
              <a:rPr sz="2400" spc="-25" dirty="0">
                <a:latin typeface="Calibri"/>
                <a:cs typeface="Calibri"/>
              </a:rPr>
              <a:t>to </a:t>
            </a:r>
            <a:r>
              <a:rPr sz="2400" spc="-10" dirty="0">
                <a:latin typeface="Calibri"/>
                <a:cs typeface="Calibri"/>
              </a:rPr>
              <a:t>process</a:t>
            </a:r>
            <a:r>
              <a:rPr sz="2400" spc="-90" dirty="0">
                <a:latin typeface="Calibri"/>
                <a:cs typeface="Calibri"/>
              </a:rPr>
              <a:t> </a:t>
            </a:r>
            <a:r>
              <a:rPr sz="2400" spc="-10" dirty="0">
                <a:latin typeface="Calibri"/>
                <a:cs typeface="Calibri"/>
              </a:rPr>
              <a:t>sequences</a:t>
            </a:r>
            <a:endParaRPr sz="2400" dirty="0">
              <a:latin typeface="Calibri"/>
              <a:cs typeface="Calibri"/>
            </a:endParaRPr>
          </a:p>
          <a:p>
            <a:pPr marL="299085" marR="5080" indent="-287655">
              <a:lnSpc>
                <a:spcPct val="100000"/>
              </a:lnSpc>
              <a:spcBef>
                <a:spcPts val="5"/>
              </a:spcBef>
              <a:buSzPct val="95833"/>
              <a:buFont typeface="MS UI Gothic"/>
              <a:buChar char="➢"/>
              <a:tabLst>
                <a:tab pos="299085" algn="l"/>
                <a:tab pos="316230" algn="l"/>
              </a:tabLst>
            </a:pPr>
            <a:r>
              <a:rPr sz="2400" dirty="0">
                <a:latin typeface="Calibri"/>
                <a:cs typeface="Calibri"/>
              </a:rPr>
              <a:t>	These</a:t>
            </a:r>
            <a:r>
              <a:rPr sz="2400" spc="-75" dirty="0">
                <a:latin typeface="Calibri"/>
                <a:cs typeface="Calibri"/>
              </a:rPr>
              <a:t> </a:t>
            </a:r>
            <a:r>
              <a:rPr sz="2400" dirty="0">
                <a:latin typeface="Calibri"/>
                <a:cs typeface="Calibri"/>
              </a:rPr>
              <a:t>are</a:t>
            </a:r>
            <a:r>
              <a:rPr sz="2400" spc="-100" dirty="0">
                <a:latin typeface="Calibri"/>
                <a:cs typeface="Calibri"/>
              </a:rPr>
              <a:t> </a:t>
            </a:r>
            <a:r>
              <a:rPr sz="2400" spc="-10" dirty="0">
                <a:latin typeface="Calibri"/>
                <a:cs typeface="Calibri"/>
              </a:rPr>
              <a:t>generally</a:t>
            </a:r>
            <a:r>
              <a:rPr sz="2400" spc="-95" dirty="0">
                <a:latin typeface="Calibri"/>
                <a:cs typeface="Calibri"/>
              </a:rPr>
              <a:t> </a:t>
            </a:r>
            <a:r>
              <a:rPr sz="2400" spc="-10" dirty="0">
                <a:latin typeface="Calibri"/>
                <a:cs typeface="Calibri"/>
              </a:rPr>
              <a:t>called </a:t>
            </a:r>
            <a:r>
              <a:rPr sz="2400" spc="-30" dirty="0">
                <a:latin typeface="Calibri"/>
                <a:cs typeface="Calibri"/>
              </a:rPr>
              <a:t>“Transformers”</a:t>
            </a:r>
            <a:r>
              <a:rPr sz="2400" spc="-40" dirty="0">
                <a:latin typeface="Calibri"/>
                <a:cs typeface="Calibri"/>
              </a:rPr>
              <a:t> </a:t>
            </a:r>
            <a:r>
              <a:rPr sz="2400" spc="-10" dirty="0">
                <a:latin typeface="Calibri"/>
                <a:cs typeface="Calibri"/>
              </a:rPr>
              <a:t>because</a:t>
            </a:r>
            <a:r>
              <a:rPr sz="2400" spc="-50" dirty="0">
                <a:latin typeface="Calibri"/>
                <a:cs typeface="Calibri"/>
              </a:rPr>
              <a:t> </a:t>
            </a:r>
            <a:r>
              <a:rPr sz="2400" dirty="0">
                <a:latin typeface="Calibri"/>
                <a:cs typeface="Calibri"/>
              </a:rPr>
              <a:t>they</a:t>
            </a:r>
            <a:r>
              <a:rPr sz="2400" spc="-45" dirty="0">
                <a:latin typeface="Calibri"/>
                <a:cs typeface="Calibri"/>
              </a:rPr>
              <a:t> </a:t>
            </a:r>
            <a:r>
              <a:rPr sz="2400" spc="-10" dirty="0">
                <a:latin typeface="Calibri"/>
                <a:cs typeface="Calibri"/>
              </a:rPr>
              <a:t>transform </a:t>
            </a:r>
            <a:r>
              <a:rPr sz="2400" dirty="0">
                <a:latin typeface="Calibri"/>
                <a:cs typeface="Calibri"/>
              </a:rPr>
              <a:t>one</a:t>
            </a:r>
            <a:r>
              <a:rPr sz="2400" spc="-55" dirty="0">
                <a:latin typeface="Calibri"/>
                <a:cs typeface="Calibri"/>
              </a:rPr>
              <a:t> </a:t>
            </a:r>
            <a:r>
              <a:rPr sz="2400" spc="-10" dirty="0">
                <a:latin typeface="Calibri"/>
                <a:cs typeface="Calibri"/>
              </a:rPr>
              <a:t>sequence</a:t>
            </a:r>
            <a:r>
              <a:rPr sz="2400" spc="-90" dirty="0">
                <a:latin typeface="Calibri"/>
                <a:cs typeface="Calibri"/>
              </a:rPr>
              <a:t> </a:t>
            </a:r>
            <a:r>
              <a:rPr sz="2400" dirty="0">
                <a:latin typeface="Calibri"/>
                <a:cs typeface="Calibri"/>
              </a:rPr>
              <a:t>into</a:t>
            </a:r>
            <a:r>
              <a:rPr sz="2400" spc="-95" dirty="0">
                <a:latin typeface="Calibri"/>
                <a:cs typeface="Calibri"/>
              </a:rPr>
              <a:t> </a:t>
            </a:r>
            <a:r>
              <a:rPr sz="2400" dirty="0">
                <a:latin typeface="Calibri"/>
                <a:cs typeface="Calibri"/>
              </a:rPr>
              <a:t>another</a:t>
            </a:r>
            <a:r>
              <a:rPr sz="2400" spc="-85" dirty="0">
                <a:latin typeface="Calibri"/>
                <a:cs typeface="Calibri"/>
              </a:rPr>
              <a:t> </a:t>
            </a:r>
            <a:r>
              <a:rPr sz="2400" dirty="0">
                <a:latin typeface="Calibri"/>
                <a:cs typeface="Calibri"/>
              </a:rPr>
              <a:t>at</a:t>
            </a:r>
            <a:r>
              <a:rPr sz="2400" spc="-80" dirty="0">
                <a:latin typeface="Calibri"/>
                <a:cs typeface="Calibri"/>
              </a:rPr>
              <a:t> </a:t>
            </a:r>
            <a:r>
              <a:rPr sz="2400" b="1" dirty="0">
                <a:latin typeface="Calibri"/>
                <a:cs typeface="Calibri"/>
              </a:rPr>
              <a:t>each</a:t>
            </a:r>
            <a:r>
              <a:rPr sz="2400" b="1" spc="-100" dirty="0">
                <a:latin typeface="Calibri"/>
                <a:cs typeface="Calibri"/>
              </a:rPr>
              <a:t> </a:t>
            </a:r>
            <a:r>
              <a:rPr sz="2400" spc="-10" dirty="0">
                <a:latin typeface="Calibri"/>
                <a:cs typeface="Calibri"/>
              </a:rPr>
              <a:t>layer</a:t>
            </a:r>
            <a:endParaRPr sz="2400" dirty="0">
              <a:latin typeface="Calibri"/>
              <a:cs typeface="Calibri"/>
            </a:endParaRPr>
          </a:p>
        </p:txBody>
      </p:sp>
      <p:sp>
        <p:nvSpPr>
          <p:cNvPr id="161" name="object 161"/>
          <p:cNvSpPr txBox="1"/>
          <p:nvPr/>
        </p:nvSpPr>
        <p:spPr>
          <a:xfrm>
            <a:off x="4703826" y="3977132"/>
            <a:ext cx="5200015" cy="2464435"/>
          </a:xfrm>
          <a:prstGeom prst="rect">
            <a:avLst/>
          </a:prstGeom>
        </p:spPr>
        <p:txBody>
          <a:bodyPr vert="horz" wrap="square" lIns="0" tIns="12700" rIns="0" bIns="0" rtlCol="0">
            <a:spAutoFit/>
          </a:bodyPr>
          <a:lstStyle/>
          <a:p>
            <a:pPr marL="812800" indent="-342900">
              <a:lnSpc>
                <a:spcPct val="100000"/>
              </a:lnSpc>
              <a:spcBef>
                <a:spcPts val="100"/>
              </a:spcBef>
              <a:buFont typeface="MS UI Gothic"/>
              <a:buChar char="▪"/>
              <a:tabLst>
                <a:tab pos="812800" algn="l"/>
              </a:tabLst>
            </a:pPr>
            <a:r>
              <a:rPr sz="2000" dirty="0">
                <a:latin typeface="Calibri"/>
                <a:cs typeface="Calibri"/>
              </a:rPr>
              <a:t>See</a:t>
            </a:r>
            <a:r>
              <a:rPr sz="2000" spc="-40" dirty="0">
                <a:latin typeface="Calibri"/>
                <a:cs typeface="Calibri"/>
              </a:rPr>
              <a:t> </a:t>
            </a:r>
            <a:r>
              <a:rPr sz="2000" spc="-50" dirty="0">
                <a:latin typeface="Calibri"/>
                <a:cs typeface="Calibri"/>
              </a:rPr>
              <a:t>Vaswani</a:t>
            </a:r>
            <a:r>
              <a:rPr sz="2000" spc="-65" dirty="0">
                <a:latin typeface="Calibri"/>
                <a:cs typeface="Calibri"/>
              </a:rPr>
              <a:t> </a:t>
            </a:r>
            <a:r>
              <a:rPr sz="2000" dirty="0">
                <a:latin typeface="Calibri"/>
                <a:cs typeface="Calibri"/>
              </a:rPr>
              <a:t>et</a:t>
            </a:r>
            <a:r>
              <a:rPr sz="2000" spc="-15" dirty="0">
                <a:latin typeface="Calibri"/>
                <a:cs typeface="Calibri"/>
              </a:rPr>
              <a:t> </a:t>
            </a:r>
            <a:r>
              <a:rPr sz="2000" dirty="0">
                <a:latin typeface="Calibri"/>
                <a:cs typeface="Calibri"/>
              </a:rPr>
              <a:t>al.</a:t>
            </a:r>
            <a:r>
              <a:rPr sz="2000" spc="-35" dirty="0">
                <a:latin typeface="Calibri"/>
                <a:cs typeface="Calibri"/>
              </a:rPr>
              <a:t> </a:t>
            </a:r>
            <a:r>
              <a:rPr sz="2000" b="1" spc="-30" dirty="0">
                <a:latin typeface="Calibri"/>
                <a:cs typeface="Calibri"/>
              </a:rPr>
              <a:t>Attention</a:t>
            </a:r>
            <a:r>
              <a:rPr sz="2000" b="1" spc="-85" dirty="0">
                <a:latin typeface="Calibri"/>
                <a:cs typeface="Calibri"/>
              </a:rPr>
              <a:t> </a:t>
            </a:r>
            <a:r>
              <a:rPr sz="2000" b="1" dirty="0">
                <a:latin typeface="Calibri"/>
                <a:cs typeface="Calibri"/>
              </a:rPr>
              <a:t>Is</a:t>
            </a:r>
            <a:r>
              <a:rPr sz="2000" b="1" spc="-10" dirty="0">
                <a:latin typeface="Calibri"/>
                <a:cs typeface="Calibri"/>
              </a:rPr>
              <a:t> </a:t>
            </a:r>
            <a:r>
              <a:rPr sz="2000" b="1" dirty="0">
                <a:latin typeface="Calibri"/>
                <a:cs typeface="Calibri"/>
              </a:rPr>
              <a:t>All</a:t>
            </a:r>
            <a:r>
              <a:rPr sz="2000" b="1" spc="-25" dirty="0">
                <a:latin typeface="Calibri"/>
                <a:cs typeface="Calibri"/>
              </a:rPr>
              <a:t> You</a:t>
            </a:r>
            <a:endParaRPr sz="2000">
              <a:latin typeface="Calibri"/>
              <a:cs typeface="Calibri"/>
            </a:endParaRPr>
          </a:p>
          <a:p>
            <a:pPr marL="812800">
              <a:lnSpc>
                <a:spcPts val="2350"/>
              </a:lnSpc>
            </a:pPr>
            <a:r>
              <a:rPr sz="2000" b="1" dirty="0">
                <a:latin typeface="Calibri"/>
                <a:cs typeface="Calibri"/>
              </a:rPr>
              <a:t>Need.</a:t>
            </a:r>
            <a:r>
              <a:rPr sz="2000" b="1" spc="-50" dirty="0">
                <a:latin typeface="Calibri"/>
                <a:cs typeface="Calibri"/>
              </a:rPr>
              <a:t> </a:t>
            </a:r>
            <a:r>
              <a:rPr sz="2000" spc="-20" dirty="0">
                <a:latin typeface="Calibri"/>
                <a:cs typeface="Calibri"/>
              </a:rPr>
              <a:t>2017</a:t>
            </a:r>
            <a:endParaRPr sz="2000">
              <a:latin typeface="Calibri"/>
              <a:cs typeface="Calibri"/>
            </a:endParaRPr>
          </a:p>
          <a:p>
            <a:pPr marL="304800" marR="5080" indent="-304800" algn="r">
              <a:lnSpc>
                <a:spcPts val="2830"/>
              </a:lnSpc>
              <a:buSzPct val="95833"/>
              <a:buFont typeface="MS UI Gothic"/>
              <a:buChar char="➢"/>
              <a:tabLst>
                <a:tab pos="304800" algn="l"/>
              </a:tabLst>
            </a:pPr>
            <a:r>
              <a:rPr sz="2400" dirty="0">
                <a:latin typeface="Calibri"/>
                <a:cs typeface="Calibri"/>
              </a:rPr>
              <a:t>The</a:t>
            </a:r>
            <a:r>
              <a:rPr sz="2400" spc="-25" dirty="0">
                <a:latin typeface="Calibri"/>
                <a:cs typeface="Calibri"/>
              </a:rPr>
              <a:t> </a:t>
            </a:r>
            <a:r>
              <a:rPr sz="2400" spc="-30" dirty="0">
                <a:latin typeface="Calibri"/>
                <a:cs typeface="Calibri"/>
              </a:rPr>
              <a:t>“classic”</a:t>
            </a:r>
            <a:r>
              <a:rPr sz="2400" spc="-85" dirty="0">
                <a:latin typeface="Calibri"/>
                <a:cs typeface="Calibri"/>
              </a:rPr>
              <a:t> </a:t>
            </a:r>
            <a:r>
              <a:rPr sz="2400" spc="-30" dirty="0">
                <a:latin typeface="Calibri"/>
                <a:cs typeface="Calibri"/>
              </a:rPr>
              <a:t>transformer</a:t>
            </a:r>
            <a:r>
              <a:rPr sz="2400" spc="-85" dirty="0">
                <a:latin typeface="Calibri"/>
                <a:cs typeface="Calibri"/>
              </a:rPr>
              <a:t> </a:t>
            </a:r>
            <a:r>
              <a:rPr sz="2400" spc="-50" dirty="0">
                <a:latin typeface="Calibri"/>
                <a:cs typeface="Calibri"/>
              </a:rPr>
              <a:t>(Vaswani</a:t>
            </a:r>
            <a:r>
              <a:rPr sz="2400" spc="-65" dirty="0">
                <a:latin typeface="Calibri"/>
                <a:cs typeface="Calibri"/>
              </a:rPr>
              <a:t> </a:t>
            </a:r>
            <a:r>
              <a:rPr sz="2400" dirty="0">
                <a:latin typeface="Calibri"/>
                <a:cs typeface="Calibri"/>
              </a:rPr>
              <a:t>et</a:t>
            </a:r>
            <a:r>
              <a:rPr sz="2400" spc="-95" dirty="0">
                <a:latin typeface="Calibri"/>
                <a:cs typeface="Calibri"/>
              </a:rPr>
              <a:t> </a:t>
            </a:r>
            <a:r>
              <a:rPr sz="2400" spc="-25" dirty="0">
                <a:latin typeface="Calibri"/>
                <a:cs typeface="Calibri"/>
              </a:rPr>
              <a:t>al.</a:t>
            </a:r>
            <a:endParaRPr sz="2400">
              <a:latin typeface="Calibri"/>
              <a:cs typeface="Calibri"/>
            </a:endParaRPr>
          </a:p>
          <a:p>
            <a:pPr marR="5715" algn="r">
              <a:lnSpc>
                <a:spcPct val="100000"/>
              </a:lnSpc>
              <a:spcBef>
                <a:spcPts val="100"/>
              </a:spcBef>
            </a:pPr>
            <a:r>
              <a:rPr sz="2400" dirty="0">
                <a:latin typeface="Calibri"/>
                <a:cs typeface="Calibri"/>
              </a:rPr>
              <a:t>2017)</a:t>
            </a:r>
            <a:r>
              <a:rPr sz="2400" spc="-70" dirty="0">
                <a:latin typeface="Calibri"/>
                <a:cs typeface="Calibri"/>
              </a:rPr>
              <a:t> </a:t>
            </a:r>
            <a:r>
              <a:rPr sz="2400" dirty="0">
                <a:latin typeface="Calibri"/>
                <a:cs typeface="Calibri"/>
              </a:rPr>
              <a:t>is</a:t>
            </a:r>
            <a:r>
              <a:rPr sz="2400" spc="-40" dirty="0">
                <a:latin typeface="Calibri"/>
                <a:cs typeface="Calibri"/>
              </a:rPr>
              <a:t> </a:t>
            </a:r>
            <a:r>
              <a:rPr sz="2400" dirty="0">
                <a:latin typeface="Calibri"/>
                <a:cs typeface="Calibri"/>
              </a:rPr>
              <a:t>a</a:t>
            </a:r>
            <a:r>
              <a:rPr sz="2400" spc="-55" dirty="0">
                <a:latin typeface="Calibri"/>
                <a:cs typeface="Calibri"/>
              </a:rPr>
              <a:t> </a:t>
            </a:r>
            <a:r>
              <a:rPr sz="2400" b="1" spc="-10" dirty="0">
                <a:latin typeface="Calibri"/>
                <a:cs typeface="Calibri"/>
              </a:rPr>
              <a:t>sequence</a:t>
            </a:r>
            <a:r>
              <a:rPr sz="2400" b="1" spc="-55" dirty="0">
                <a:latin typeface="Calibri"/>
                <a:cs typeface="Calibri"/>
              </a:rPr>
              <a:t> </a:t>
            </a:r>
            <a:r>
              <a:rPr sz="2400" b="1" dirty="0">
                <a:latin typeface="Calibri"/>
                <a:cs typeface="Calibri"/>
              </a:rPr>
              <a:t>to</a:t>
            </a:r>
            <a:r>
              <a:rPr sz="2400" b="1" spc="-70" dirty="0">
                <a:latin typeface="Calibri"/>
                <a:cs typeface="Calibri"/>
              </a:rPr>
              <a:t> </a:t>
            </a:r>
            <a:r>
              <a:rPr sz="2400" b="1" spc="-10" dirty="0">
                <a:latin typeface="Calibri"/>
                <a:cs typeface="Calibri"/>
              </a:rPr>
              <a:t>sequence</a:t>
            </a:r>
            <a:r>
              <a:rPr sz="2400" b="1" spc="-70" dirty="0">
                <a:latin typeface="Calibri"/>
                <a:cs typeface="Calibri"/>
              </a:rPr>
              <a:t> </a:t>
            </a:r>
            <a:r>
              <a:rPr sz="2400" spc="-10" dirty="0">
                <a:latin typeface="Calibri"/>
                <a:cs typeface="Calibri"/>
              </a:rPr>
              <a:t>model</a:t>
            </a:r>
            <a:endParaRPr sz="2400">
              <a:latin typeface="Calibri"/>
              <a:cs typeface="Calibri"/>
            </a:endParaRPr>
          </a:p>
          <a:p>
            <a:pPr marL="299085" marR="215900" indent="-287655" algn="just">
              <a:lnSpc>
                <a:spcPct val="100000"/>
              </a:lnSpc>
              <a:buSzPct val="95833"/>
              <a:buFont typeface="MS UI Gothic"/>
              <a:buChar char="➢"/>
              <a:tabLst>
                <a:tab pos="299085" algn="l"/>
                <a:tab pos="316230" algn="l"/>
              </a:tabLst>
            </a:pPr>
            <a:r>
              <a:rPr sz="2400" dirty="0">
                <a:latin typeface="Calibri"/>
                <a:cs typeface="Calibri"/>
              </a:rPr>
              <a:t>	A</a:t>
            </a:r>
            <a:r>
              <a:rPr sz="2400" spc="-25" dirty="0">
                <a:latin typeface="Calibri"/>
                <a:cs typeface="Calibri"/>
              </a:rPr>
              <a:t> </a:t>
            </a:r>
            <a:r>
              <a:rPr sz="2400" dirty="0">
                <a:latin typeface="Calibri"/>
                <a:cs typeface="Calibri"/>
              </a:rPr>
              <a:t>number</a:t>
            </a:r>
            <a:r>
              <a:rPr sz="2400" spc="-45" dirty="0">
                <a:latin typeface="Calibri"/>
                <a:cs typeface="Calibri"/>
              </a:rPr>
              <a:t> </a:t>
            </a:r>
            <a:r>
              <a:rPr sz="2400" dirty="0">
                <a:latin typeface="Calibri"/>
                <a:cs typeface="Calibri"/>
              </a:rPr>
              <a:t>of</a:t>
            </a:r>
            <a:r>
              <a:rPr sz="2400" spc="-35" dirty="0">
                <a:latin typeface="Calibri"/>
                <a:cs typeface="Calibri"/>
              </a:rPr>
              <a:t> </a:t>
            </a:r>
            <a:r>
              <a:rPr sz="2400" spc="-20" dirty="0">
                <a:latin typeface="Calibri"/>
                <a:cs typeface="Calibri"/>
              </a:rPr>
              <a:t>well-</a:t>
            </a:r>
            <a:r>
              <a:rPr sz="2400" dirty="0">
                <a:latin typeface="Calibri"/>
                <a:cs typeface="Calibri"/>
              </a:rPr>
              <a:t>known</a:t>
            </a:r>
            <a:r>
              <a:rPr sz="2400" spc="-65" dirty="0">
                <a:latin typeface="Calibri"/>
                <a:cs typeface="Calibri"/>
              </a:rPr>
              <a:t> </a:t>
            </a:r>
            <a:r>
              <a:rPr sz="2400" spc="-20" dirty="0">
                <a:latin typeface="Calibri"/>
                <a:cs typeface="Calibri"/>
              </a:rPr>
              <a:t>follow</a:t>
            </a:r>
            <a:r>
              <a:rPr sz="2400" spc="-65" dirty="0">
                <a:latin typeface="Calibri"/>
                <a:cs typeface="Calibri"/>
              </a:rPr>
              <a:t> </a:t>
            </a:r>
            <a:r>
              <a:rPr sz="2400" spc="-10" dirty="0">
                <a:latin typeface="Calibri"/>
                <a:cs typeface="Calibri"/>
              </a:rPr>
              <a:t>works </a:t>
            </a:r>
            <a:r>
              <a:rPr sz="2400" dirty="0">
                <a:latin typeface="Calibri"/>
                <a:cs typeface="Calibri"/>
              </a:rPr>
              <a:t>also</a:t>
            </a:r>
            <a:r>
              <a:rPr sz="2400" spc="-55" dirty="0">
                <a:latin typeface="Calibri"/>
                <a:cs typeface="Calibri"/>
              </a:rPr>
              <a:t> </a:t>
            </a:r>
            <a:r>
              <a:rPr sz="2400" dirty="0">
                <a:latin typeface="Calibri"/>
                <a:cs typeface="Calibri"/>
              </a:rPr>
              <a:t>use</a:t>
            </a:r>
            <a:r>
              <a:rPr sz="2400" spc="-45" dirty="0">
                <a:latin typeface="Calibri"/>
                <a:cs typeface="Calibri"/>
              </a:rPr>
              <a:t> </a:t>
            </a:r>
            <a:r>
              <a:rPr sz="2400" spc="-35" dirty="0">
                <a:latin typeface="Calibri"/>
                <a:cs typeface="Calibri"/>
              </a:rPr>
              <a:t>transformers</a:t>
            </a:r>
            <a:r>
              <a:rPr sz="2400" spc="-80" dirty="0">
                <a:latin typeface="Calibri"/>
                <a:cs typeface="Calibri"/>
              </a:rPr>
              <a:t> </a:t>
            </a:r>
            <a:r>
              <a:rPr sz="2400" spc="-20" dirty="0">
                <a:latin typeface="Calibri"/>
                <a:cs typeface="Calibri"/>
              </a:rPr>
              <a:t>for</a:t>
            </a:r>
            <a:r>
              <a:rPr sz="2400" spc="-55" dirty="0">
                <a:latin typeface="Calibri"/>
                <a:cs typeface="Calibri"/>
              </a:rPr>
              <a:t> </a:t>
            </a:r>
            <a:r>
              <a:rPr sz="2400" dirty="0">
                <a:latin typeface="Calibri"/>
                <a:cs typeface="Calibri"/>
              </a:rPr>
              <a:t>language</a:t>
            </a:r>
            <a:r>
              <a:rPr sz="2400" spc="440" dirty="0">
                <a:latin typeface="Calibri"/>
                <a:cs typeface="Calibri"/>
              </a:rPr>
              <a:t> </a:t>
            </a:r>
            <a:r>
              <a:rPr sz="2400" spc="-50" dirty="0">
                <a:latin typeface="Calibri"/>
                <a:cs typeface="Calibri"/>
              </a:rPr>
              <a:t>m </a:t>
            </a:r>
            <a:r>
              <a:rPr sz="2400" dirty="0">
                <a:latin typeface="Calibri"/>
                <a:cs typeface="Calibri"/>
              </a:rPr>
              <a:t>odeling</a:t>
            </a:r>
            <a:r>
              <a:rPr sz="2400" spc="15" dirty="0">
                <a:latin typeface="Calibri"/>
                <a:cs typeface="Calibri"/>
              </a:rPr>
              <a:t> </a:t>
            </a:r>
            <a:r>
              <a:rPr sz="2400" spc="-95" dirty="0">
                <a:latin typeface="Calibri"/>
                <a:cs typeface="Calibri"/>
              </a:rPr>
              <a:t>(BERT,</a:t>
            </a:r>
            <a:r>
              <a:rPr sz="2400" spc="-114" dirty="0">
                <a:latin typeface="Calibri"/>
                <a:cs typeface="Calibri"/>
              </a:rPr>
              <a:t> </a:t>
            </a:r>
            <a:r>
              <a:rPr sz="2400" spc="-135" dirty="0">
                <a:latin typeface="Calibri"/>
                <a:cs typeface="Calibri"/>
              </a:rPr>
              <a:t>GPT,</a:t>
            </a:r>
            <a:r>
              <a:rPr sz="2400" spc="-40" dirty="0">
                <a:latin typeface="Calibri"/>
                <a:cs typeface="Calibri"/>
              </a:rPr>
              <a:t> </a:t>
            </a:r>
            <a:r>
              <a:rPr sz="2400" spc="-20" dirty="0">
                <a:latin typeface="Calibri"/>
                <a:cs typeface="Calibri"/>
              </a:rPr>
              <a:t>etc.)</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424052"/>
            <a:ext cx="6383655" cy="788035"/>
          </a:xfrm>
          <a:prstGeom prst="rect">
            <a:avLst/>
          </a:prstGeom>
        </p:spPr>
        <p:txBody>
          <a:bodyPr vert="horz" wrap="square" lIns="0" tIns="13335" rIns="0" bIns="0" rtlCol="0">
            <a:spAutoFit/>
          </a:bodyPr>
          <a:lstStyle/>
          <a:p>
            <a:pPr marL="12700">
              <a:lnSpc>
                <a:spcPct val="100000"/>
              </a:lnSpc>
              <a:spcBef>
                <a:spcPts val="105"/>
              </a:spcBef>
            </a:pPr>
            <a:r>
              <a:rPr sz="5000" dirty="0"/>
              <a:t>The</a:t>
            </a:r>
            <a:r>
              <a:rPr sz="5000" spc="-125" dirty="0"/>
              <a:t> </a:t>
            </a:r>
            <a:r>
              <a:rPr sz="5000" spc="-25" dirty="0"/>
              <a:t>“classic”</a:t>
            </a:r>
            <a:r>
              <a:rPr sz="5000" spc="-125" dirty="0"/>
              <a:t> </a:t>
            </a:r>
            <a:r>
              <a:rPr sz="5000" spc="-20" dirty="0"/>
              <a:t>transformer</a:t>
            </a:r>
            <a:endParaRPr sz="5000"/>
          </a:p>
        </p:txBody>
      </p:sp>
      <p:sp>
        <p:nvSpPr>
          <p:cNvPr id="3" name="object 3"/>
          <p:cNvSpPr txBox="1"/>
          <p:nvPr/>
        </p:nvSpPr>
        <p:spPr>
          <a:xfrm>
            <a:off x="555751" y="1326260"/>
            <a:ext cx="258000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As</a:t>
            </a:r>
            <a:r>
              <a:rPr sz="1800" spc="-35" dirty="0">
                <a:latin typeface="Calibri"/>
                <a:cs typeface="Calibri"/>
              </a:rPr>
              <a:t> </a:t>
            </a:r>
            <a:r>
              <a:rPr sz="1800" spc="-10" dirty="0">
                <a:latin typeface="Calibri"/>
                <a:cs typeface="Calibri"/>
              </a:rPr>
              <a:t>compared</a:t>
            </a:r>
            <a:r>
              <a:rPr sz="1800" spc="-20"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sequence</a:t>
            </a:r>
            <a:endParaRPr sz="1800">
              <a:latin typeface="Calibri"/>
              <a:cs typeface="Calibri"/>
            </a:endParaRPr>
          </a:p>
          <a:p>
            <a:pPr marL="12700">
              <a:lnSpc>
                <a:spcPct val="100000"/>
              </a:lnSpc>
            </a:pPr>
            <a:r>
              <a:rPr sz="1800" dirty="0">
                <a:latin typeface="Calibri"/>
                <a:cs typeface="Calibri"/>
              </a:rPr>
              <a:t>to</a:t>
            </a:r>
            <a:r>
              <a:rPr sz="1800" spc="-45" dirty="0">
                <a:latin typeface="Calibri"/>
                <a:cs typeface="Calibri"/>
              </a:rPr>
              <a:t> </a:t>
            </a:r>
            <a:r>
              <a:rPr sz="1800" dirty="0">
                <a:latin typeface="Calibri"/>
                <a:cs typeface="Calibri"/>
              </a:rPr>
              <a:t>sequence</a:t>
            </a:r>
            <a:r>
              <a:rPr sz="1800" spc="-65" dirty="0">
                <a:latin typeface="Calibri"/>
                <a:cs typeface="Calibri"/>
              </a:rPr>
              <a:t> </a:t>
            </a:r>
            <a:r>
              <a:rPr sz="1800" dirty="0">
                <a:latin typeface="Calibri"/>
                <a:cs typeface="Calibri"/>
              </a:rPr>
              <a:t>RNN</a:t>
            </a:r>
            <a:r>
              <a:rPr sz="1800" spc="-30" dirty="0">
                <a:latin typeface="Calibri"/>
                <a:cs typeface="Calibri"/>
              </a:rPr>
              <a:t> </a:t>
            </a:r>
            <a:r>
              <a:rPr sz="1800" spc="-10" dirty="0">
                <a:latin typeface="Calibri"/>
                <a:cs typeface="Calibri"/>
              </a:rPr>
              <a:t>model</a:t>
            </a:r>
            <a:endParaRPr sz="1800">
              <a:latin typeface="Calibri"/>
              <a:cs typeface="Calibri"/>
            </a:endParaRPr>
          </a:p>
        </p:txBody>
      </p:sp>
      <p:pic>
        <p:nvPicPr>
          <p:cNvPr id="4" name="object 4"/>
          <p:cNvPicPr/>
          <p:nvPr/>
        </p:nvPicPr>
        <p:blipFill>
          <a:blip r:embed="rId3" cstate="print"/>
          <a:stretch>
            <a:fillRect/>
          </a:stretch>
        </p:blipFill>
        <p:spPr>
          <a:xfrm>
            <a:off x="3413759" y="4084321"/>
            <a:ext cx="231648" cy="76198"/>
          </a:xfrm>
          <a:prstGeom prst="rect">
            <a:avLst/>
          </a:prstGeom>
        </p:spPr>
      </p:pic>
      <p:grpSp>
        <p:nvGrpSpPr>
          <p:cNvPr id="5" name="object 5"/>
          <p:cNvGrpSpPr/>
          <p:nvPr/>
        </p:nvGrpSpPr>
        <p:grpSpPr>
          <a:xfrm>
            <a:off x="3146933" y="3687953"/>
            <a:ext cx="187960" cy="820419"/>
            <a:chOff x="3146933" y="3687953"/>
            <a:chExt cx="187960" cy="820419"/>
          </a:xfrm>
        </p:grpSpPr>
        <p:pic>
          <p:nvPicPr>
            <p:cNvPr id="6" name="object 6"/>
            <p:cNvPicPr/>
            <p:nvPr/>
          </p:nvPicPr>
          <p:blipFill>
            <a:blip r:embed="rId4" cstate="print"/>
            <a:stretch>
              <a:fillRect/>
            </a:stretch>
          </p:blipFill>
          <p:spPr>
            <a:xfrm>
              <a:off x="3150107" y="3691128"/>
              <a:ext cx="181356" cy="813816"/>
            </a:xfrm>
            <a:prstGeom prst="rect">
              <a:avLst/>
            </a:prstGeom>
          </p:spPr>
        </p:pic>
        <p:sp>
          <p:nvSpPr>
            <p:cNvPr id="7" name="object 7"/>
            <p:cNvSpPr/>
            <p:nvPr/>
          </p:nvSpPr>
          <p:spPr>
            <a:xfrm>
              <a:off x="3150107" y="3691128"/>
              <a:ext cx="181610" cy="814069"/>
            </a:xfrm>
            <a:custGeom>
              <a:avLst/>
              <a:gdLst/>
              <a:ahLst/>
              <a:cxnLst/>
              <a:rect l="l" t="t" r="r" b="b"/>
              <a:pathLst>
                <a:path w="181610" h="814070">
                  <a:moveTo>
                    <a:pt x="0" y="813562"/>
                  </a:moveTo>
                  <a:lnTo>
                    <a:pt x="181102" y="813562"/>
                  </a:lnTo>
                  <a:lnTo>
                    <a:pt x="181102" y="0"/>
                  </a:lnTo>
                  <a:lnTo>
                    <a:pt x="0" y="0"/>
                  </a:lnTo>
                  <a:lnTo>
                    <a:pt x="0" y="813562"/>
                  </a:lnTo>
                  <a:close/>
                </a:path>
              </a:pathLst>
            </a:custGeom>
            <a:ln w="6348">
              <a:solidFill>
                <a:srgbClr val="5B9BD3"/>
              </a:solidFill>
            </a:ln>
          </p:spPr>
          <p:txBody>
            <a:bodyPr wrap="square" lIns="0" tIns="0" rIns="0" bIns="0" rtlCol="0"/>
            <a:lstStyle/>
            <a:p>
              <a:endParaRPr/>
            </a:p>
          </p:txBody>
        </p:sp>
      </p:grpSp>
      <p:grpSp>
        <p:nvGrpSpPr>
          <p:cNvPr id="8" name="object 8"/>
          <p:cNvGrpSpPr/>
          <p:nvPr/>
        </p:nvGrpSpPr>
        <p:grpSpPr>
          <a:xfrm>
            <a:off x="3713860" y="3700145"/>
            <a:ext cx="186055" cy="820419"/>
            <a:chOff x="3713860" y="3700145"/>
            <a:chExt cx="186055" cy="820419"/>
          </a:xfrm>
        </p:grpSpPr>
        <p:pic>
          <p:nvPicPr>
            <p:cNvPr id="9" name="object 9"/>
            <p:cNvPicPr/>
            <p:nvPr/>
          </p:nvPicPr>
          <p:blipFill>
            <a:blip r:embed="rId5" cstate="print"/>
            <a:stretch>
              <a:fillRect/>
            </a:stretch>
          </p:blipFill>
          <p:spPr>
            <a:xfrm>
              <a:off x="3717035" y="3703320"/>
              <a:ext cx="179832" cy="813815"/>
            </a:xfrm>
            <a:prstGeom prst="rect">
              <a:avLst/>
            </a:prstGeom>
          </p:spPr>
        </p:pic>
        <p:sp>
          <p:nvSpPr>
            <p:cNvPr id="10" name="object 10"/>
            <p:cNvSpPr/>
            <p:nvPr/>
          </p:nvSpPr>
          <p:spPr>
            <a:xfrm>
              <a:off x="3717035" y="3703320"/>
              <a:ext cx="179705" cy="814069"/>
            </a:xfrm>
            <a:custGeom>
              <a:avLst/>
              <a:gdLst/>
              <a:ahLst/>
              <a:cxnLst/>
              <a:rect l="l" t="t" r="r" b="b"/>
              <a:pathLst>
                <a:path w="179704" h="814070">
                  <a:moveTo>
                    <a:pt x="0" y="813561"/>
                  </a:moveTo>
                  <a:lnTo>
                    <a:pt x="179324" y="813561"/>
                  </a:lnTo>
                  <a:lnTo>
                    <a:pt x="179324" y="0"/>
                  </a:lnTo>
                  <a:lnTo>
                    <a:pt x="0" y="0"/>
                  </a:lnTo>
                  <a:lnTo>
                    <a:pt x="0" y="813561"/>
                  </a:lnTo>
                  <a:close/>
                </a:path>
              </a:pathLst>
            </a:custGeom>
            <a:ln w="6350">
              <a:solidFill>
                <a:srgbClr val="5B9BD3"/>
              </a:solidFill>
            </a:ln>
          </p:spPr>
          <p:txBody>
            <a:bodyPr wrap="square" lIns="0" tIns="0" rIns="0" bIns="0" rtlCol="0"/>
            <a:lstStyle/>
            <a:p>
              <a:endParaRPr/>
            </a:p>
          </p:txBody>
        </p:sp>
      </p:grpSp>
      <p:pic>
        <p:nvPicPr>
          <p:cNvPr id="11" name="object 11"/>
          <p:cNvPicPr/>
          <p:nvPr/>
        </p:nvPicPr>
        <p:blipFill>
          <a:blip r:embed="rId6" cstate="print"/>
          <a:stretch>
            <a:fillRect/>
          </a:stretch>
        </p:blipFill>
        <p:spPr>
          <a:xfrm>
            <a:off x="2848355" y="4084320"/>
            <a:ext cx="231648" cy="76200"/>
          </a:xfrm>
          <a:prstGeom prst="rect">
            <a:avLst/>
          </a:prstGeom>
        </p:spPr>
      </p:pic>
      <p:grpSp>
        <p:nvGrpSpPr>
          <p:cNvPr id="12" name="object 12"/>
          <p:cNvGrpSpPr/>
          <p:nvPr/>
        </p:nvGrpSpPr>
        <p:grpSpPr>
          <a:xfrm>
            <a:off x="2581529" y="3687953"/>
            <a:ext cx="187960" cy="820419"/>
            <a:chOff x="2581529" y="3687953"/>
            <a:chExt cx="187960" cy="820419"/>
          </a:xfrm>
        </p:grpSpPr>
        <p:pic>
          <p:nvPicPr>
            <p:cNvPr id="13" name="object 13"/>
            <p:cNvPicPr/>
            <p:nvPr/>
          </p:nvPicPr>
          <p:blipFill>
            <a:blip r:embed="rId7" cstate="print"/>
            <a:stretch>
              <a:fillRect/>
            </a:stretch>
          </p:blipFill>
          <p:spPr>
            <a:xfrm>
              <a:off x="2584703" y="3691128"/>
              <a:ext cx="181356" cy="813816"/>
            </a:xfrm>
            <a:prstGeom prst="rect">
              <a:avLst/>
            </a:prstGeom>
          </p:spPr>
        </p:pic>
        <p:sp>
          <p:nvSpPr>
            <p:cNvPr id="14" name="object 14"/>
            <p:cNvSpPr/>
            <p:nvPr/>
          </p:nvSpPr>
          <p:spPr>
            <a:xfrm>
              <a:off x="2584703" y="3691128"/>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2286000" y="4084320"/>
            <a:ext cx="231648" cy="76200"/>
          </a:xfrm>
          <a:prstGeom prst="rect">
            <a:avLst/>
          </a:prstGeom>
        </p:spPr>
      </p:pic>
      <p:grpSp>
        <p:nvGrpSpPr>
          <p:cNvPr id="16" name="object 16"/>
          <p:cNvGrpSpPr/>
          <p:nvPr/>
        </p:nvGrpSpPr>
        <p:grpSpPr>
          <a:xfrm>
            <a:off x="2019173" y="3687953"/>
            <a:ext cx="187960" cy="820419"/>
            <a:chOff x="2019173" y="3687953"/>
            <a:chExt cx="187960" cy="820419"/>
          </a:xfrm>
        </p:grpSpPr>
        <p:pic>
          <p:nvPicPr>
            <p:cNvPr id="17" name="object 17"/>
            <p:cNvPicPr/>
            <p:nvPr/>
          </p:nvPicPr>
          <p:blipFill>
            <a:blip r:embed="rId7" cstate="print"/>
            <a:stretch>
              <a:fillRect/>
            </a:stretch>
          </p:blipFill>
          <p:spPr>
            <a:xfrm>
              <a:off x="2022347" y="3691128"/>
              <a:ext cx="181356" cy="813816"/>
            </a:xfrm>
            <a:prstGeom prst="rect">
              <a:avLst/>
            </a:prstGeom>
          </p:spPr>
        </p:pic>
        <p:sp>
          <p:nvSpPr>
            <p:cNvPr id="18" name="object 18"/>
            <p:cNvSpPr/>
            <p:nvPr/>
          </p:nvSpPr>
          <p:spPr>
            <a:xfrm>
              <a:off x="2022347" y="3691128"/>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grpSp>
      <p:pic>
        <p:nvPicPr>
          <p:cNvPr id="19" name="object 19"/>
          <p:cNvPicPr/>
          <p:nvPr/>
        </p:nvPicPr>
        <p:blipFill>
          <a:blip r:embed="rId8" cstate="print"/>
          <a:stretch>
            <a:fillRect/>
          </a:stretch>
        </p:blipFill>
        <p:spPr>
          <a:xfrm>
            <a:off x="2063495" y="4594859"/>
            <a:ext cx="76200" cy="233171"/>
          </a:xfrm>
          <a:prstGeom prst="rect">
            <a:avLst/>
          </a:prstGeom>
        </p:spPr>
      </p:pic>
      <p:pic>
        <p:nvPicPr>
          <p:cNvPr id="20" name="object 20"/>
          <p:cNvPicPr/>
          <p:nvPr/>
        </p:nvPicPr>
        <p:blipFill>
          <a:blip r:embed="rId8" cstate="print"/>
          <a:stretch>
            <a:fillRect/>
          </a:stretch>
        </p:blipFill>
        <p:spPr>
          <a:xfrm>
            <a:off x="2642616" y="4594859"/>
            <a:ext cx="76200" cy="233171"/>
          </a:xfrm>
          <a:prstGeom prst="rect">
            <a:avLst/>
          </a:prstGeom>
        </p:spPr>
      </p:pic>
      <p:pic>
        <p:nvPicPr>
          <p:cNvPr id="21" name="object 21"/>
          <p:cNvPicPr/>
          <p:nvPr/>
        </p:nvPicPr>
        <p:blipFill>
          <a:blip r:embed="rId8" cstate="print"/>
          <a:stretch>
            <a:fillRect/>
          </a:stretch>
        </p:blipFill>
        <p:spPr>
          <a:xfrm>
            <a:off x="3204972" y="4594859"/>
            <a:ext cx="76200" cy="233171"/>
          </a:xfrm>
          <a:prstGeom prst="rect">
            <a:avLst/>
          </a:prstGeom>
        </p:spPr>
      </p:pic>
      <p:pic>
        <p:nvPicPr>
          <p:cNvPr id="22" name="object 22"/>
          <p:cNvPicPr/>
          <p:nvPr/>
        </p:nvPicPr>
        <p:blipFill>
          <a:blip r:embed="rId8" cstate="print"/>
          <a:stretch>
            <a:fillRect/>
          </a:stretch>
        </p:blipFill>
        <p:spPr>
          <a:xfrm>
            <a:off x="3768852" y="4599432"/>
            <a:ext cx="76200" cy="231648"/>
          </a:xfrm>
          <a:prstGeom prst="rect">
            <a:avLst/>
          </a:prstGeom>
        </p:spPr>
      </p:pic>
      <p:pic>
        <p:nvPicPr>
          <p:cNvPr id="23" name="object 23"/>
          <p:cNvPicPr/>
          <p:nvPr/>
        </p:nvPicPr>
        <p:blipFill>
          <a:blip r:embed="rId9" cstate="print"/>
          <a:stretch>
            <a:fillRect/>
          </a:stretch>
        </p:blipFill>
        <p:spPr>
          <a:xfrm>
            <a:off x="1062227" y="4073653"/>
            <a:ext cx="230124" cy="76198"/>
          </a:xfrm>
          <a:prstGeom prst="rect">
            <a:avLst/>
          </a:prstGeom>
        </p:spPr>
      </p:pic>
      <p:grpSp>
        <p:nvGrpSpPr>
          <p:cNvPr id="24" name="object 24"/>
          <p:cNvGrpSpPr/>
          <p:nvPr/>
        </p:nvGrpSpPr>
        <p:grpSpPr>
          <a:xfrm>
            <a:off x="795401" y="3677284"/>
            <a:ext cx="186055" cy="820419"/>
            <a:chOff x="795401" y="3677284"/>
            <a:chExt cx="186055" cy="820419"/>
          </a:xfrm>
        </p:grpSpPr>
        <p:pic>
          <p:nvPicPr>
            <p:cNvPr id="25" name="object 25"/>
            <p:cNvPicPr/>
            <p:nvPr/>
          </p:nvPicPr>
          <p:blipFill>
            <a:blip r:embed="rId10" cstate="print"/>
            <a:stretch>
              <a:fillRect/>
            </a:stretch>
          </p:blipFill>
          <p:spPr>
            <a:xfrm>
              <a:off x="798576" y="3680459"/>
              <a:ext cx="179832" cy="813815"/>
            </a:xfrm>
            <a:prstGeom prst="rect">
              <a:avLst/>
            </a:prstGeom>
          </p:spPr>
        </p:pic>
        <p:sp>
          <p:nvSpPr>
            <p:cNvPr id="26" name="object 26"/>
            <p:cNvSpPr/>
            <p:nvPr/>
          </p:nvSpPr>
          <p:spPr>
            <a:xfrm>
              <a:off x="798576" y="3680459"/>
              <a:ext cx="179705" cy="814069"/>
            </a:xfrm>
            <a:custGeom>
              <a:avLst/>
              <a:gdLst/>
              <a:ahLst/>
              <a:cxnLst/>
              <a:rect l="l" t="t" r="r" b="b"/>
              <a:pathLst>
                <a:path w="179705" h="814070">
                  <a:moveTo>
                    <a:pt x="0" y="813562"/>
                  </a:moveTo>
                  <a:lnTo>
                    <a:pt x="179323" y="813562"/>
                  </a:lnTo>
                  <a:lnTo>
                    <a:pt x="179323" y="0"/>
                  </a:lnTo>
                  <a:lnTo>
                    <a:pt x="0" y="0"/>
                  </a:lnTo>
                  <a:lnTo>
                    <a:pt x="0" y="813562"/>
                  </a:lnTo>
                  <a:close/>
                </a:path>
              </a:pathLst>
            </a:custGeom>
            <a:ln w="6350">
              <a:solidFill>
                <a:srgbClr val="6EAC46"/>
              </a:solidFill>
            </a:ln>
          </p:spPr>
          <p:txBody>
            <a:bodyPr wrap="square" lIns="0" tIns="0" rIns="0" bIns="0" rtlCol="0"/>
            <a:lstStyle/>
            <a:p>
              <a:endParaRPr/>
            </a:p>
          </p:txBody>
        </p:sp>
      </p:grpSp>
      <p:grpSp>
        <p:nvGrpSpPr>
          <p:cNvPr id="27" name="object 27"/>
          <p:cNvGrpSpPr/>
          <p:nvPr/>
        </p:nvGrpSpPr>
        <p:grpSpPr>
          <a:xfrm>
            <a:off x="1360805" y="3687953"/>
            <a:ext cx="187960" cy="820419"/>
            <a:chOff x="1360805" y="3687953"/>
            <a:chExt cx="187960" cy="820419"/>
          </a:xfrm>
        </p:grpSpPr>
        <p:pic>
          <p:nvPicPr>
            <p:cNvPr id="28" name="object 28"/>
            <p:cNvPicPr/>
            <p:nvPr/>
          </p:nvPicPr>
          <p:blipFill>
            <a:blip r:embed="rId11" cstate="print"/>
            <a:stretch>
              <a:fillRect/>
            </a:stretch>
          </p:blipFill>
          <p:spPr>
            <a:xfrm>
              <a:off x="1363979" y="3691128"/>
              <a:ext cx="181356" cy="813816"/>
            </a:xfrm>
            <a:prstGeom prst="rect">
              <a:avLst/>
            </a:prstGeom>
          </p:spPr>
        </p:pic>
        <p:sp>
          <p:nvSpPr>
            <p:cNvPr id="29" name="object 29"/>
            <p:cNvSpPr/>
            <p:nvPr/>
          </p:nvSpPr>
          <p:spPr>
            <a:xfrm>
              <a:off x="1363979" y="3691128"/>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grpSp>
      <p:pic>
        <p:nvPicPr>
          <p:cNvPr id="30" name="object 30"/>
          <p:cNvPicPr/>
          <p:nvPr/>
        </p:nvPicPr>
        <p:blipFill>
          <a:blip r:embed="rId12" cstate="print"/>
          <a:stretch>
            <a:fillRect/>
          </a:stretch>
        </p:blipFill>
        <p:spPr>
          <a:xfrm>
            <a:off x="496823" y="4073653"/>
            <a:ext cx="230123" cy="76198"/>
          </a:xfrm>
          <a:prstGeom prst="rect">
            <a:avLst/>
          </a:prstGeom>
        </p:spPr>
      </p:pic>
      <p:grpSp>
        <p:nvGrpSpPr>
          <p:cNvPr id="31" name="object 31"/>
          <p:cNvGrpSpPr/>
          <p:nvPr/>
        </p:nvGrpSpPr>
        <p:grpSpPr>
          <a:xfrm>
            <a:off x="228472" y="3677284"/>
            <a:ext cx="187960" cy="820419"/>
            <a:chOff x="228472" y="3677284"/>
            <a:chExt cx="187960" cy="820419"/>
          </a:xfrm>
        </p:grpSpPr>
        <p:pic>
          <p:nvPicPr>
            <p:cNvPr id="32" name="object 32"/>
            <p:cNvPicPr/>
            <p:nvPr/>
          </p:nvPicPr>
          <p:blipFill>
            <a:blip r:embed="rId13" cstate="print"/>
            <a:stretch>
              <a:fillRect/>
            </a:stretch>
          </p:blipFill>
          <p:spPr>
            <a:xfrm>
              <a:off x="231647" y="3680459"/>
              <a:ext cx="181355" cy="813815"/>
            </a:xfrm>
            <a:prstGeom prst="rect">
              <a:avLst/>
            </a:prstGeom>
          </p:spPr>
        </p:pic>
        <p:sp>
          <p:nvSpPr>
            <p:cNvPr id="33" name="object 33"/>
            <p:cNvSpPr/>
            <p:nvPr/>
          </p:nvSpPr>
          <p:spPr>
            <a:xfrm>
              <a:off x="231647" y="368045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50">
              <a:solidFill>
                <a:srgbClr val="6EAC46"/>
              </a:solidFill>
            </a:ln>
          </p:spPr>
          <p:txBody>
            <a:bodyPr wrap="square" lIns="0" tIns="0" rIns="0" bIns="0" rtlCol="0"/>
            <a:lstStyle/>
            <a:p>
              <a:endParaRPr/>
            </a:p>
          </p:txBody>
        </p:sp>
      </p:grpSp>
      <p:pic>
        <p:nvPicPr>
          <p:cNvPr id="34" name="object 34"/>
          <p:cNvPicPr/>
          <p:nvPr/>
        </p:nvPicPr>
        <p:blipFill>
          <a:blip r:embed="rId8" cstate="print"/>
          <a:stretch>
            <a:fillRect/>
          </a:stretch>
        </p:blipFill>
        <p:spPr>
          <a:xfrm>
            <a:off x="291084" y="4584191"/>
            <a:ext cx="76200" cy="233172"/>
          </a:xfrm>
          <a:prstGeom prst="rect">
            <a:avLst/>
          </a:prstGeom>
        </p:spPr>
      </p:pic>
      <p:pic>
        <p:nvPicPr>
          <p:cNvPr id="35" name="object 35"/>
          <p:cNvPicPr/>
          <p:nvPr/>
        </p:nvPicPr>
        <p:blipFill>
          <a:blip r:embed="rId8" cstate="print"/>
          <a:stretch>
            <a:fillRect/>
          </a:stretch>
        </p:blipFill>
        <p:spPr>
          <a:xfrm>
            <a:off x="851916" y="4584191"/>
            <a:ext cx="76200" cy="233172"/>
          </a:xfrm>
          <a:prstGeom prst="rect">
            <a:avLst/>
          </a:prstGeom>
        </p:spPr>
      </p:pic>
      <p:pic>
        <p:nvPicPr>
          <p:cNvPr id="36" name="object 36"/>
          <p:cNvPicPr/>
          <p:nvPr/>
        </p:nvPicPr>
        <p:blipFill>
          <a:blip r:embed="rId8" cstate="print"/>
          <a:stretch>
            <a:fillRect/>
          </a:stretch>
        </p:blipFill>
        <p:spPr>
          <a:xfrm>
            <a:off x="1417319" y="4588764"/>
            <a:ext cx="76200" cy="231648"/>
          </a:xfrm>
          <a:prstGeom prst="rect">
            <a:avLst/>
          </a:prstGeom>
        </p:spPr>
      </p:pic>
      <p:pic>
        <p:nvPicPr>
          <p:cNvPr id="37" name="object 37"/>
          <p:cNvPicPr/>
          <p:nvPr/>
        </p:nvPicPr>
        <p:blipFill>
          <a:blip r:embed="rId14" cstate="print"/>
          <a:stretch>
            <a:fillRect/>
          </a:stretch>
        </p:blipFill>
        <p:spPr>
          <a:xfrm>
            <a:off x="1680972" y="4072128"/>
            <a:ext cx="246887" cy="76200"/>
          </a:xfrm>
          <a:prstGeom prst="rect">
            <a:avLst/>
          </a:prstGeom>
        </p:spPr>
      </p:pic>
      <p:pic>
        <p:nvPicPr>
          <p:cNvPr id="38" name="object 38"/>
          <p:cNvPicPr/>
          <p:nvPr/>
        </p:nvPicPr>
        <p:blipFill>
          <a:blip r:embed="rId15" cstate="print"/>
          <a:stretch>
            <a:fillRect/>
          </a:stretch>
        </p:blipFill>
        <p:spPr>
          <a:xfrm>
            <a:off x="242315" y="4927091"/>
            <a:ext cx="222503" cy="149351"/>
          </a:xfrm>
          <a:prstGeom prst="rect">
            <a:avLst/>
          </a:prstGeom>
        </p:spPr>
      </p:pic>
      <p:pic>
        <p:nvPicPr>
          <p:cNvPr id="39" name="object 39"/>
          <p:cNvPicPr/>
          <p:nvPr/>
        </p:nvPicPr>
        <p:blipFill>
          <a:blip r:embed="rId16" cstate="print"/>
          <a:stretch>
            <a:fillRect/>
          </a:stretch>
        </p:blipFill>
        <p:spPr>
          <a:xfrm>
            <a:off x="821436" y="4927091"/>
            <a:ext cx="227075" cy="149351"/>
          </a:xfrm>
          <a:prstGeom prst="rect">
            <a:avLst/>
          </a:prstGeom>
        </p:spPr>
      </p:pic>
      <p:pic>
        <p:nvPicPr>
          <p:cNvPr id="40" name="object 40"/>
          <p:cNvPicPr/>
          <p:nvPr/>
        </p:nvPicPr>
        <p:blipFill>
          <a:blip r:embed="rId17" cstate="print"/>
          <a:stretch>
            <a:fillRect/>
          </a:stretch>
        </p:blipFill>
        <p:spPr>
          <a:xfrm>
            <a:off x="1383791" y="4927091"/>
            <a:ext cx="230124" cy="152400"/>
          </a:xfrm>
          <a:prstGeom prst="rect">
            <a:avLst/>
          </a:prstGeom>
        </p:spPr>
      </p:pic>
      <p:pic>
        <p:nvPicPr>
          <p:cNvPr id="41" name="object 41"/>
          <p:cNvPicPr/>
          <p:nvPr/>
        </p:nvPicPr>
        <p:blipFill>
          <a:blip r:embed="rId18" cstate="print"/>
          <a:stretch>
            <a:fillRect/>
          </a:stretch>
        </p:blipFill>
        <p:spPr>
          <a:xfrm>
            <a:off x="2023872" y="4916423"/>
            <a:ext cx="208787" cy="163068"/>
          </a:xfrm>
          <a:prstGeom prst="rect">
            <a:avLst/>
          </a:prstGeom>
        </p:spPr>
      </p:pic>
      <p:pic>
        <p:nvPicPr>
          <p:cNvPr id="42" name="object 42"/>
          <p:cNvPicPr/>
          <p:nvPr/>
        </p:nvPicPr>
        <p:blipFill>
          <a:blip r:embed="rId19" cstate="print"/>
          <a:stretch>
            <a:fillRect/>
          </a:stretch>
        </p:blipFill>
        <p:spPr>
          <a:xfrm>
            <a:off x="2602992" y="4916423"/>
            <a:ext cx="202692" cy="163068"/>
          </a:xfrm>
          <a:prstGeom prst="rect">
            <a:avLst/>
          </a:prstGeom>
        </p:spPr>
      </p:pic>
      <p:pic>
        <p:nvPicPr>
          <p:cNvPr id="43" name="object 43"/>
          <p:cNvPicPr/>
          <p:nvPr/>
        </p:nvPicPr>
        <p:blipFill>
          <a:blip r:embed="rId20" cstate="print"/>
          <a:stretch>
            <a:fillRect/>
          </a:stretch>
        </p:blipFill>
        <p:spPr>
          <a:xfrm>
            <a:off x="3165348" y="4916423"/>
            <a:ext cx="207263" cy="163068"/>
          </a:xfrm>
          <a:prstGeom prst="rect">
            <a:avLst/>
          </a:prstGeom>
        </p:spPr>
      </p:pic>
      <p:pic>
        <p:nvPicPr>
          <p:cNvPr id="44" name="object 44"/>
          <p:cNvPicPr/>
          <p:nvPr/>
        </p:nvPicPr>
        <p:blipFill>
          <a:blip r:embed="rId21" cstate="print"/>
          <a:stretch>
            <a:fillRect/>
          </a:stretch>
        </p:blipFill>
        <p:spPr>
          <a:xfrm>
            <a:off x="3727703" y="4919471"/>
            <a:ext cx="208787" cy="163068"/>
          </a:xfrm>
          <a:prstGeom prst="rect">
            <a:avLst/>
          </a:prstGeom>
        </p:spPr>
      </p:pic>
      <p:grpSp>
        <p:nvGrpSpPr>
          <p:cNvPr id="45" name="object 45"/>
          <p:cNvGrpSpPr/>
          <p:nvPr/>
        </p:nvGrpSpPr>
        <p:grpSpPr>
          <a:xfrm>
            <a:off x="1994916" y="3130295"/>
            <a:ext cx="203200" cy="504825"/>
            <a:chOff x="1994916" y="3130295"/>
            <a:chExt cx="203200" cy="504825"/>
          </a:xfrm>
        </p:grpSpPr>
        <p:pic>
          <p:nvPicPr>
            <p:cNvPr id="46" name="object 46"/>
            <p:cNvPicPr/>
            <p:nvPr/>
          </p:nvPicPr>
          <p:blipFill>
            <a:blip r:embed="rId8" cstate="print"/>
            <a:stretch>
              <a:fillRect/>
            </a:stretch>
          </p:blipFill>
          <p:spPr>
            <a:xfrm>
              <a:off x="2068068" y="3401567"/>
              <a:ext cx="76200" cy="233172"/>
            </a:xfrm>
            <a:prstGeom prst="rect">
              <a:avLst/>
            </a:prstGeom>
          </p:spPr>
        </p:pic>
        <p:pic>
          <p:nvPicPr>
            <p:cNvPr id="47" name="object 47"/>
            <p:cNvPicPr/>
            <p:nvPr/>
          </p:nvPicPr>
          <p:blipFill>
            <a:blip r:embed="rId22" cstate="print"/>
            <a:stretch>
              <a:fillRect/>
            </a:stretch>
          </p:blipFill>
          <p:spPr>
            <a:xfrm>
              <a:off x="1994916" y="3130295"/>
              <a:ext cx="202692" cy="227075"/>
            </a:xfrm>
            <a:prstGeom prst="rect">
              <a:avLst/>
            </a:prstGeom>
          </p:spPr>
        </p:pic>
      </p:grpSp>
      <p:grpSp>
        <p:nvGrpSpPr>
          <p:cNvPr id="48" name="object 48"/>
          <p:cNvGrpSpPr/>
          <p:nvPr/>
        </p:nvGrpSpPr>
        <p:grpSpPr>
          <a:xfrm>
            <a:off x="2572511" y="3130295"/>
            <a:ext cx="207645" cy="504825"/>
            <a:chOff x="2572511" y="3130295"/>
            <a:chExt cx="207645" cy="504825"/>
          </a:xfrm>
        </p:grpSpPr>
        <p:pic>
          <p:nvPicPr>
            <p:cNvPr id="49" name="object 49"/>
            <p:cNvPicPr/>
            <p:nvPr/>
          </p:nvPicPr>
          <p:blipFill>
            <a:blip r:embed="rId8" cstate="print"/>
            <a:stretch>
              <a:fillRect/>
            </a:stretch>
          </p:blipFill>
          <p:spPr>
            <a:xfrm>
              <a:off x="2648711" y="3401567"/>
              <a:ext cx="76200" cy="233172"/>
            </a:xfrm>
            <a:prstGeom prst="rect">
              <a:avLst/>
            </a:prstGeom>
          </p:spPr>
        </p:pic>
        <p:pic>
          <p:nvPicPr>
            <p:cNvPr id="50" name="object 50"/>
            <p:cNvPicPr/>
            <p:nvPr/>
          </p:nvPicPr>
          <p:blipFill>
            <a:blip r:embed="rId23" cstate="print"/>
            <a:stretch>
              <a:fillRect/>
            </a:stretch>
          </p:blipFill>
          <p:spPr>
            <a:xfrm>
              <a:off x="2572511" y="3130295"/>
              <a:ext cx="207263" cy="227075"/>
            </a:xfrm>
            <a:prstGeom prst="rect">
              <a:avLst/>
            </a:prstGeom>
          </p:spPr>
        </p:pic>
      </p:grpSp>
      <p:grpSp>
        <p:nvGrpSpPr>
          <p:cNvPr id="51" name="object 51"/>
          <p:cNvGrpSpPr/>
          <p:nvPr/>
        </p:nvGrpSpPr>
        <p:grpSpPr>
          <a:xfrm>
            <a:off x="3150107" y="3130295"/>
            <a:ext cx="208915" cy="504825"/>
            <a:chOff x="3150107" y="3130295"/>
            <a:chExt cx="208915" cy="504825"/>
          </a:xfrm>
        </p:grpSpPr>
        <p:pic>
          <p:nvPicPr>
            <p:cNvPr id="52" name="object 52"/>
            <p:cNvPicPr/>
            <p:nvPr/>
          </p:nvPicPr>
          <p:blipFill>
            <a:blip r:embed="rId8" cstate="print"/>
            <a:stretch>
              <a:fillRect/>
            </a:stretch>
          </p:blipFill>
          <p:spPr>
            <a:xfrm>
              <a:off x="3209543" y="3401567"/>
              <a:ext cx="76198" cy="233172"/>
            </a:xfrm>
            <a:prstGeom prst="rect">
              <a:avLst/>
            </a:prstGeom>
          </p:spPr>
        </p:pic>
        <p:pic>
          <p:nvPicPr>
            <p:cNvPr id="53" name="object 53"/>
            <p:cNvPicPr/>
            <p:nvPr/>
          </p:nvPicPr>
          <p:blipFill>
            <a:blip r:embed="rId24" cstate="print"/>
            <a:stretch>
              <a:fillRect/>
            </a:stretch>
          </p:blipFill>
          <p:spPr>
            <a:xfrm>
              <a:off x="3150107" y="3130295"/>
              <a:ext cx="208788" cy="227075"/>
            </a:xfrm>
            <a:prstGeom prst="rect">
              <a:avLst/>
            </a:prstGeom>
          </p:spPr>
        </p:pic>
      </p:grpSp>
      <p:pic>
        <p:nvPicPr>
          <p:cNvPr id="54" name="object 54"/>
          <p:cNvPicPr/>
          <p:nvPr/>
        </p:nvPicPr>
        <p:blipFill>
          <a:blip r:embed="rId8" cstate="print"/>
          <a:stretch>
            <a:fillRect/>
          </a:stretch>
        </p:blipFill>
        <p:spPr>
          <a:xfrm>
            <a:off x="3771900" y="3406140"/>
            <a:ext cx="76198" cy="231648"/>
          </a:xfrm>
          <a:prstGeom prst="rect">
            <a:avLst/>
          </a:prstGeom>
        </p:spPr>
      </p:pic>
      <p:pic>
        <p:nvPicPr>
          <p:cNvPr id="55" name="object 55"/>
          <p:cNvPicPr/>
          <p:nvPr/>
        </p:nvPicPr>
        <p:blipFill>
          <a:blip r:embed="rId25" cstate="print"/>
          <a:stretch>
            <a:fillRect/>
          </a:stretch>
        </p:blipFill>
        <p:spPr>
          <a:xfrm>
            <a:off x="3709415" y="3133344"/>
            <a:ext cx="211836" cy="227075"/>
          </a:xfrm>
          <a:prstGeom prst="rect">
            <a:avLst/>
          </a:prstGeom>
        </p:spPr>
      </p:pic>
      <p:sp>
        <p:nvSpPr>
          <p:cNvPr id="56" name="object 56"/>
          <p:cNvSpPr/>
          <p:nvPr/>
        </p:nvSpPr>
        <p:spPr>
          <a:xfrm>
            <a:off x="5303520" y="5914644"/>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grpSp>
        <p:nvGrpSpPr>
          <p:cNvPr id="57" name="object 57"/>
          <p:cNvGrpSpPr/>
          <p:nvPr/>
        </p:nvGrpSpPr>
        <p:grpSpPr>
          <a:xfrm>
            <a:off x="5602223" y="5914644"/>
            <a:ext cx="340360" cy="605155"/>
            <a:chOff x="5602223" y="5914644"/>
            <a:chExt cx="340360" cy="605155"/>
          </a:xfrm>
        </p:grpSpPr>
        <p:sp>
          <p:nvSpPr>
            <p:cNvPr id="58" name="object 58"/>
            <p:cNvSpPr/>
            <p:nvPr/>
          </p:nvSpPr>
          <p:spPr>
            <a:xfrm>
              <a:off x="5865876" y="5914643"/>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pic>
          <p:nvPicPr>
            <p:cNvPr id="59" name="object 59"/>
            <p:cNvPicPr/>
            <p:nvPr/>
          </p:nvPicPr>
          <p:blipFill>
            <a:blip r:embed="rId26" cstate="print"/>
            <a:stretch>
              <a:fillRect/>
            </a:stretch>
          </p:blipFill>
          <p:spPr>
            <a:xfrm>
              <a:off x="5602223" y="6304788"/>
              <a:ext cx="225551" cy="160020"/>
            </a:xfrm>
            <a:prstGeom prst="rect">
              <a:avLst/>
            </a:prstGeom>
          </p:spPr>
        </p:pic>
      </p:grpSp>
      <p:grpSp>
        <p:nvGrpSpPr>
          <p:cNvPr id="60" name="object 60"/>
          <p:cNvGrpSpPr/>
          <p:nvPr/>
        </p:nvGrpSpPr>
        <p:grpSpPr>
          <a:xfrm>
            <a:off x="6164579" y="5922264"/>
            <a:ext cx="340360" cy="605155"/>
            <a:chOff x="6164579" y="5922264"/>
            <a:chExt cx="340360" cy="605155"/>
          </a:xfrm>
        </p:grpSpPr>
        <p:sp>
          <p:nvSpPr>
            <p:cNvPr id="61" name="object 61"/>
            <p:cNvSpPr/>
            <p:nvPr/>
          </p:nvSpPr>
          <p:spPr>
            <a:xfrm>
              <a:off x="6428232" y="5922264"/>
              <a:ext cx="76200" cy="605155"/>
            </a:xfrm>
            <a:custGeom>
              <a:avLst/>
              <a:gdLst/>
              <a:ahLst/>
              <a:cxnLst/>
              <a:rect l="l" t="t" r="r" b="b"/>
              <a:pathLst>
                <a:path w="76200" h="605154">
                  <a:moveTo>
                    <a:pt x="76187" y="76187"/>
                  </a:moveTo>
                  <a:lnTo>
                    <a:pt x="69850" y="63487"/>
                  </a:lnTo>
                  <a:lnTo>
                    <a:pt x="38100" y="0"/>
                  </a:lnTo>
                  <a:lnTo>
                    <a:pt x="0" y="76187"/>
                  </a:lnTo>
                  <a:lnTo>
                    <a:pt x="28575" y="76187"/>
                  </a:lnTo>
                  <a:lnTo>
                    <a:pt x="28575" y="604951"/>
                  </a:lnTo>
                  <a:lnTo>
                    <a:pt x="47625" y="604951"/>
                  </a:lnTo>
                  <a:lnTo>
                    <a:pt x="47625" y="76187"/>
                  </a:lnTo>
                  <a:lnTo>
                    <a:pt x="76187" y="76187"/>
                  </a:lnTo>
                  <a:close/>
                </a:path>
              </a:pathLst>
            </a:custGeom>
            <a:solidFill>
              <a:srgbClr val="000000"/>
            </a:solidFill>
          </p:spPr>
          <p:txBody>
            <a:bodyPr wrap="square" lIns="0" tIns="0" rIns="0" bIns="0" rtlCol="0"/>
            <a:lstStyle/>
            <a:p>
              <a:endParaRPr/>
            </a:p>
          </p:txBody>
        </p:sp>
        <p:pic>
          <p:nvPicPr>
            <p:cNvPr id="62" name="object 62"/>
            <p:cNvPicPr/>
            <p:nvPr/>
          </p:nvPicPr>
          <p:blipFill>
            <a:blip r:embed="rId27" cstate="print"/>
            <a:stretch>
              <a:fillRect/>
            </a:stretch>
          </p:blipFill>
          <p:spPr>
            <a:xfrm>
              <a:off x="6164579" y="6304788"/>
              <a:ext cx="227075" cy="160020"/>
            </a:xfrm>
            <a:prstGeom prst="rect">
              <a:avLst/>
            </a:prstGeom>
          </p:spPr>
        </p:pic>
      </p:grpSp>
      <p:pic>
        <p:nvPicPr>
          <p:cNvPr id="63" name="object 63"/>
          <p:cNvPicPr/>
          <p:nvPr/>
        </p:nvPicPr>
        <p:blipFill>
          <a:blip r:embed="rId15" cstate="print"/>
          <a:stretch>
            <a:fillRect/>
          </a:stretch>
        </p:blipFill>
        <p:spPr>
          <a:xfrm>
            <a:off x="5253228" y="6591298"/>
            <a:ext cx="222503" cy="149350"/>
          </a:xfrm>
          <a:prstGeom prst="rect">
            <a:avLst/>
          </a:prstGeom>
        </p:spPr>
      </p:pic>
      <p:pic>
        <p:nvPicPr>
          <p:cNvPr id="64" name="object 64"/>
          <p:cNvPicPr/>
          <p:nvPr/>
        </p:nvPicPr>
        <p:blipFill>
          <a:blip r:embed="rId16" cstate="print"/>
          <a:stretch>
            <a:fillRect/>
          </a:stretch>
        </p:blipFill>
        <p:spPr>
          <a:xfrm>
            <a:off x="5832347" y="6591298"/>
            <a:ext cx="227075" cy="149350"/>
          </a:xfrm>
          <a:prstGeom prst="rect">
            <a:avLst/>
          </a:prstGeom>
        </p:spPr>
      </p:pic>
      <p:pic>
        <p:nvPicPr>
          <p:cNvPr id="65" name="object 65"/>
          <p:cNvPicPr/>
          <p:nvPr/>
        </p:nvPicPr>
        <p:blipFill>
          <a:blip r:embed="rId17" cstate="print"/>
          <a:stretch>
            <a:fillRect/>
          </a:stretch>
        </p:blipFill>
        <p:spPr>
          <a:xfrm>
            <a:off x="6394703" y="6591298"/>
            <a:ext cx="230124" cy="152398"/>
          </a:xfrm>
          <a:prstGeom prst="rect">
            <a:avLst/>
          </a:prstGeom>
        </p:spPr>
      </p:pic>
      <p:sp>
        <p:nvSpPr>
          <p:cNvPr id="66" name="object 66"/>
          <p:cNvSpPr txBox="1"/>
          <p:nvPr/>
        </p:nvSpPr>
        <p:spPr>
          <a:xfrm>
            <a:off x="4657344" y="4581144"/>
            <a:ext cx="2291080" cy="457200"/>
          </a:xfrm>
          <a:prstGeom prst="rect">
            <a:avLst/>
          </a:prstGeom>
          <a:solidFill>
            <a:srgbClr val="5B9BD3"/>
          </a:solidFill>
        </p:spPr>
        <p:txBody>
          <a:bodyPr vert="horz" wrap="square" lIns="0" tIns="62229" rIns="0" bIns="0" rtlCol="0">
            <a:spAutoFit/>
          </a:bodyPr>
          <a:lstStyle/>
          <a:p>
            <a:pPr marL="165735">
              <a:lnSpc>
                <a:spcPct val="100000"/>
              </a:lnSpc>
              <a:spcBef>
                <a:spcPts val="48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sp>
        <p:nvSpPr>
          <p:cNvPr id="67" name="object 67"/>
          <p:cNvSpPr txBox="1"/>
          <p:nvPr/>
        </p:nvSpPr>
        <p:spPr>
          <a:xfrm>
            <a:off x="4674108" y="5417820"/>
            <a:ext cx="2289175" cy="455930"/>
          </a:xfrm>
          <a:prstGeom prst="rect">
            <a:avLst/>
          </a:prstGeom>
          <a:solidFill>
            <a:srgbClr val="6EAC46"/>
          </a:solidFill>
        </p:spPr>
        <p:txBody>
          <a:bodyPr vert="horz" wrap="square" lIns="0" tIns="60960" rIns="0" bIns="0" rtlCol="0">
            <a:spAutoFit/>
          </a:bodyPr>
          <a:lstStyle/>
          <a:p>
            <a:pPr marL="113664">
              <a:lnSpc>
                <a:spcPct val="100000"/>
              </a:lnSpc>
              <a:spcBef>
                <a:spcPts val="480"/>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3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68" name="object 68"/>
          <p:cNvSpPr/>
          <p:nvPr/>
        </p:nvSpPr>
        <p:spPr>
          <a:xfrm>
            <a:off x="5125212" y="591616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69" name="object 69"/>
          <p:cNvSpPr/>
          <p:nvPr/>
        </p:nvSpPr>
        <p:spPr>
          <a:xfrm>
            <a:off x="5686044" y="591616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70" name="object 70"/>
          <p:cNvSpPr/>
          <p:nvPr/>
        </p:nvSpPr>
        <p:spPr>
          <a:xfrm>
            <a:off x="6248400" y="5922264"/>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71" name="object 71"/>
          <p:cNvPicPr/>
          <p:nvPr/>
        </p:nvPicPr>
        <p:blipFill>
          <a:blip r:embed="rId28" cstate="print"/>
          <a:stretch>
            <a:fillRect/>
          </a:stretch>
        </p:blipFill>
        <p:spPr>
          <a:xfrm>
            <a:off x="5023103" y="6304788"/>
            <a:ext cx="219455" cy="160020"/>
          </a:xfrm>
          <a:prstGeom prst="rect">
            <a:avLst/>
          </a:prstGeom>
        </p:spPr>
      </p:pic>
      <p:grpSp>
        <p:nvGrpSpPr>
          <p:cNvPr id="72" name="object 72"/>
          <p:cNvGrpSpPr/>
          <p:nvPr/>
        </p:nvGrpSpPr>
        <p:grpSpPr>
          <a:xfrm>
            <a:off x="5099177" y="5106796"/>
            <a:ext cx="1388745" cy="200025"/>
            <a:chOff x="5099177" y="5106796"/>
            <a:chExt cx="1388745" cy="200025"/>
          </a:xfrm>
        </p:grpSpPr>
        <p:pic>
          <p:nvPicPr>
            <p:cNvPr id="73" name="object 73"/>
            <p:cNvPicPr/>
            <p:nvPr/>
          </p:nvPicPr>
          <p:blipFill>
            <a:blip r:embed="rId29" cstate="print"/>
            <a:stretch>
              <a:fillRect/>
            </a:stretch>
          </p:blipFill>
          <p:spPr>
            <a:xfrm>
              <a:off x="5116602" y="5109971"/>
              <a:ext cx="1353767" cy="193548"/>
            </a:xfrm>
            <a:prstGeom prst="rect">
              <a:avLst/>
            </a:prstGeom>
          </p:spPr>
        </p:pic>
        <p:sp>
          <p:nvSpPr>
            <p:cNvPr id="74" name="object 74"/>
            <p:cNvSpPr/>
            <p:nvPr/>
          </p:nvSpPr>
          <p:spPr>
            <a:xfrm>
              <a:off x="5102352" y="5109971"/>
              <a:ext cx="1382395" cy="193675"/>
            </a:xfrm>
            <a:custGeom>
              <a:avLst/>
              <a:gdLst/>
              <a:ahLst/>
              <a:cxnLst/>
              <a:rect l="l" t="t" r="r" b="b"/>
              <a:pathLst>
                <a:path w="1382395" h="193675">
                  <a:moveTo>
                    <a:pt x="0" y="96646"/>
                  </a:moveTo>
                  <a:lnTo>
                    <a:pt x="691007" y="0"/>
                  </a:lnTo>
                  <a:lnTo>
                    <a:pt x="1382140" y="96646"/>
                  </a:lnTo>
                  <a:lnTo>
                    <a:pt x="1036574" y="96646"/>
                  </a:lnTo>
                  <a:lnTo>
                    <a:pt x="1036574" y="193420"/>
                  </a:lnTo>
                  <a:lnTo>
                    <a:pt x="345567" y="193420"/>
                  </a:lnTo>
                  <a:lnTo>
                    <a:pt x="345567" y="96646"/>
                  </a:lnTo>
                  <a:lnTo>
                    <a:pt x="0" y="96646"/>
                  </a:lnTo>
                  <a:close/>
                </a:path>
              </a:pathLst>
            </a:custGeom>
            <a:ln w="6349">
              <a:solidFill>
                <a:srgbClr val="FFC000"/>
              </a:solidFill>
            </a:ln>
          </p:spPr>
          <p:txBody>
            <a:bodyPr wrap="square" lIns="0" tIns="0" rIns="0" bIns="0" rtlCol="0"/>
            <a:lstStyle/>
            <a:p>
              <a:endParaRPr/>
            </a:p>
          </p:txBody>
        </p:sp>
      </p:grpSp>
      <p:sp>
        <p:nvSpPr>
          <p:cNvPr id="75" name="object 75"/>
          <p:cNvSpPr/>
          <p:nvPr/>
        </p:nvSpPr>
        <p:spPr>
          <a:xfrm>
            <a:off x="5192268" y="41727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76" name="object 76"/>
          <p:cNvSpPr/>
          <p:nvPr/>
        </p:nvSpPr>
        <p:spPr>
          <a:xfrm>
            <a:off x="5756148" y="41727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77" name="object 77"/>
          <p:cNvSpPr/>
          <p:nvPr/>
        </p:nvSpPr>
        <p:spPr>
          <a:xfrm>
            <a:off x="6318504" y="4178807"/>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78" name="object 78"/>
          <p:cNvSpPr txBox="1"/>
          <p:nvPr/>
        </p:nvSpPr>
        <p:spPr>
          <a:xfrm>
            <a:off x="4657344" y="3654552"/>
            <a:ext cx="2291080" cy="457200"/>
          </a:xfrm>
          <a:prstGeom prst="rect">
            <a:avLst/>
          </a:prstGeom>
          <a:solidFill>
            <a:srgbClr val="6EAC46"/>
          </a:solidFill>
        </p:spPr>
        <p:txBody>
          <a:bodyPr vert="horz" wrap="square" lIns="0" tIns="0" rIns="0" bIns="0" rtlCol="0">
            <a:spAutoFit/>
          </a:bodyPr>
          <a:lstStyle/>
          <a:p>
            <a:pPr algn="ctr">
              <a:lnSpc>
                <a:spcPts val="1620"/>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127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79" name="object 79"/>
          <p:cNvSpPr/>
          <p:nvPr/>
        </p:nvSpPr>
        <p:spPr>
          <a:xfrm>
            <a:off x="5794247" y="3279647"/>
            <a:ext cx="0" cy="288290"/>
          </a:xfrm>
          <a:custGeom>
            <a:avLst/>
            <a:gdLst/>
            <a:ahLst/>
            <a:cxnLst/>
            <a:rect l="l" t="t" r="r" b="b"/>
            <a:pathLst>
              <a:path h="288289">
                <a:moveTo>
                  <a:pt x="0" y="287781"/>
                </a:moveTo>
                <a:lnTo>
                  <a:pt x="0" y="0"/>
                </a:lnTo>
              </a:path>
            </a:pathLst>
          </a:custGeom>
          <a:ln w="76200">
            <a:solidFill>
              <a:srgbClr val="000000"/>
            </a:solidFill>
            <a:prstDash val="sysDash"/>
          </a:ln>
        </p:spPr>
        <p:txBody>
          <a:bodyPr wrap="square" lIns="0" tIns="0" rIns="0" bIns="0" rtlCol="0"/>
          <a:lstStyle/>
          <a:p>
            <a:endParaRPr/>
          </a:p>
        </p:txBody>
      </p:sp>
      <p:sp>
        <p:nvSpPr>
          <p:cNvPr id="80" name="object 80"/>
          <p:cNvSpPr txBox="1"/>
          <p:nvPr/>
        </p:nvSpPr>
        <p:spPr>
          <a:xfrm>
            <a:off x="4227195" y="3946431"/>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81" name="object 81"/>
          <p:cNvSpPr/>
          <p:nvPr/>
        </p:nvSpPr>
        <p:spPr>
          <a:xfrm>
            <a:off x="8455152" y="5899403"/>
            <a:ext cx="76200" cy="607060"/>
          </a:xfrm>
          <a:custGeom>
            <a:avLst/>
            <a:gdLst/>
            <a:ahLst/>
            <a:cxnLst/>
            <a:rect l="l" t="t" r="r" b="b"/>
            <a:pathLst>
              <a:path w="76200" h="607059">
                <a:moveTo>
                  <a:pt x="76200" y="76377"/>
                </a:moveTo>
                <a:lnTo>
                  <a:pt x="69850" y="63652"/>
                </a:lnTo>
                <a:lnTo>
                  <a:pt x="47625" y="19100"/>
                </a:lnTo>
                <a:lnTo>
                  <a:pt x="47625" y="63652"/>
                </a:lnTo>
                <a:lnTo>
                  <a:pt x="28575" y="63665"/>
                </a:lnTo>
                <a:lnTo>
                  <a:pt x="47625" y="63652"/>
                </a:lnTo>
                <a:lnTo>
                  <a:pt x="47625" y="19100"/>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grpSp>
        <p:nvGrpSpPr>
          <p:cNvPr id="82" name="object 82"/>
          <p:cNvGrpSpPr/>
          <p:nvPr/>
        </p:nvGrpSpPr>
        <p:grpSpPr>
          <a:xfrm>
            <a:off x="9229343" y="5905500"/>
            <a:ext cx="337185" cy="607060"/>
            <a:chOff x="9229343" y="5905500"/>
            <a:chExt cx="337185" cy="607060"/>
          </a:xfrm>
        </p:grpSpPr>
        <p:sp>
          <p:nvSpPr>
            <p:cNvPr id="83" name="object 83"/>
            <p:cNvSpPr/>
            <p:nvPr/>
          </p:nvSpPr>
          <p:spPr>
            <a:xfrm>
              <a:off x="9489948" y="5905499"/>
              <a:ext cx="76200" cy="607060"/>
            </a:xfrm>
            <a:custGeom>
              <a:avLst/>
              <a:gdLst/>
              <a:ahLst/>
              <a:cxnLst/>
              <a:rect l="l" t="t" r="r" b="b"/>
              <a:pathLst>
                <a:path w="76200" h="607059">
                  <a:moveTo>
                    <a:pt x="76200" y="76377"/>
                  </a:moveTo>
                  <a:lnTo>
                    <a:pt x="69850" y="63652"/>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pic>
          <p:nvPicPr>
            <p:cNvPr id="84" name="object 84"/>
            <p:cNvPicPr/>
            <p:nvPr/>
          </p:nvPicPr>
          <p:blipFill>
            <a:blip r:embed="rId26" cstate="print"/>
            <a:stretch>
              <a:fillRect/>
            </a:stretch>
          </p:blipFill>
          <p:spPr>
            <a:xfrm>
              <a:off x="9229343" y="6295643"/>
              <a:ext cx="225551" cy="160020"/>
            </a:xfrm>
            <a:prstGeom prst="rect">
              <a:avLst/>
            </a:prstGeom>
          </p:spPr>
        </p:pic>
      </p:grpSp>
      <p:grpSp>
        <p:nvGrpSpPr>
          <p:cNvPr id="85" name="object 85"/>
          <p:cNvGrpSpPr/>
          <p:nvPr/>
        </p:nvGrpSpPr>
        <p:grpSpPr>
          <a:xfrm>
            <a:off x="9791700" y="5913120"/>
            <a:ext cx="338455" cy="605155"/>
            <a:chOff x="9791700" y="5913120"/>
            <a:chExt cx="338455" cy="605155"/>
          </a:xfrm>
        </p:grpSpPr>
        <p:sp>
          <p:nvSpPr>
            <p:cNvPr id="86" name="object 86"/>
            <p:cNvSpPr/>
            <p:nvPr/>
          </p:nvSpPr>
          <p:spPr>
            <a:xfrm>
              <a:off x="10053828" y="5913120"/>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pic>
          <p:nvPicPr>
            <p:cNvPr id="87" name="object 87"/>
            <p:cNvPicPr/>
            <p:nvPr/>
          </p:nvPicPr>
          <p:blipFill>
            <a:blip r:embed="rId27" cstate="print"/>
            <a:stretch>
              <a:fillRect/>
            </a:stretch>
          </p:blipFill>
          <p:spPr>
            <a:xfrm>
              <a:off x="9791700" y="6295644"/>
              <a:ext cx="227075" cy="160020"/>
            </a:xfrm>
            <a:prstGeom prst="rect">
              <a:avLst/>
            </a:prstGeom>
          </p:spPr>
        </p:pic>
      </p:grpSp>
      <p:pic>
        <p:nvPicPr>
          <p:cNvPr id="88" name="object 88"/>
          <p:cNvPicPr/>
          <p:nvPr/>
        </p:nvPicPr>
        <p:blipFill>
          <a:blip r:embed="rId18" cstate="print"/>
          <a:stretch>
            <a:fillRect/>
          </a:stretch>
        </p:blipFill>
        <p:spPr>
          <a:xfrm>
            <a:off x="8406383" y="6577583"/>
            <a:ext cx="208788" cy="163068"/>
          </a:xfrm>
          <a:prstGeom prst="rect">
            <a:avLst/>
          </a:prstGeom>
        </p:spPr>
      </p:pic>
      <p:pic>
        <p:nvPicPr>
          <p:cNvPr id="89" name="object 89"/>
          <p:cNvPicPr/>
          <p:nvPr/>
        </p:nvPicPr>
        <p:blipFill>
          <a:blip r:embed="rId20" cstate="print"/>
          <a:stretch>
            <a:fillRect/>
          </a:stretch>
        </p:blipFill>
        <p:spPr>
          <a:xfrm>
            <a:off x="9459468" y="6583678"/>
            <a:ext cx="207264" cy="163066"/>
          </a:xfrm>
          <a:prstGeom prst="rect">
            <a:avLst/>
          </a:prstGeom>
        </p:spPr>
      </p:pic>
      <p:pic>
        <p:nvPicPr>
          <p:cNvPr id="90" name="object 90"/>
          <p:cNvPicPr/>
          <p:nvPr/>
        </p:nvPicPr>
        <p:blipFill>
          <a:blip r:embed="rId21" cstate="print"/>
          <a:stretch>
            <a:fillRect/>
          </a:stretch>
        </p:blipFill>
        <p:spPr>
          <a:xfrm>
            <a:off x="10021823" y="6583678"/>
            <a:ext cx="208788" cy="163066"/>
          </a:xfrm>
          <a:prstGeom prst="rect">
            <a:avLst/>
          </a:prstGeom>
        </p:spPr>
      </p:pic>
      <p:sp>
        <p:nvSpPr>
          <p:cNvPr id="91" name="object 91"/>
          <p:cNvSpPr txBox="1"/>
          <p:nvPr/>
        </p:nvSpPr>
        <p:spPr>
          <a:xfrm>
            <a:off x="7981188" y="4581144"/>
            <a:ext cx="2289175" cy="455930"/>
          </a:xfrm>
          <a:prstGeom prst="rect">
            <a:avLst/>
          </a:prstGeom>
          <a:solidFill>
            <a:srgbClr val="5B9BD3"/>
          </a:solidFill>
        </p:spPr>
        <p:txBody>
          <a:bodyPr vert="horz" wrap="square" lIns="0" tIns="60325" rIns="0" bIns="0" rtlCol="0">
            <a:spAutoFit/>
          </a:bodyPr>
          <a:lstStyle/>
          <a:p>
            <a:pPr marL="135255">
              <a:lnSpc>
                <a:spcPct val="100000"/>
              </a:lnSpc>
              <a:spcBef>
                <a:spcPts val="475"/>
              </a:spcBef>
            </a:pPr>
            <a:r>
              <a:rPr sz="1800" spc="-25" dirty="0">
                <a:solidFill>
                  <a:srgbClr val="FFFFFF"/>
                </a:solidFill>
                <a:latin typeface="Calibri"/>
                <a:cs typeface="Calibri"/>
              </a:rPr>
              <a:t>masked</a:t>
            </a:r>
            <a:r>
              <a:rPr sz="1800" spc="-5" dirty="0">
                <a:solidFill>
                  <a:srgbClr val="FFFFFF"/>
                </a:solidFill>
                <a:latin typeface="Calibri"/>
                <a:cs typeface="Calibri"/>
              </a:rPr>
              <a:t> </a:t>
            </a:r>
            <a:r>
              <a:rPr sz="1800" spc="-25" dirty="0">
                <a:solidFill>
                  <a:srgbClr val="FFFFFF"/>
                </a:solidFill>
                <a:latin typeface="Calibri"/>
                <a:cs typeface="Calibri"/>
              </a:rPr>
              <a:t>self-</a:t>
            </a:r>
            <a:r>
              <a:rPr sz="1800" spc="-10" dirty="0">
                <a:solidFill>
                  <a:srgbClr val="FFFFFF"/>
                </a:solidFill>
                <a:latin typeface="Calibri"/>
                <a:cs typeface="Calibri"/>
              </a:rPr>
              <a:t>attention</a:t>
            </a:r>
            <a:endParaRPr sz="1800">
              <a:latin typeface="Calibri"/>
              <a:cs typeface="Calibri"/>
            </a:endParaRPr>
          </a:p>
        </p:txBody>
      </p:sp>
      <p:sp>
        <p:nvSpPr>
          <p:cNvPr id="92" name="object 92"/>
          <p:cNvSpPr txBox="1"/>
          <p:nvPr/>
        </p:nvSpPr>
        <p:spPr>
          <a:xfrm>
            <a:off x="7996428" y="5416296"/>
            <a:ext cx="2289175" cy="457200"/>
          </a:xfrm>
          <a:prstGeom prst="rect">
            <a:avLst/>
          </a:prstGeom>
          <a:solidFill>
            <a:srgbClr val="6EAC46"/>
          </a:solidFill>
        </p:spPr>
        <p:txBody>
          <a:bodyPr vert="horz" wrap="square" lIns="0" tIns="61594" rIns="0" bIns="0" rtlCol="0">
            <a:spAutoFit/>
          </a:bodyPr>
          <a:lstStyle/>
          <a:p>
            <a:pPr marL="114300">
              <a:lnSpc>
                <a:spcPct val="100000"/>
              </a:lnSpc>
              <a:spcBef>
                <a:spcPts val="484"/>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93" name="object 93"/>
          <p:cNvSpPr/>
          <p:nvPr/>
        </p:nvSpPr>
        <p:spPr>
          <a:xfrm>
            <a:off x="8275320" y="5903976"/>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sp>
        <p:nvSpPr>
          <p:cNvPr id="94" name="object 94"/>
          <p:cNvSpPr/>
          <p:nvPr/>
        </p:nvSpPr>
        <p:spPr>
          <a:xfrm>
            <a:off x="9313164" y="590854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95" name="object 95"/>
          <p:cNvSpPr/>
          <p:nvPr/>
        </p:nvSpPr>
        <p:spPr>
          <a:xfrm>
            <a:off x="9875520" y="5914644"/>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96" name="object 96"/>
          <p:cNvPicPr/>
          <p:nvPr/>
        </p:nvPicPr>
        <p:blipFill>
          <a:blip r:embed="rId30" cstate="print"/>
          <a:stretch>
            <a:fillRect/>
          </a:stretch>
        </p:blipFill>
        <p:spPr>
          <a:xfrm>
            <a:off x="8176259" y="6291071"/>
            <a:ext cx="227075" cy="160020"/>
          </a:xfrm>
          <a:prstGeom prst="rect">
            <a:avLst/>
          </a:prstGeom>
        </p:spPr>
      </p:pic>
      <p:grpSp>
        <p:nvGrpSpPr>
          <p:cNvPr id="97" name="object 97"/>
          <p:cNvGrpSpPr/>
          <p:nvPr/>
        </p:nvGrpSpPr>
        <p:grpSpPr>
          <a:xfrm>
            <a:off x="8421496" y="5105272"/>
            <a:ext cx="1388745" cy="201295"/>
            <a:chOff x="8421496" y="5105272"/>
            <a:chExt cx="1388745" cy="201295"/>
          </a:xfrm>
        </p:grpSpPr>
        <p:pic>
          <p:nvPicPr>
            <p:cNvPr id="98" name="object 98"/>
            <p:cNvPicPr/>
            <p:nvPr/>
          </p:nvPicPr>
          <p:blipFill>
            <a:blip r:embed="rId31" cstate="print"/>
            <a:stretch>
              <a:fillRect/>
            </a:stretch>
          </p:blipFill>
          <p:spPr>
            <a:xfrm>
              <a:off x="8424671" y="5108447"/>
              <a:ext cx="1382268" cy="195071"/>
            </a:xfrm>
            <a:prstGeom prst="rect">
              <a:avLst/>
            </a:prstGeom>
          </p:spPr>
        </p:pic>
        <p:sp>
          <p:nvSpPr>
            <p:cNvPr id="99" name="object 99"/>
            <p:cNvSpPr/>
            <p:nvPr/>
          </p:nvSpPr>
          <p:spPr>
            <a:xfrm>
              <a:off x="8424671" y="5108447"/>
              <a:ext cx="1382395" cy="194945"/>
            </a:xfrm>
            <a:custGeom>
              <a:avLst/>
              <a:gdLst/>
              <a:ahLst/>
              <a:cxnLst/>
              <a:rect l="l" t="t" r="r" b="b"/>
              <a:pathLst>
                <a:path w="1382395" h="194945">
                  <a:moveTo>
                    <a:pt x="0" y="97281"/>
                  </a:moveTo>
                  <a:lnTo>
                    <a:pt x="691006" y="0"/>
                  </a:lnTo>
                  <a:lnTo>
                    <a:pt x="1382141" y="97281"/>
                  </a:lnTo>
                  <a:lnTo>
                    <a:pt x="1036574" y="97281"/>
                  </a:lnTo>
                  <a:lnTo>
                    <a:pt x="1036574" y="194563"/>
                  </a:lnTo>
                  <a:lnTo>
                    <a:pt x="345567" y="194563"/>
                  </a:lnTo>
                  <a:lnTo>
                    <a:pt x="345567" y="97281"/>
                  </a:lnTo>
                  <a:lnTo>
                    <a:pt x="0" y="97281"/>
                  </a:lnTo>
                  <a:close/>
                </a:path>
              </a:pathLst>
            </a:custGeom>
            <a:ln w="6350">
              <a:solidFill>
                <a:srgbClr val="FFC000"/>
              </a:solidFill>
            </a:ln>
          </p:spPr>
          <p:txBody>
            <a:bodyPr wrap="square" lIns="0" tIns="0" rIns="0" bIns="0" rtlCol="0"/>
            <a:lstStyle/>
            <a:p>
              <a:endParaRPr/>
            </a:p>
          </p:txBody>
        </p:sp>
      </p:grpSp>
      <p:sp>
        <p:nvSpPr>
          <p:cNvPr id="100" name="object 100"/>
          <p:cNvSpPr txBox="1"/>
          <p:nvPr/>
        </p:nvSpPr>
        <p:spPr>
          <a:xfrm>
            <a:off x="7981188" y="3654552"/>
            <a:ext cx="2289175" cy="455930"/>
          </a:xfrm>
          <a:prstGeom prst="rect">
            <a:avLst/>
          </a:prstGeom>
          <a:solidFill>
            <a:srgbClr val="6EAC46"/>
          </a:solidFill>
        </p:spPr>
        <p:txBody>
          <a:bodyPr vert="horz" wrap="square" lIns="0" tIns="0" rIns="0" bIns="0" rtlCol="0">
            <a:spAutoFit/>
          </a:bodyPr>
          <a:lstStyle/>
          <a:p>
            <a:pPr marR="635" algn="ctr">
              <a:lnSpc>
                <a:spcPts val="1614"/>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101" name="object 101"/>
          <p:cNvSpPr txBox="1"/>
          <p:nvPr/>
        </p:nvSpPr>
        <p:spPr>
          <a:xfrm>
            <a:off x="7936992" y="2852927"/>
            <a:ext cx="2289175" cy="457200"/>
          </a:xfrm>
          <a:prstGeom prst="rect">
            <a:avLst/>
          </a:prstGeom>
          <a:solidFill>
            <a:srgbClr val="5B9BD3"/>
          </a:solidFill>
        </p:spPr>
        <p:txBody>
          <a:bodyPr vert="horz" wrap="square" lIns="0" tIns="61594" rIns="0" bIns="0" rtlCol="0">
            <a:spAutoFit/>
          </a:bodyPr>
          <a:lstStyle/>
          <a:p>
            <a:pPr marL="454025">
              <a:lnSpc>
                <a:spcPct val="100000"/>
              </a:lnSpc>
              <a:spcBef>
                <a:spcPts val="484"/>
              </a:spcBef>
            </a:pPr>
            <a:r>
              <a:rPr sz="1800" spc="-10" dirty="0">
                <a:solidFill>
                  <a:srgbClr val="FFFFFF"/>
                </a:solidFill>
                <a:latin typeface="Calibri"/>
                <a:cs typeface="Calibri"/>
              </a:rPr>
              <a:t>cross</a:t>
            </a:r>
            <a:r>
              <a:rPr sz="1800" spc="-75" dirty="0">
                <a:solidFill>
                  <a:srgbClr val="FFFFFF"/>
                </a:solidFill>
                <a:latin typeface="Calibri"/>
                <a:cs typeface="Calibri"/>
              </a:rPr>
              <a:t> </a:t>
            </a:r>
            <a:r>
              <a:rPr sz="1800" spc="-10" dirty="0">
                <a:solidFill>
                  <a:srgbClr val="FFFFFF"/>
                </a:solidFill>
                <a:latin typeface="Calibri"/>
                <a:cs typeface="Calibri"/>
              </a:rPr>
              <a:t>attention</a:t>
            </a:r>
            <a:endParaRPr sz="1800">
              <a:latin typeface="Calibri"/>
              <a:cs typeface="Calibri"/>
            </a:endParaRPr>
          </a:p>
        </p:txBody>
      </p:sp>
      <p:grpSp>
        <p:nvGrpSpPr>
          <p:cNvPr id="102" name="object 102"/>
          <p:cNvGrpSpPr/>
          <p:nvPr/>
        </p:nvGrpSpPr>
        <p:grpSpPr>
          <a:xfrm>
            <a:off x="8377301" y="3378580"/>
            <a:ext cx="1388745" cy="200025"/>
            <a:chOff x="8377301" y="3378580"/>
            <a:chExt cx="1388745" cy="200025"/>
          </a:xfrm>
        </p:grpSpPr>
        <p:pic>
          <p:nvPicPr>
            <p:cNvPr id="103" name="object 103"/>
            <p:cNvPicPr/>
            <p:nvPr/>
          </p:nvPicPr>
          <p:blipFill>
            <a:blip r:embed="rId32" cstate="print"/>
            <a:stretch>
              <a:fillRect/>
            </a:stretch>
          </p:blipFill>
          <p:spPr>
            <a:xfrm>
              <a:off x="8394775" y="3381755"/>
              <a:ext cx="1353669" cy="193548"/>
            </a:xfrm>
            <a:prstGeom prst="rect">
              <a:avLst/>
            </a:prstGeom>
          </p:spPr>
        </p:pic>
        <p:sp>
          <p:nvSpPr>
            <p:cNvPr id="104" name="object 104"/>
            <p:cNvSpPr/>
            <p:nvPr/>
          </p:nvSpPr>
          <p:spPr>
            <a:xfrm>
              <a:off x="8380476" y="3381755"/>
              <a:ext cx="1382395" cy="193675"/>
            </a:xfrm>
            <a:custGeom>
              <a:avLst/>
              <a:gdLst/>
              <a:ahLst/>
              <a:cxnLst/>
              <a:rect l="l" t="t" r="r" b="b"/>
              <a:pathLst>
                <a:path w="1382395" h="193675">
                  <a:moveTo>
                    <a:pt x="0" y="96647"/>
                  </a:moveTo>
                  <a:lnTo>
                    <a:pt x="691006" y="0"/>
                  </a:lnTo>
                  <a:lnTo>
                    <a:pt x="1382141" y="96647"/>
                  </a:lnTo>
                  <a:lnTo>
                    <a:pt x="1036574" y="96647"/>
                  </a:lnTo>
                  <a:lnTo>
                    <a:pt x="1036574" y="193421"/>
                  </a:lnTo>
                  <a:lnTo>
                    <a:pt x="345567" y="193421"/>
                  </a:lnTo>
                  <a:lnTo>
                    <a:pt x="345567" y="96647"/>
                  </a:lnTo>
                  <a:lnTo>
                    <a:pt x="0" y="96647"/>
                  </a:lnTo>
                  <a:close/>
                </a:path>
              </a:pathLst>
            </a:custGeom>
            <a:ln w="6350">
              <a:solidFill>
                <a:srgbClr val="FFC000"/>
              </a:solidFill>
            </a:ln>
          </p:spPr>
          <p:txBody>
            <a:bodyPr wrap="square" lIns="0" tIns="0" rIns="0" bIns="0" rtlCol="0"/>
            <a:lstStyle/>
            <a:p>
              <a:endParaRPr/>
            </a:p>
          </p:txBody>
        </p:sp>
      </p:grpSp>
      <p:sp>
        <p:nvSpPr>
          <p:cNvPr id="105" name="object 105"/>
          <p:cNvSpPr txBox="1"/>
          <p:nvPr/>
        </p:nvSpPr>
        <p:spPr>
          <a:xfrm>
            <a:off x="7936992" y="1927860"/>
            <a:ext cx="2289175" cy="455930"/>
          </a:xfrm>
          <a:prstGeom prst="rect">
            <a:avLst/>
          </a:prstGeom>
          <a:solidFill>
            <a:srgbClr val="6EAC46"/>
          </a:solidFill>
        </p:spPr>
        <p:txBody>
          <a:bodyPr vert="horz" wrap="square" lIns="0" tIns="0" rIns="0" bIns="0" rtlCol="0">
            <a:spAutoFit/>
          </a:bodyPr>
          <a:lstStyle/>
          <a:p>
            <a:pPr marR="3810" algn="ctr">
              <a:lnSpc>
                <a:spcPts val="1605"/>
              </a:lnSpc>
            </a:pPr>
            <a:r>
              <a:rPr sz="1400" spc="-10" dirty="0">
                <a:solidFill>
                  <a:srgbClr val="FFFFFF"/>
                </a:solidFill>
                <a:latin typeface="Calibri"/>
                <a:cs typeface="Calibri"/>
              </a:rPr>
              <a:t>position-wise</a:t>
            </a:r>
            <a:r>
              <a:rPr sz="1400" spc="-55"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635"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106" name="object 106"/>
          <p:cNvSpPr/>
          <p:nvPr/>
        </p:nvSpPr>
        <p:spPr>
          <a:xfrm>
            <a:off x="9046464" y="1543811"/>
            <a:ext cx="0" cy="288290"/>
          </a:xfrm>
          <a:custGeom>
            <a:avLst/>
            <a:gdLst/>
            <a:ahLst/>
            <a:cxnLst/>
            <a:rect l="l" t="t" r="r" b="b"/>
            <a:pathLst>
              <a:path h="288289">
                <a:moveTo>
                  <a:pt x="0" y="287782"/>
                </a:moveTo>
                <a:lnTo>
                  <a:pt x="0" y="0"/>
                </a:lnTo>
              </a:path>
            </a:pathLst>
          </a:custGeom>
          <a:ln w="76200">
            <a:solidFill>
              <a:srgbClr val="000000"/>
            </a:solidFill>
            <a:prstDash val="sysDash"/>
          </a:ln>
        </p:spPr>
        <p:txBody>
          <a:bodyPr wrap="square" lIns="0" tIns="0" rIns="0" bIns="0" rtlCol="0"/>
          <a:lstStyle/>
          <a:p>
            <a:endParaRPr/>
          </a:p>
        </p:txBody>
      </p:sp>
      <p:sp>
        <p:nvSpPr>
          <p:cNvPr id="107" name="object 107"/>
          <p:cNvSpPr txBox="1"/>
          <p:nvPr/>
        </p:nvSpPr>
        <p:spPr>
          <a:xfrm>
            <a:off x="10317733" y="2848898"/>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108" name="object 108"/>
          <p:cNvSpPr/>
          <p:nvPr/>
        </p:nvSpPr>
        <p:spPr>
          <a:xfrm>
            <a:off x="8979408" y="5899403"/>
            <a:ext cx="76200" cy="607060"/>
          </a:xfrm>
          <a:custGeom>
            <a:avLst/>
            <a:gdLst/>
            <a:ahLst/>
            <a:cxnLst/>
            <a:rect l="l" t="t" r="r" b="b"/>
            <a:pathLst>
              <a:path w="76200" h="607059">
                <a:moveTo>
                  <a:pt x="76200" y="76377"/>
                </a:moveTo>
                <a:lnTo>
                  <a:pt x="69850" y="63652"/>
                </a:lnTo>
                <a:lnTo>
                  <a:pt x="47625" y="19100"/>
                </a:lnTo>
                <a:lnTo>
                  <a:pt x="47625" y="63652"/>
                </a:lnTo>
                <a:lnTo>
                  <a:pt x="28575" y="63665"/>
                </a:lnTo>
                <a:lnTo>
                  <a:pt x="47625" y="63652"/>
                </a:lnTo>
                <a:lnTo>
                  <a:pt x="47625" y="19100"/>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pic>
        <p:nvPicPr>
          <p:cNvPr id="109" name="object 109"/>
          <p:cNvPicPr/>
          <p:nvPr/>
        </p:nvPicPr>
        <p:blipFill>
          <a:blip r:embed="rId19" cstate="print"/>
          <a:stretch>
            <a:fillRect/>
          </a:stretch>
        </p:blipFill>
        <p:spPr>
          <a:xfrm>
            <a:off x="8930640" y="6577583"/>
            <a:ext cx="202692" cy="163068"/>
          </a:xfrm>
          <a:prstGeom prst="rect">
            <a:avLst/>
          </a:prstGeom>
        </p:spPr>
      </p:pic>
      <p:sp>
        <p:nvSpPr>
          <p:cNvPr id="110" name="object 110"/>
          <p:cNvSpPr/>
          <p:nvPr/>
        </p:nvSpPr>
        <p:spPr>
          <a:xfrm>
            <a:off x="8801100" y="5903976"/>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111" name="object 111"/>
          <p:cNvPicPr/>
          <p:nvPr/>
        </p:nvPicPr>
        <p:blipFill>
          <a:blip r:embed="rId28" cstate="print"/>
          <a:stretch>
            <a:fillRect/>
          </a:stretch>
        </p:blipFill>
        <p:spPr>
          <a:xfrm>
            <a:off x="8700516" y="6291071"/>
            <a:ext cx="219455" cy="160020"/>
          </a:xfrm>
          <a:prstGeom prst="rect">
            <a:avLst/>
          </a:prstGeom>
        </p:spPr>
      </p:pic>
      <p:sp>
        <p:nvSpPr>
          <p:cNvPr id="112" name="object 112"/>
          <p:cNvSpPr/>
          <p:nvPr/>
        </p:nvSpPr>
        <p:spPr>
          <a:xfrm>
            <a:off x="8325612" y="417575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3" name="object 113"/>
          <p:cNvSpPr/>
          <p:nvPr/>
        </p:nvSpPr>
        <p:spPr>
          <a:xfrm>
            <a:off x="9361932" y="4181855"/>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4" name="object 114"/>
          <p:cNvSpPr/>
          <p:nvPr/>
        </p:nvSpPr>
        <p:spPr>
          <a:xfrm>
            <a:off x="9925812" y="41879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5" name="object 115"/>
          <p:cNvSpPr/>
          <p:nvPr/>
        </p:nvSpPr>
        <p:spPr>
          <a:xfrm>
            <a:off x="8852916" y="417575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6" name="object 116"/>
          <p:cNvSpPr/>
          <p:nvPr/>
        </p:nvSpPr>
        <p:spPr>
          <a:xfrm>
            <a:off x="8310372" y="2436875"/>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7" name="object 117"/>
          <p:cNvSpPr/>
          <p:nvPr/>
        </p:nvSpPr>
        <p:spPr>
          <a:xfrm>
            <a:off x="9348216" y="244297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8" name="object 118"/>
          <p:cNvSpPr/>
          <p:nvPr/>
        </p:nvSpPr>
        <p:spPr>
          <a:xfrm>
            <a:off x="9909048" y="24475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9" name="object 119"/>
          <p:cNvSpPr/>
          <p:nvPr/>
        </p:nvSpPr>
        <p:spPr>
          <a:xfrm>
            <a:off x="8837676" y="2436875"/>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0" name="object 120"/>
          <p:cNvSpPr txBox="1"/>
          <p:nvPr/>
        </p:nvSpPr>
        <p:spPr>
          <a:xfrm>
            <a:off x="7018146" y="3891534"/>
            <a:ext cx="926465" cy="666115"/>
          </a:xfrm>
          <a:prstGeom prst="rect">
            <a:avLst/>
          </a:prstGeom>
        </p:spPr>
        <p:txBody>
          <a:bodyPr vert="horz" wrap="square" lIns="0" tIns="12700" rIns="0" bIns="0" rtlCol="0">
            <a:spAutoFit/>
          </a:bodyPr>
          <a:lstStyle/>
          <a:p>
            <a:pPr marL="12700" marR="5080" algn="just">
              <a:lnSpc>
                <a:spcPct val="100000"/>
              </a:lnSpc>
              <a:spcBef>
                <a:spcPts val="100"/>
              </a:spcBef>
            </a:pPr>
            <a:r>
              <a:rPr sz="1400" dirty="0">
                <a:latin typeface="Calibri"/>
                <a:cs typeface="Calibri"/>
              </a:rPr>
              <a:t>we’ll</a:t>
            </a:r>
            <a:r>
              <a:rPr sz="1400" spc="55" dirty="0">
                <a:latin typeface="Calibri"/>
                <a:cs typeface="Calibri"/>
              </a:rPr>
              <a:t> </a:t>
            </a:r>
            <a:r>
              <a:rPr sz="1400" spc="-10" dirty="0">
                <a:latin typeface="Calibri"/>
                <a:cs typeface="Calibri"/>
              </a:rPr>
              <a:t>discuss </a:t>
            </a:r>
            <a:r>
              <a:rPr sz="1400" dirty="0">
                <a:latin typeface="Calibri"/>
                <a:cs typeface="Calibri"/>
              </a:rPr>
              <a:t>how</a:t>
            </a:r>
            <a:r>
              <a:rPr sz="1400" spc="155" dirty="0">
                <a:latin typeface="Calibri"/>
                <a:cs typeface="Calibri"/>
              </a:rPr>
              <a:t> </a:t>
            </a:r>
            <a:r>
              <a:rPr sz="1400" dirty="0">
                <a:latin typeface="Calibri"/>
                <a:cs typeface="Calibri"/>
              </a:rPr>
              <a:t>this</a:t>
            </a:r>
            <a:r>
              <a:rPr sz="1400" spc="170" dirty="0">
                <a:latin typeface="Calibri"/>
                <a:cs typeface="Calibri"/>
              </a:rPr>
              <a:t> </a:t>
            </a:r>
            <a:r>
              <a:rPr sz="1400" spc="-25" dirty="0">
                <a:latin typeface="Calibri"/>
                <a:cs typeface="Calibri"/>
              </a:rPr>
              <a:t>bit </a:t>
            </a:r>
            <a:r>
              <a:rPr sz="1400" spc="-10" dirty="0">
                <a:latin typeface="Calibri"/>
                <a:cs typeface="Calibri"/>
              </a:rPr>
              <a:t>works</a:t>
            </a:r>
            <a:r>
              <a:rPr sz="1400" spc="-60" dirty="0">
                <a:latin typeface="Calibri"/>
                <a:cs typeface="Calibri"/>
              </a:rPr>
              <a:t> </a:t>
            </a:r>
            <a:r>
              <a:rPr sz="1400" spc="-20" dirty="0">
                <a:latin typeface="Calibri"/>
                <a:cs typeface="Calibri"/>
              </a:rPr>
              <a:t>soon</a:t>
            </a:r>
            <a:endParaRPr sz="1400">
              <a:latin typeface="Calibri"/>
              <a:cs typeface="Calibri"/>
            </a:endParaRPr>
          </a:p>
        </p:txBody>
      </p:sp>
      <p:sp>
        <p:nvSpPr>
          <p:cNvPr id="121" name="object 121"/>
          <p:cNvSpPr/>
          <p:nvPr/>
        </p:nvSpPr>
        <p:spPr>
          <a:xfrm>
            <a:off x="8275320" y="11475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22" name="object 122"/>
          <p:cNvSpPr/>
          <p:nvPr/>
        </p:nvSpPr>
        <p:spPr>
          <a:xfrm>
            <a:off x="9369552" y="115519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3" name="object 123"/>
          <p:cNvSpPr/>
          <p:nvPr/>
        </p:nvSpPr>
        <p:spPr>
          <a:xfrm>
            <a:off x="9962388" y="115976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4" name="object 124"/>
          <p:cNvSpPr/>
          <p:nvPr/>
        </p:nvSpPr>
        <p:spPr>
          <a:xfrm>
            <a:off x="8831580" y="11475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25" name="object 125"/>
          <p:cNvSpPr txBox="1"/>
          <p:nvPr/>
        </p:nvSpPr>
        <p:spPr>
          <a:xfrm>
            <a:off x="7936992" y="780287"/>
            <a:ext cx="2289175" cy="302260"/>
          </a:xfrm>
          <a:prstGeom prst="rect">
            <a:avLst/>
          </a:prstGeom>
          <a:solidFill>
            <a:srgbClr val="FFC000"/>
          </a:solidFill>
        </p:spPr>
        <p:txBody>
          <a:bodyPr vert="horz" wrap="square" lIns="0" tIns="19050" rIns="0" bIns="0" rtlCol="0">
            <a:spAutoFit/>
          </a:bodyPr>
          <a:lstStyle/>
          <a:p>
            <a:pPr marL="350520">
              <a:lnSpc>
                <a:spcPct val="100000"/>
              </a:lnSpc>
              <a:spcBef>
                <a:spcPts val="150"/>
              </a:spcBef>
            </a:pPr>
            <a:r>
              <a:rPr sz="1400" spc="-10" dirty="0">
                <a:solidFill>
                  <a:srgbClr val="FFFFFF"/>
                </a:solidFill>
                <a:latin typeface="Calibri"/>
                <a:cs typeface="Calibri"/>
              </a:rPr>
              <a:t>position-</a:t>
            </a:r>
            <a:r>
              <a:rPr sz="1400" dirty="0">
                <a:solidFill>
                  <a:srgbClr val="FFFFFF"/>
                </a:solidFill>
                <a:latin typeface="Calibri"/>
                <a:cs typeface="Calibri"/>
              </a:rPr>
              <a:t>wise</a:t>
            </a:r>
            <a:r>
              <a:rPr sz="1400" spc="-35" dirty="0">
                <a:solidFill>
                  <a:srgbClr val="FFFFFF"/>
                </a:solidFill>
                <a:latin typeface="Calibri"/>
                <a:cs typeface="Calibri"/>
              </a:rPr>
              <a:t> </a:t>
            </a:r>
            <a:r>
              <a:rPr sz="1400" spc="-10" dirty="0">
                <a:solidFill>
                  <a:srgbClr val="FFFFFF"/>
                </a:solidFill>
                <a:latin typeface="Calibri"/>
                <a:cs typeface="Calibri"/>
              </a:rPr>
              <a:t>softmax</a:t>
            </a:r>
            <a:endParaRPr sz="1400">
              <a:latin typeface="Calibri"/>
              <a:cs typeface="Calibri"/>
            </a:endParaRPr>
          </a:p>
        </p:txBody>
      </p:sp>
      <p:pic>
        <p:nvPicPr>
          <p:cNvPr id="126" name="object 126"/>
          <p:cNvPicPr/>
          <p:nvPr/>
        </p:nvPicPr>
        <p:blipFill>
          <a:blip r:embed="rId22" cstate="print"/>
          <a:stretch>
            <a:fillRect/>
          </a:stretch>
        </p:blipFill>
        <p:spPr>
          <a:xfrm>
            <a:off x="8226552" y="516636"/>
            <a:ext cx="202692" cy="227075"/>
          </a:xfrm>
          <a:prstGeom prst="rect">
            <a:avLst/>
          </a:prstGeom>
        </p:spPr>
      </p:pic>
      <p:pic>
        <p:nvPicPr>
          <p:cNvPr id="127" name="object 127"/>
          <p:cNvPicPr/>
          <p:nvPr/>
        </p:nvPicPr>
        <p:blipFill>
          <a:blip r:embed="rId24" cstate="print"/>
          <a:stretch>
            <a:fillRect/>
          </a:stretch>
        </p:blipFill>
        <p:spPr>
          <a:xfrm>
            <a:off x="9279635" y="522731"/>
            <a:ext cx="208788" cy="227075"/>
          </a:xfrm>
          <a:prstGeom prst="rect">
            <a:avLst/>
          </a:prstGeom>
        </p:spPr>
      </p:pic>
      <p:pic>
        <p:nvPicPr>
          <p:cNvPr id="128" name="object 128"/>
          <p:cNvPicPr/>
          <p:nvPr/>
        </p:nvPicPr>
        <p:blipFill>
          <a:blip r:embed="rId25" cstate="print"/>
          <a:stretch>
            <a:fillRect/>
          </a:stretch>
        </p:blipFill>
        <p:spPr>
          <a:xfrm>
            <a:off x="9841992" y="522731"/>
            <a:ext cx="211835" cy="227075"/>
          </a:xfrm>
          <a:prstGeom prst="rect">
            <a:avLst/>
          </a:prstGeom>
        </p:spPr>
      </p:pic>
      <p:pic>
        <p:nvPicPr>
          <p:cNvPr id="129" name="object 129"/>
          <p:cNvPicPr/>
          <p:nvPr/>
        </p:nvPicPr>
        <p:blipFill>
          <a:blip r:embed="rId23" cstate="print"/>
          <a:stretch>
            <a:fillRect/>
          </a:stretch>
        </p:blipFill>
        <p:spPr>
          <a:xfrm>
            <a:off x="8752331" y="516636"/>
            <a:ext cx="207264" cy="227075"/>
          </a:xfrm>
          <a:prstGeom prst="rect">
            <a:avLst/>
          </a:prstGeom>
        </p:spPr>
      </p:pic>
      <p:sp>
        <p:nvSpPr>
          <p:cNvPr id="130" name="object 130"/>
          <p:cNvSpPr/>
          <p:nvPr/>
        </p:nvSpPr>
        <p:spPr>
          <a:xfrm>
            <a:off x="7042404" y="3092195"/>
            <a:ext cx="822960" cy="800735"/>
          </a:xfrm>
          <a:custGeom>
            <a:avLst/>
            <a:gdLst/>
            <a:ahLst/>
            <a:cxnLst/>
            <a:rect l="l" t="t" r="r" b="b"/>
            <a:pathLst>
              <a:path w="822959" h="800735">
                <a:moveTo>
                  <a:pt x="822960" y="38100"/>
                </a:moveTo>
                <a:lnTo>
                  <a:pt x="803910" y="28575"/>
                </a:lnTo>
                <a:lnTo>
                  <a:pt x="746760" y="0"/>
                </a:lnTo>
                <a:lnTo>
                  <a:pt x="746760" y="28575"/>
                </a:lnTo>
                <a:lnTo>
                  <a:pt x="401955" y="28575"/>
                </a:lnTo>
                <a:lnTo>
                  <a:pt x="401955" y="781304"/>
                </a:lnTo>
                <a:lnTo>
                  <a:pt x="0" y="781304"/>
                </a:lnTo>
                <a:lnTo>
                  <a:pt x="0" y="790194"/>
                </a:lnTo>
                <a:lnTo>
                  <a:pt x="0" y="800354"/>
                </a:lnTo>
                <a:lnTo>
                  <a:pt x="421005" y="800354"/>
                </a:lnTo>
                <a:lnTo>
                  <a:pt x="421005" y="790194"/>
                </a:lnTo>
                <a:lnTo>
                  <a:pt x="421005" y="780669"/>
                </a:lnTo>
                <a:lnTo>
                  <a:pt x="421005" y="47625"/>
                </a:lnTo>
                <a:lnTo>
                  <a:pt x="746747" y="47625"/>
                </a:lnTo>
                <a:lnTo>
                  <a:pt x="746747" y="38100"/>
                </a:lnTo>
                <a:lnTo>
                  <a:pt x="746760" y="76200"/>
                </a:lnTo>
                <a:lnTo>
                  <a:pt x="803910" y="47625"/>
                </a:lnTo>
                <a:lnTo>
                  <a:pt x="822960" y="38100"/>
                </a:lnTo>
                <a:close/>
              </a:path>
            </a:pathLst>
          </a:custGeom>
          <a:solidFill>
            <a:srgbClr val="000000"/>
          </a:solid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Combining</a:t>
            </a:r>
            <a:r>
              <a:rPr spc="-245" dirty="0"/>
              <a:t> </a:t>
            </a:r>
            <a:r>
              <a:rPr dirty="0"/>
              <a:t>encoder</a:t>
            </a:r>
            <a:r>
              <a:rPr spc="-229" dirty="0"/>
              <a:t> </a:t>
            </a:r>
            <a:r>
              <a:rPr dirty="0"/>
              <a:t>and</a:t>
            </a:r>
            <a:r>
              <a:rPr spc="-229" dirty="0"/>
              <a:t> </a:t>
            </a:r>
            <a:r>
              <a:rPr dirty="0"/>
              <a:t>decoder</a:t>
            </a:r>
            <a:r>
              <a:rPr spc="-215" dirty="0"/>
              <a:t> </a:t>
            </a:r>
            <a:r>
              <a:rPr spc="-10" dirty="0"/>
              <a:t>values</a:t>
            </a:r>
          </a:p>
        </p:txBody>
      </p:sp>
      <p:grpSp>
        <p:nvGrpSpPr>
          <p:cNvPr id="3" name="object 3"/>
          <p:cNvGrpSpPr/>
          <p:nvPr/>
        </p:nvGrpSpPr>
        <p:grpSpPr>
          <a:xfrm>
            <a:off x="8138541" y="1399413"/>
            <a:ext cx="872490" cy="1313180"/>
            <a:chOff x="8138541" y="1399413"/>
            <a:chExt cx="872490" cy="1313180"/>
          </a:xfrm>
        </p:grpSpPr>
        <p:sp>
          <p:nvSpPr>
            <p:cNvPr id="4" name="object 4"/>
            <p:cNvSpPr/>
            <p:nvPr/>
          </p:nvSpPr>
          <p:spPr>
            <a:xfrm>
              <a:off x="8167116" y="1427988"/>
              <a:ext cx="815340" cy="1256030"/>
            </a:xfrm>
            <a:custGeom>
              <a:avLst/>
              <a:gdLst/>
              <a:ahLst/>
              <a:cxnLst/>
              <a:rect l="l" t="t" r="r" b="b"/>
              <a:pathLst>
                <a:path w="815340" h="1256030">
                  <a:moveTo>
                    <a:pt x="0" y="135889"/>
                  </a:moveTo>
                  <a:lnTo>
                    <a:pt x="6984" y="92963"/>
                  </a:lnTo>
                  <a:lnTo>
                    <a:pt x="26161" y="55625"/>
                  </a:lnTo>
                  <a:lnTo>
                    <a:pt x="55625" y="26162"/>
                  </a:lnTo>
                  <a:lnTo>
                    <a:pt x="92963" y="6985"/>
                  </a:lnTo>
                  <a:lnTo>
                    <a:pt x="135889" y="0"/>
                  </a:lnTo>
                  <a:lnTo>
                    <a:pt x="679450" y="0"/>
                  </a:lnTo>
                  <a:lnTo>
                    <a:pt x="722376" y="6985"/>
                  </a:lnTo>
                  <a:lnTo>
                    <a:pt x="759713" y="26162"/>
                  </a:lnTo>
                  <a:lnTo>
                    <a:pt x="789177" y="55625"/>
                  </a:lnTo>
                  <a:lnTo>
                    <a:pt x="808354" y="92963"/>
                  </a:lnTo>
                  <a:lnTo>
                    <a:pt x="815339" y="135889"/>
                  </a:lnTo>
                  <a:lnTo>
                    <a:pt x="815339" y="1119632"/>
                  </a:lnTo>
                  <a:lnTo>
                    <a:pt x="808354" y="1162558"/>
                  </a:lnTo>
                  <a:lnTo>
                    <a:pt x="789177" y="1199896"/>
                  </a:lnTo>
                  <a:lnTo>
                    <a:pt x="759713" y="1229360"/>
                  </a:lnTo>
                  <a:lnTo>
                    <a:pt x="722376" y="1248537"/>
                  </a:lnTo>
                  <a:lnTo>
                    <a:pt x="679450" y="1255522"/>
                  </a:lnTo>
                  <a:lnTo>
                    <a:pt x="135889" y="1255522"/>
                  </a:lnTo>
                  <a:lnTo>
                    <a:pt x="92963" y="1248537"/>
                  </a:lnTo>
                  <a:lnTo>
                    <a:pt x="55625" y="1229360"/>
                  </a:lnTo>
                  <a:lnTo>
                    <a:pt x="26161" y="1199896"/>
                  </a:lnTo>
                  <a:lnTo>
                    <a:pt x="6984" y="1162558"/>
                  </a:lnTo>
                  <a:lnTo>
                    <a:pt x="0" y="1119632"/>
                  </a:lnTo>
                  <a:lnTo>
                    <a:pt x="0" y="135889"/>
                  </a:lnTo>
                  <a:close/>
                </a:path>
              </a:pathLst>
            </a:custGeom>
            <a:ln w="57150">
              <a:solidFill>
                <a:srgbClr val="FF0000"/>
              </a:solidFill>
            </a:ln>
          </p:spPr>
          <p:txBody>
            <a:bodyPr wrap="square" lIns="0" tIns="0" rIns="0" bIns="0" rtlCol="0"/>
            <a:lstStyle/>
            <a:p>
              <a:endParaRPr/>
            </a:p>
          </p:txBody>
        </p:sp>
        <p:sp>
          <p:nvSpPr>
            <p:cNvPr id="5" name="object 5"/>
            <p:cNvSpPr/>
            <p:nvPr/>
          </p:nvSpPr>
          <p:spPr>
            <a:xfrm>
              <a:off x="8174736" y="1667255"/>
              <a:ext cx="822960" cy="800735"/>
            </a:xfrm>
            <a:custGeom>
              <a:avLst/>
              <a:gdLst/>
              <a:ahLst/>
              <a:cxnLst/>
              <a:rect l="l" t="t" r="r" b="b"/>
              <a:pathLst>
                <a:path w="822959" h="800735">
                  <a:moveTo>
                    <a:pt x="822960" y="38100"/>
                  </a:moveTo>
                  <a:lnTo>
                    <a:pt x="803910" y="28575"/>
                  </a:lnTo>
                  <a:lnTo>
                    <a:pt x="746760" y="0"/>
                  </a:lnTo>
                  <a:lnTo>
                    <a:pt x="746760" y="28575"/>
                  </a:lnTo>
                  <a:lnTo>
                    <a:pt x="401955" y="28575"/>
                  </a:lnTo>
                  <a:lnTo>
                    <a:pt x="401955" y="781304"/>
                  </a:lnTo>
                  <a:lnTo>
                    <a:pt x="0" y="781304"/>
                  </a:lnTo>
                  <a:lnTo>
                    <a:pt x="0" y="790194"/>
                  </a:lnTo>
                  <a:lnTo>
                    <a:pt x="0" y="800354"/>
                  </a:lnTo>
                  <a:lnTo>
                    <a:pt x="421005" y="800354"/>
                  </a:lnTo>
                  <a:lnTo>
                    <a:pt x="421005" y="790194"/>
                  </a:lnTo>
                  <a:lnTo>
                    <a:pt x="421005" y="780669"/>
                  </a:lnTo>
                  <a:lnTo>
                    <a:pt x="421005" y="47625"/>
                  </a:lnTo>
                  <a:lnTo>
                    <a:pt x="746760" y="47625"/>
                  </a:lnTo>
                  <a:lnTo>
                    <a:pt x="746760" y="76200"/>
                  </a:lnTo>
                  <a:lnTo>
                    <a:pt x="803910" y="47625"/>
                  </a:lnTo>
                  <a:lnTo>
                    <a:pt x="822960" y="38100"/>
                  </a:lnTo>
                  <a:close/>
                </a:path>
              </a:pathLst>
            </a:custGeom>
            <a:solidFill>
              <a:srgbClr val="000000"/>
            </a:solidFill>
          </p:spPr>
          <p:txBody>
            <a:bodyPr wrap="square" lIns="0" tIns="0" rIns="0" bIns="0" rtlCol="0"/>
            <a:lstStyle/>
            <a:p>
              <a:endParaRPr/>
            </a:p>
          </p:txBody>
        </p:sp>
      </p:grpSp>
      <p:sp>
        <p:nvSpPr>
          <p:cNvPr id="6" name="object 6"/>
          <p:cNvSpPr txBox="1"/>
          <p:nvPr/>
        </p:nvSpPr>
        <p:spPr>
          <a:xfrm>
            <a:off x="476808" y="1319529"/>
            <a:ext cx="3643629" cy="114935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Calibri"/>
                <a:cs typeface="Calibri"/>
              </a:rPr>
              <a:t>“Cross-</a:t>
            </a:r>
            <a:r>
              <a:rPr sz="2400" spc="-10" dirty="0">
                <a:latin typeface="Calibri"/>
                <a:cs typeface="Calibri"/>
              </a:rPr>
              <a:t>attention”</a:t>
            </a:r>
            <a:endParaRPr sz="2400">
              <a:latin typeface="Calibri"/>
              <a:cs typeface="Calibri"/>
            </a:endParaRPr>
          </a:p>
          <a:p>
            <a:pPr marL="68580" marR="5080">
              <a:lnSpc>
                <a:spcPct val="100000"/>
              </a:lnSpc>
              <a:spcBef>
                <a:spcPts val="1645"/>
              </a:spcBef>
            </a:pPr>
            <a:r>
              <a:rPr sz="1800" dirty="0">
                <a:latin typeface="Calibri"/>
                <a:cs typeface="Calibri"/>
              </a:rPr>
              <a:t>Much</a:t>
            </a:r>
            <a:r>
              <a:rPr sz="1800" spc="-50" dirty="0">
                <a:latin typeface="Calibri"/>
                <a:cs typeface="Calibri"/>
              </a:rPr>
              <a:t> </a:t>
            </a:r>
            <a:r>
              <a:rPr sz="1800" dirty="0">
                <a:latin typeface="Calibri"/>
                <a:cs typeface="Calibri"/>
              </a:rPr>
              <a:t>more</a:t>
            </a:r>
            <a:r>
              <a:rPr sz="1800" spc="-30" dirty="0">
                <a:latin typeface="Calibri"/>
                <a:cs typeface="Calibri"/>
              </a:rPr>
              <a:t> </a:t>
            </a:r>
            <a:r>
              <a:rPr sz="1800" spc="-35" dirty="0">
                <a:latin typeface="Calibri"/>
                <a:cs typeface="Calibri"/>
              </a:rPr>
              <a:t>like</a:t>
            </a:r>
            <a:r>
              <a:rPr sz="1800" spc="-60" dirty="0">
                <a:latin typeface="Calibri"/>
                <a:cs typeface="Calibri"/>
              </a:rPr>
              <a:t> </a:t>
            </a:r>
            <a:r>
              <a:rPr sz="1800" dirty="0">
                <a:latin typeface="Calibri"/>
                <a:cs typeface="Calibri"/>
              </a:rPr>
              <a:t>the</a:t>
            </a:r>
            <a:r>
              <a:rPr sz="1800" spc="-20" dirty="0">
                <a:latin typeface="Calibri"/>
                <a:cs typeface="Calibri"/>
              </a:rPr>
              <a:t> </a:t>
            </a:r>
            <a:r>
              <a:rPr sz="1800" b="1" spc="-20" dirty="0">
                <a:latin typeface="Calibri"/>
                <a:cs typeface="Calibri"/>
              </a:rPr>
              <a:t>standard</a:t>
            </a:r>
            <a:r>
              <a:rPr sz="1800" b="1" spc="-65" dirty="0">
                <a:latin typeface="Calibri"/>
                <a:cs typeface="Calibri"/>
              </a:rPr>
              <a:t> </a:t>
            </a:r>
            <a:r>
              <a:rPr sz="1800" spc="-20" dirty="0">
                <a:latin typeface="Calibri"/>
                <a:cs typeface="Calibri"/>
              </a:rPr>
              <a:t>attention </a:t>
            </a:r>
            <a:r>
              <a:rPr sz="1800" dirty="0">
                <a:latin typeface="Calibri"/>
                <a:cs typeface="Calibri"/>
              </a:rPr>
              <a:t>from</a:t>
            </a:r>
            <a:r>
              <a:rPr sz="1800" spc="-75" dirty="0">
                <a:latin typeface="Calibri"/>
                <a:cs typeface="Calibri"/>
              </a:rPr>
              <a:t> </a:t>
            </a:r>
            <a:r>
              <a:rPr sz="1800" dirty="0">
                <a:latin typeface="Calibri"/>
                <a:cs typeface="Calibri"/>
              </a:rPr>
              <a:t>the</a:t>
            </a:r>
            <a:r>
              <a:rPr sz="1800" spc="-60" dirty="0">
                <a:latin typeface="Calibri"/>
                <a:cs typeface="Calibri"/>
              </a:rPr>
              <a:t> </a:t>
            </a:r>
            <a:r>
              <a:rPr sz="1800" dirty="0">
                <a:latin typeface="Calibri"/>
                <a:cs typeface="Calibri"/>
              </a:rPr>
              <a:t>previous</a:t>
            </a:r>
            <a:r>
              <a:rPr sz="1800" spc="-80" dirty="0">
                <a:latin typeface="Calibri"/>
                <a:cs typeface="Calibri"/>
              </a:rPr>
              <a:t> </a:t>
            </a:r>
            <a:r>
              <a:rPr sz="1800" spc="-10" dirty="0">
                <a:latin typeface="Calibri"/>
                <a:cs typeface="Calibri"/>
              </a:rPr>
              <a:t>lecture</a:t>
            </a:r>
            <a:endParaRPr sz="1800">
              <a:latin typeface="Calibri"/>
              <a:cs typeface="Calibri"/>
            </a:endParaRPr>
          </a:p>
        </p:txBody>
      </p:sp>
      <p:pic>
        <p:nvPicPr>
          <p:cNvPr id="7" name="object 7"/>
          <p:cNvPicPr/>
          <p:nvPr/>
        </p:nvPicPr>
        <p:blipFill>
          <a:blip r:embed="rId3" cstate="print"/>
          <a:stretch>
            <a:fillRect/>
          </a:stretch>
        </p:blipFill>
        <p:spPr>
          <a:xfrm>
            <a:off x="585216" y="2945892"/>
            <a:ext cx="1918716" cy="312420"/>
          </a:xfrm>
          <a:prstGeom prst="rect">
            <a:avLst/>
          </a:prstGeom>
        </p:spPr>
      </p:pic>
      <p:sp>
        <p:nvSpPr>
          <p:cNvPr id="8" name="object 8"/>
          <p:cNvSpPr/>
          <p:nvPr/>
        </p:nvSpPr>
        <p:spPr>
          <a:xfrm>
            <a:off x="6437376" y="448817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grpSp>
        <p:nvGrpSpPr>
          <p:cNvPr id="9" name="object 9"/>
          <p:cNvGrpSpPr/>
          <p:nvPr/>
        </p:nvGrpSpPr>
        <p:grpSpPr>
          <a:xfrm>
            <a:off x="6736080" y="4488179"/>
            <a:ext cx="338455" cy="606425"/>
            <a:chOff x="6736080" y="4488179"/>
            <a:chExt cx="338455" cy="606425"/>
          </a:xfrm>
        </p:grpSpPr>
        <p:sp>
          <p:nvSpPr>
            <p:cNvPr id="10" name="object 10"/>
            <p:cNvSpPr/>
            <p:nvPr/>
          </p:nvSpPr>
          <p:spPr>
            <a:xfrm>
              <a:off x="6998208" y="448817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6736080" y="4879847"/>
              <a:ext cx="225551" cy="160019"/>
            </a:xfrm>
            <a:prstGeom prst="rect">
              <a:avLst/>
            </a:prstGeom>
          </p:spPr>
        </p:pic>
      </p:grpSp>
      <p:grpSp>
        <p:nvGrpSpPr>
          <p:cNvPr id="12" name="object 12"/>
          <p:cNvGrpSpPr/>
          <p:nvPr/>
        </p:nvGrpSpPr>
        <p:grpSpPr>
          <a:xfrm>
            <a:off x="7298435" y="4495800"/>
            <a:ext cx="340360" cy="606425"/>
            <a:chOff x="7298435" y="4495800"/>
            <a:chExt cx="340360" cy="606425"/>
          </a:xfrm>
        </p:grpSpPr>
        <p:sp>
          <p:nvSpPr>
            <p:cNvPr id="13" name="object 13"/>
            <p:cNvSpPr/>
            <p:nvPr/>
          </p:nvSpPr>
          <p:spPr>
            <a:xfrm>
              <a:off x="7562088" y="449579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14" name="object 14"/>
            <p:cNvPicPr/>
            <p:nvPr/>
          </p:nvPicPr>
          <p:blipFill>
            <a:blip r:embed="rId5" cstate="print"/>
            <a:stretch>
              <a:fillRect/>
            </a:stretch>
          </p:blipFill>
          <p:spPr>
            <a:xfrm>
              <a:off x="7298435" y="4879847"/>
              <a:ext cx="227075" cy="160019"/>
            </a:xfrm>
            <a:prstGeom prst="rect">
              <a:avLst/>
            </a:prstGeom>
          </p:spPr>
        </p:pic>
      </p:grpSp>
      <p:pic>
        <p:nvPicPr>
          <p:cNvPr id="15" name="object 15"/>
          <p:cNvPicPr/>
          <p:nvPr/>
        </p:nvPicPr>
        <p:blipFill>
          <a:blip r:embed="rId6" cstate="print"/>
          <a:stretch>
            <a:fillRect/>
          </a:stretch>
        </p:blipFill>
        <p:spPr>
          <a:xfrm>
            <a:off x="6387084" y="5166359"/>
            <a:ext cx="222504" cy="149351"/>
          </a:xfrm>
          <a:prstGeom prst="rect">
            <a:avLst/>
          </a:prstGeom>
        </p:spPr>
      </p:pic>
      <p:pic>
        <p:nvPicPr>
          <p:cNvPr id="16" name="object 16"/>
          <p:cNvPicPr/>
          <p:nvPr/>
        </p:nvPicPr>
        <p:blipFill>
          <a:blip r:embed="rId7" cstate="print"/>
          <a:stretch>
            <a:fillRect/>
          </a:stretch>
        </p:blipFill>
        <p:spPr>
          <a:xfrm>
            <a:off x="6966204" y="5166359"/>
            <a:ext cx="227075" cy="149351"/>
          </a:xfrm>
          <a:prstGeom prst="rect">
            <a:avLst/>
          </a:prstGeom>
        </p:spPr>
      </p:pic>
      <p:pic>
        <p:nvPicPr>
          <p:cNvPr id="17" name="object 17"/>
          <p:cNvPicPr/>
          <p:nvPr/>
        </p:nvPicPr>
        <p:blipFill>
          <a:blip r:embed="rId8" cstate="print"/>
          <a:stretch>
            <a:fillRect/>
          </a:stretch>
        </p:blipFill>
        <p:spPr>
          <a:xfrm>
            <a:off x="7528559" y="5166359"/>
            <a:ext cx="230124" cy="152399"/>
          </a:xfrm>
          <a:prstGeom prst="rect">
            <a:avLst/>
          </a:prstGeom>
        </p:spPr>
      </p:pic>
      <p:sp>
        <p:nvSpPr>
          <p:cNvPr id="18" name="object 18"/>
          <p:cNvSpPr txBox="1"/>
          <p:nvPr/>
        </p:nvSpPr>
        <p:spPr>
          <a:xfrm>
            <a:off x="5791200" y="3157727"/>
            <a:ext cx="2291080" cy="455930"/>
          </a:xfrm>
          <a:prstGeom prst="rect">
            <a:avLst/>
          </a:prstGeom>
          <a:solidFill>
            <a:srgbClr val="5B9BD3"/>
          </a:solidFill>
        </p:spPr>
        <p:txBody>
          <a:bodyPr vert="horz" wrap="square" lIns="0" tIns="59690" rIns="0" bIns="0" rtlCol="0">
            <a:spAutoFit/>
          </a:bodyPr>
          <a:lstStyle/>
          <a:p>
            <a:pPr marL="165735">
              <a:lnSpc>
                <a:spcPct val="100000"/>
              </a:lnSpc>
              <a:spcBef>
                <a:spcPts val="470"/>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sp>
        <p:nvSpPr>
          <p:cNvPr id="19" name="object 19"/>
          <p:cNvSpPr txBox="1"/>
          <p:nvPr/>
        </p:nvSpPr>
        <p:spPr>
          <a:xfrm>
            <a:off x="5807964" y="3991355"/>
            <a:ext cx="2289175" cy="457200"/>
          </a:xfrm>
          <a:prstGeom prst="rect">
            <a:avLst/>
          </a:prstGeom>
          <a:solidFill>
            <a:srgbClr val="6EAC46"/>
          </a:solidFill>
        </p:spPr>
        <p:txBody>
          <a:bodyPr vert="horz" wrap="square" lIns="0" tIns="61594" rIns="0" bIns="0" rtlCol="0">
            <a:spAutoFit/>
          </a:bodyPr>
          <a:lstStyle/>
          <a:p>
            <a:pPr marL="114300">
              <a:lnSpc>
                <a:spcPct val="100000"/>
              </a:lnSpc>
              <a:spcBef>
                <a:spcPts val="484"/>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20" name="object 20"/>
          <p:cNvSpPr/>
          <p:nvPr/>
        </p:nvSpPr>
        <p:spPr>
          <a:xfrm>
            <a:off x="6257544" y="44927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21" name="object 21"/>
          <p:cNvSpPr/>
          <p:nvPr/>
        </p:nvSpPr>
        <p:spPr>
          <a:xfrm>
            <a:off x="6819900" y="44927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22" name="object 22"/>
          <p:cNvSpPr/>
          <p:nvPr/>
        </p:nvSpPr>
        <p:spPr>
          <a:xfrm>
            <a:off x="7383780" y="4495800"/>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23" name="object 23"/>
          <p:cNvPicPr/>
          <p:nvPr/>
        </p:nvPicPr>
        <p:blipFill>
          <a:blip r:embed="rId9" cstate="print"/>
          <a:stretch>
            <a:fillRect/>
          </a:stretch>
        </p:blipFill>
        <p:spPr>
          <a:xfrm>
            <a:off x="6156959" y="4879847"/>
            <a:ext cx="219456" cy="160019"/>
          </a:xfrm>
          <a:prstGeom prst="rect">
            <a:avLst/>
          </a:prstGeom>
        </p:spPr>
      </p:pic>
      <p:grpSp>
        <p:nvGrpSpPr>
          <p:cNvPr id="24" name="object 24"/>
          <p:cNvGrpSpPr/>
          <p:nvPr/>
        </p:nvGrpSpPr>
        <p:grpSpPr>
          <a:xfrm>
            <a:off x="6233033" y="3681857"/>
            <a:ext cx="1388745" cy="200025"/>
            <a:chOff x="6233033" y="3681857"/>
            <a:chExt cx="1388745" cy="200025"/>
          </a:xfrm>
        </p:grpSpPr>
        <p:pic>
          <p:nvPicPr>
            <p:cNvPr id="25" name="object 25"/>
            <p:cNvPicPr/>
            <p:nvPr/>
          </p:nvPicPr>
          <p:blipFill>
            <a:blip r:embed="rId10" cstate="print"/>
            <a:stretch>
              <a:fillRect/>
            </a:stretch>
          </p:blipFill>
          <p:spPr>
            <a:xfrm>
              <a:off x="6236208" y="3685032"/>
              <a:ext cx="1382267" cy="193548"/>
            </a:xfrm>
            <a:prstGeom prst="rect">
              <a:avLst/>
            </a:prstGeom>
          </p:spPr>
        </p:pic>
        <p:sp>
          <p:nvSpPr>
            <p:cNvPr id="26" name="object 26"/>
            <p:cNvSpPr/>
            <p:nvPr/>
          </p:nvSpPr>
          <p:spPr>
            <a:xfrm>
              <a:off x="6236208" y="3685032"/>
              <a:ext cx="1382395" cy="193675"/>
            </a:xfrm>
            <a:custGeom>
              <a:avLst/>
              <a:gdLst/>
              <a:ahLst/>
              <a:cxnLst/>
              <a:rect l="l" t="t" r="r" b="b"/>
              <a:pathLst>
                <a:path w="1382395" h="193675">
                  <a:moveTo>
                    <a:pt x="0" y="96647"/>
                  </a:moveTo>
                  <a:lnTo>
                    <a:pt x="691007" y="0"/>
                  </a:lnTo>
                  <a:lnTo>
                    <a:pt x="1382140" y="96647"/>
                  </a:lnTo>
                  <a:lnTo>
                    <a:pt x="1036573" y="96647"/>
                  </a:lnTo>
                  <a:lnTo>
                    <a:pt x="1036573" y="193421"/>
                  </a:lnTo>
                  <a:lnTo>
                    <a:pt x="345566" y="193421"/>
                  </a:lnTo>
                  <a:lnTo>
                    <a:pt x="345566" y="96647"/>
                  </a:lnTo>
                  <a:lnTo>
                    <a:pt x="0" y="96647"/>
                  </a:lnTo>
                  <a:close/>
                </a:path>
              </a:pathLst>
            </a:custGeom>
            <a:ln w="6349">
              <a:solidFill>
                <a:srgbClr val="FFC000"/>
              </a:solidFill>
            </a:ln>
          </p:spPr>
          <p:txBody>
            <a:bodyPr wrap="square" lIns="0" tIns="0" rIns="0" bIns="0" rtlCol="0"/>
            <a:lstStyle/>
            <a:p>
              <a:endParaRPr/>
            </a:p>
          </p:txBody>
        </p:sp>
      </p:grpSp>
      <p:sp>
        <p:nvSpPr>
          <p:cNvPr id="27" name="object 27"/>
          <p:cNvSpPr/>
          <p:nvPr/>
        </p:nvSpPr>
        <p:spPr>
          <a:xfrm>
            <a:off x="6326124" y="27477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28" name="object 28"/>
          <p:cNvSpPr/>
          <p:nvPr/>
        </p:nvSpPr>
        <p:spPr>
          <a:xfrm>
            <a:off x="6891528" y="27477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29" name="object 29"/>
          <p:cNvSpPr/>
          <p:nvPr/>
        </p:nvSpPr>
        <p:spPr>
          <a:xfrm>
            <a:off x="7452360" y="2752343"/>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30" name="object 30"/>
          <p:cNvSpPr txBox="1"/>
          <p:nvPr/>
        </p:nvSpPr>
        <p:spPr>
          <a:xfrm>
            <a:off x="5791200" y="2229611"/>
            <a:ext cx="2291080" cy="457200"/>
          </a:xfrm>
          <a:prstGeom prst="rect">
            <a:avLst/>
          </a:prstGeom>
          <a:solidFill>
            <a:srgbClr val="6EAC46"/>
          </a:solidFill>
        </p:spPr>
        <p:txBody>
          <a:bodyPr vert="horz" wrap="square" lIns="0" tIns="0" rIns="0" bIns="0" rtlCol="0">
            <a:spAutoFit/>
          </a:bodyPr>
          <a:lstStyle/>
          <a:p>
            <a:pPr algn="ctr">
              <a:lnSpc>
                <a:spcPts val="1610"/>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127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31" name="object 31"/>
          <p:cNvSpPr/>
          <p:nvPr/>
        </p:nvSpPr>
        <p:spPr>
          <a:xfrm>
            <a:off x="6928104" y="1854707"/>
            <a:ext cx="0" cy="288290"/>
          </a:xfrm>
          <a:custGeom>
            <a:avLst/>
            <a:gdLst/>
            <a:ahLst/>
            <a:cxnLst/>
            <a:rect l="l" t="t" r="r" b="b"/>
            <a:pathLst>
              <a:path h="288289">
                <a:moveTo>
                  <a:pt x="0" y="287781"/>
                </a:moveTo>
                <a:lnTo>
                  <a:pt x="0" y="0"/>
                </a:lnTo>
              </a:path>
            </a:pathLst>
          </a:custGeom>
          <a:ln w="76200">
            <a:solidFill>
              <a:srgbClr val="000000"/>
            </a:solidFill>
            <a:prstDash val="sysDash"/>
          </a:ln>
        </p:spPr>
        <p:txBody>
          <a:bodyPr wrap="square" lIns="0" tIns="0" rIns="0" bIns="0" rtlCol="0"/>
          <a:lstStyle/>
          <a:p>
            <a:endParaRPr/>
          </a:p>
        </p:txBody>
      </p:sp>
      <p:sp>
        <p:nvSpPr>
          <p:cNvPr id="32" name="object 32"/>
          <p:cNvSpPr txBox="1"/>
          <p:nvPr/>
        </p:nvSpPr>
        <p:spPr>
          <a:xfrm>
            <a:off x="5361051" y="2520856"/>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33" name="object 33"/>
          <p:cNvSpPr/>
          <p:nvPr/>
        </p:nvSpPr>
        <p:spPr>
          <a:xfrm>
            <a:off x="9587484" y="4475988"/>
            <a:ext cx="76200" cy="605155"/>
          </a:xfrm>
          <a:custGeom>
            <a:avLst/>
            <a:gdLst/>
            <a:ahLst/>
            <a:cxnLst/>
            <a:rect l="l" t="t" r="r" b="b"/>
            <a:pathLst>
              <a:path w="76200" h="605154">
                <a:moveTo>
                  <a:pt x="76200" y="76200"/>
                </a:moveTo>
                <a:lnTo>
                  <a:pt x="69850" y="63500"/>
                </a:lnTo>
                <a:lnTo>
                  <a:pt x="38100" y="0"/>
                </a:lnTo>
                <a:lnTo>
                  <a:pt x="0" y="76200"/>
                </a:lnTo>
                <a:lnTo>
                  <a:pt x="28575" y="76200"/>
                </a:lnTo>
                <a:lnTo>
                  <a:pt x="28575" y="604901"/>
                </a:lnTo>
                <a:lnTo>
                  <a:pt x="47625" y="604901"/>
                </a:lnTo>
                <a:lnTo>
                  <a:pt x="47625" y="76200"/>
                </a:lnTo>
                <a:lnTo>
                  <a:pt x="76200" y="76200"/>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0363200" y="4480559"/>
            <a:ext cx="338455" cy="606425"/>
            <a:chOff x="10363200" y="4480559"/>
            <a:chExt cx="338455" cy="606425"/>
          </a:xfrm>
        </p:grpSpPr>
        <p:sp>
          <p:nvSpPr>
            <p:cNvPr id="35" name="object 35"/>
            <p:cNvSpPr/>
            <p:nvPr/>
          </p:nvSpPr>
          <p:spPr>
            <a:xfrm>
              <a:off x="10625328" y="448055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36" name="object 36"/>
            <p:cNvPicPr/>
            <p:nvPr/>
          </p:nvPicPr>
          <p:blipFill>
            <a:blip r:embed="rId4" cstate="print"/>
            <a:stretch>
              <a:fillRect/>
            </a:stretch>
          </p:blipFill>
          <p:spPr>
            <a:xfrm>
              <a:off x="10363200" y="4870703"/>
              <a:ext cx="225551" cy="160019"/>
            </a:xfrm>
            <a:prstGeom prst="rect">
              <a:avLst/>
            </a:prstGeom>
          </p:spPr>
        </p:pic>
      </p:grpSp>
      <p:grpSp>
        <p:nvGrpSpPr>
          <p:cNvPr id="37" name="object 37"/>
          <p:cNvGrpSpPr/>
          <p:nvPr/>
        </p:nvGrpSpPr>
        <p:grpSpPr>
          <a:xfrm>
            <a:off x="10925556" y="4486655"/>
            <a:ext cx="337185" cy="606425"/>
            <a:chOff x="10925556" y="4486655"/>
            <a:chExt cx="337185" cy="606425"/>
          </a:xfrm>
        </p:grpSpPr>
        <p:sp>
          <p:nvSpPr>
            <p:cNvPr id="38" name="object 38"/>
            <p:cNvSpPr/>
            <p:nvPr/>
          </p:nvSpPr>
          <p:spPr>
            <a:xfrm>
              <a:off x="11186160" y="4486655"/>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39" name="object 39"/>
            <p:cNvPicPr/>
            <p:nvPr/>
          </p:nvPicPr>
          <p:blipFill>
            <a:blip r:embed="rId5" cstate="print"/>
            <a:stretch>
              <a:fillRect/>
            </a:stretch>
          </p:blipFill>
          <p:spPr>
            <a:xfrm>
              <a:off x="10925556" y="4870703"/>
              <a:ext cx="227075" cy="160019"/>
            </a:xfrm>
            <a:prstGeom prst="rect">
              <a:avLst/>
            </a:prstGeom>
          </p:spPr>
        </p:pic>
      </p:grpSp>
      <p:pic>
        <p:nvPicPr>
          <p:cNvPr id="40" name="object 40"/>
          <p:cNvPicPr/>
          <p:nvPr/>
        </p:nvPicPr>
        <p:blipFill>
          <a:blip r:embed="rId11" cstate="print"/>
          <a:stretch>
            <a:fillRect/>
          </a:stretch>
        </p:blipFill>
        <p:spPr>
          <a:xfrm>
            <a:off x="9540240" y="5152644"/>
            <a:ext cx="208788" cy="163068"/>
          </a:xfrm>
          <a:prstGeom prst="rect">
            <a:avLst/>
          </a:prstGeom>
        </p:spPr>
      </p:pic>
      <p:pic>
        <p:nvPicPr>
          <p:cNvPr id="41" name="object 41"/>
          <p:cNvPicPr/>
          <p:nvPr/>
        </p:nvPicPr>
        <p:blipFill>
          <a:blip r:embed="rId12" cstate="print"/>
          <a:stretch>
            <a:fillRect/>
          </a:stretch>
        </p:blipFill>
        <p:spPr>
          <a:xfrm>
            <a:off x="10593323" y="5158740"/>
            <a:ext cx="207264" cy="163067"/>
          </a:xfrm>
          <a:prstGeom prst="rect">
            <a:avLst/>
          </a:prstGeom>
        </p:spPr>
      </p:pic>
      <p:pic>
        <p:nvPicPr>
          <p:cNvPr id="42" name="object 42"/>
          <p:cNvPicPr/>
          <p:nvPr/>
        </p:nvPicPr>
        <p:blipFill>
          <a:blip r:embed="rId13" cstate="print"/>
          <a:stretch>
            <a:fillRect/>
          </a:stretch>
        </p:blipFill>
        <p:spPr>
          <a:xfrm>
            <a:off x="11155680" y="5158740"/>
            <a:ext cx="208788" cy="163067"/>
          </a:xfrm>
          <a:prstGeom prst="rect">
            <a:avLst/>
          </a:prstGeom>
        </p:spPr>
      </p:pic>
      <p:sp>
        <p:nvSpPr>
          <p:cNvPr id="43" name="object 43"/>
          <p:cNvSpPr txBox="1"/>
          <p:nvPr/>
        </p:nvSpPr>
        <p:spPr>
          <a:xfrm>
            <a:off x="9113519" y="3156204"/>
            <a:ext cx="2291080" cy="455930"/>
          </a:xfrm>
          <a:prstGeom prst="rect">
            <a:avLst/>
          </a:prstGeom>
          <a:solidFill>
            <a:srgbClr val="5B9BD3"/>
          </a:solidFill>
        </p:spPr>
        <p:txBody>
          <a:bodyPr vert="horz" wrap="square" lIns="0" tIns="60325" rIns="0" bIns="0" rtlCol="0">
            <a:spAutoFit/>
          </a:bodyPr>
          <a:lstStyle/>
          <a:p>
            <a:pPr marL="137160">
              <a:lnSpc>
                <a:spcPct val="100000"/>
              </a:lnSpc>
              <a:spcBef>
                <a:spcPts val="475"/>
              </a:spcBef>
            </a:pPr>
            <a:r>
              <a:rPr sz="1800" spc="-20" dirty="0">
                <a:solidFill>
                  <a:srgbClr val="FFFFFF"/>
                </a:solidFill>
                <a:latin typeface="Calibri"/>
                <a:cs typeface="Calibri"/>
              </a:rPr>
              <a:t>masked</a:t>
            </a:r>
            <a:r>
              <a:rPr sz="1800" spc="-30" dirty="0">
                <a:solidFill>
                  <a:srgbClr val="FFFFFF"/>
                </a:solidFill>
                <a:latin typeface="Calibri"/>
                <a:cs typeface="Calibri"/>
              </a:rPr>
              <a:t> </a:t>
            </a:r>
            <a:r>
              <a:rPr sz="1800" spc="-25" dirty="0">
                <a:solidFill>
                  <a:srgbClr val="FFFFFF"/>
                </a:solidFill>
                <a:latin typeface="Calibri"/>
                <a:cs typeface="Calibri"/>
              </a:rPr>
              <a:t>self-</a:t>
            </a:r>
            <a:r>
              <a:rPr sz="1800" spc="-10" dirty="0">
                <a:solidFill>
                  <a:srgbClr val="FFFFFF"/>
                </a:solidFill>
                <a:latin typeface="Calibri"/>
                <a:cs typeface="Calibri"/>
              </a:rPr>
              <a:t>attention</a:t>
            </a:r>
            <a:endParaRPr sz="1800">
              <a:latin typeface="Calibri"/>
              <a:cs typeface="Calibri"/>
            </a:endParaRPr>
          </a:p>
        </p:txBody>
      </p:sp>
      <p:sp>
        <p:nvSpPr>
          <p:cNvPr id="44" name="object 44"/>
          <p:cNvSpPr txBox="1"/>
          <p:nvPr/>
        </p:nvSpPr>
        <p:spPr>
          <a:xfrm>
            <a:off x="9128759" y="3991355"/>
            <a:ext cx="2291080" cy="457200"/>
          </a:xfrm>
          <a:prstGeom prst="rect">
            <a:avLst/>
          </a:prstGeom>
          <a:solidFill>
            <a:srgbClr val="6EAC46"/>
          </a:solidFill>
        </p:spPr>
        <p:txBody>
          <a:bodyPr vert="horz" wrap="square" lIns="0" tIns="60960" rIns="0" bIns="0" rtlCol="0">
            <a:spAutoFit/>
          </a:bodyPr>
          <a:lstStyle/>
          <a:p>
            <a:pPr marL="115570">
              <a:lnSpc>
                <a:spcPct val="100000"/>
              </a:lnSpc>
              <a:spcBef>
                <a:spcPts val="480"/>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45" name="object 45"/>
          <p:cNvSpPr/>
          <p:nvPr/>
        </p:nvSpPr>
        <p:spPr>
          <a:xfrm>
            <a:off x="9410700" y="44775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46" name="object 46"/>
          <p:cNvSpPr/>
          <p:nvPr/>
        </p:nvSpPr>
        <p:spPr>
          <a:xfrm>
            <a:off x="10445496" y="4485132"/>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47" name="object 47"/>
          <p:cNvSpPr/>
          <p:nvPr/>
        </p:nvSpPr>
        <p:spPr>
          <a:xfrm>
            <a:off x="11010900" y="448817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48" name="object 48"/>
          <p:cNvPicPr/>
          <p:nvPr/>
        </p:nvPicPr>
        <p:blipFill>
          <a:blip r:embed="rId14" cstate="print"/>
          <a:stretch>
            <a:fillRect/>
          </a:stretch>
        </p:blipFill>
        <p:spPr>
          <a:xfrm>
            <a:off x="9310116" y="4866132"/>
            <a:ext cx="227075" cy="160019"/>
          </a:xfrm>
          <a:prstGeom prst="rect">
            <a:avLst/>
          </a:prstGeom>
        </p:spPr>
      </p:pic>
      <p:grpSp>
        <p:nvGrpSpPr>
          <p:cNvPr id="49" name="object 49"/>
          <p:cNvGrpSpPr/>
          <p:nvPr/>
        </p:nvGrpSpPr>
        <p:grpSpPr>
          <a:xfrm>
            <a:off x="9555353" y="3680333"/>
            <a:ext cx="1388745" cy="200025"/>
            <a:chOff x="9555353" y="3680333"/>
            <a:chExt cx="1388745" cy="200025"/>
          </a:xfrm>
        </p:grpSpPr>
        <p:pic>
          <p:nvPicPr>
            <p:cNvPr id="50" name="object 50"/>
            <p:cNvPicPr/>
            <p:nvPr/>
          </p:nvPicPr>
          <p:blipFill>
            <a:blip r:embed="rId15" cstate="print"/>
            <a:stretch>
              <a:fillRect/>
            </a:stretch>
          </p:blipFill>
          <p:spPr>
            <a:xfrm>
              <a:off x="9558528" y="3683508"/>
              <a:ext cx="1382268" cy="193548"/>
            </a:xfrm>
            <a:prstGeom prst="rect">
              <a:avLst/>
            </a:prstGeom>
          </p:spPr>
        </p:pic>
        <p:sp>
          <p:nvSpPr>
            <p:cNvPr id="51" name="object 51"/>
            <p:cNvSpPr/>
            <p:nvPr/>
          </p:nvSpPr>
          <p:spPr>
            <a:xfrm>
              <a:off x="9558528" y="3683508"/>
              <a:ext cx="1382395" cy="193675"/>
            </a:xfrm>
            <a:custGeom>
              <a:avLst/>
              <a:gdLst/>
              <a:ahLst/>
              <a:cxnLst/>
              <a:rect l="l" t="t" r="r" b="b"/>
              <a:pathLst>
                <a:path w="1382395" h="193675">
                  <a:moveTo>
                    <a:pt x="0" y="96647"/>
                  </a:moveTo>
                  <a:lnTo>
                    <a:pt x="691006" y="0"/>
                  </a:lnTo>
                  <a:lnTo>
                    <a:pt x="1382141" y="96647"/>
                  </a:lnTo>
                  <a:lnTo>
                    <a:pt x="1036574" y="96647"/>
                  </a:lnTo>
                  <a:lnTo>
                    <a:pt x="1036574" y="193421"/>
                  </a:lnTo>
                  <a:lnTo>
                    <a:pt x="345567" y="193421"/>
                  </a:lnTo>
                  <a:lnTo>
                    <a:pt x="345567" y="96647"/>
                  </a:lnTo>
                  <a:lnTo>
                    <a:pt x="0" y="96647"/>
                  </a:lnTo>
                  <a:close/>
                </a:path>
              </a:pathLst>
            </a:custGeom>
            <a:ln w="6350">
              <a:solidFill>
                <a:srgbClr val="FFC000"/>
              </a:solidFill>
            </a:ln>
          </p:spPr>
          <p:txBody>
            <a:bodyPr wrap="square" lIns="0" tIns="0" rIns="0" bIns="0" rtlCol="0"/>
            <a:lstStyle/>
            <a:p>
              <a:endParaRPr/>
            </a:p>
          </p:txBody>
        </p:sp>
      </p:grpSp>
      <p:sp>
        <p:nvSpPr>
          <p:cNvPr id="52" name="object 52"/>
          <p:cNvSpPr txBox="1"/>
          <p:nvPr/>
        </p:nvSpPr>
        <p:spPr>
          <a:xfrm>
            <a:off x="9113519" y="2229611"/>
            <a:ext cx="2291080" cy="455930"/>
          </a:xfrm>
          <a:prstGeom prst="rect">
            <a:avLst/>
          </a:prstGeom>
          <a:solidFill>
            <a:srgbClr val="6EAC46"/>
          </a:solidFill>
        </p:spPr>
        <p:txBody>
          <a:bodyPr vert="horz" wrap="square" lIns="0" tIns="0" rIns="0" bIns="0" rtlCol="0">
            <a:spAutoFit/>
          </a:bodyPr>
          <a:lstStyle/>
          <a:p>
            <a:pPr algn="ctr">
              <a:lnSpc>
                <a:spcPts val="1605"/>
              </a:lnSpc>
            </a:pPr>
            <a:r>
              <a:rPr sz="1400" spc="-10" dirty="0">
                <a:solidFill>
                  <a:srgbClr val="FFFFFF"/>
                </a:solidFill>
                <a:latin typeface="Calibri"/>
                <a:cs typeface="Calibri"/>
              </a:rPr>
              <a:t>position-wise</a:t>
            </a:r>
            <a:r>
              <a:rPr sz="1400" spc="-15"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254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53" name="object 53"/>
          <p:cNvSpPr txBox="1"/>
          <p:nvPr/>
        </p:nvSpPr>
        <p:spPr>
          <a:xfrm>
            <a:off x="9069323" y="1429511"/>
            <a:ext cx="2291080" cy="455930"/>
          </a:xfrm>
          <a:prstGeom prst="rect">
            <a:avLst/>
          </a:prstGeom>
          <a:solidFill>
            <a:srgbClr val="5B9BD3"/>
          </a:solidFill>
        </p:spPr>
        <p:txBody>
          <a:bodyPr vert="horz" wrap="square" lIns="0" tIns="59055" rIns="0" bIns="0" rtlCol="0">
            <a:spAutoFit/>
          </a:bodyPr>
          <a:lstStyle/>
          <a:p>
            <a:pPr marL="457200">
              <a:lnSpc>
                <a:spcPct val="100000"/>
              </a:lnSpc>
              <a:spcBef>
                <a:spcPts val="465"/>
              </a:spcBef>
            </a:pPr>
            <a:r>
              <a:rPr sz="1800" spc="-10" dirty="0">
                <a:solidFill>
                  <a:srgbClr val="FFFFFF"/>
                </a:solidFill>
                <a:latin typeface="Calibri"/>
                <a:cs typeface="Calibri"/>
              </a:rPr>
              <a:t>cross</a:t>
            </a:r>
            <a:r>
              <a:rPr sz="1800" spc="-75" dirty="0">
                <a:solidFill>
                  <a:srgbClr val="FFFFFF"/>
                </a:solidFill>
                <a:latin typeface="Calibri"/>
                <a:cs typeface="Calibri"/>
              </a:rPr>
              <a:t> </a:t>
            </a:r>
            <a:r>
              <a:rPr sz="1800" spc="-10" dirty="0">
                <a:solidFill>
                  <a:srgbClr val="FFFFFF"/>
                </a:solidFill>
                <a:latin typeface="Calibri"/>
                <a:cs typeface="Calibri"/>
              </a:rPr>
              <a:t>attention</a:t>
            </a:r>
            <a:endParaRPr sz="1800">
              <a:latin typeface="Calibri"/>
              <a:cs typeface="Calibri"/>
            </a:endParaRPr>
          </a:p>
        </p:txBody>
      </p:sp>
      <p:grpSp>
        <p:nvGrpSpPr>
          <p:cNvPr id="54" name="object 54"/>
          <p:cNvGrpSpPr/>
          <p:nvPr/>
        </p:nvGrpSpPr>
        <p:grpSpPr>
          <a:xfrm>
            <a:off x="9511156" y="1953641"/>
            <a:ext cx="1388745" cy="200025"/>
            <a:chOff x="9511156" y="1953641"/>
            <a:chExt cx="1388745" cy="200025"/>
          </a:xfrm>
        </p:grpSpPr>
        <p:pic>
          <p:nvPicPr>
            <p:cNvPr id="55" name="object 55"/>
            <p:cNvPicPr/>
            <p:nvPr/>
          </p:nvPicPr>
          <p:blipFill>
            <a:blip r:embed="rId16" cstate="print"/>
            <a:stretch>
              <a:fillRect/>
            </a:stretch>
          </p:blipFill>
          <p:spPr>
            <a:xfrm>
              <a:off x="9514331" y="1956816"/>
              <a:ext cx="1382268" cy="193548"/>
            </a:xfrm>
            <a:prstGeom prst="rect">
              <a:avLst/>
            </a:prstGeom>
          </p:spPr>
        </p:pic>
        <p:sp>
          <p:nvSpPr>
            <p:cNvPr id="56" name="object 56"/>
            <p:cNvSpPr/>
            <p:nvPr/>
          </p:nvSpPr>
          <p:spPr>
            <a:xfrm>
              <a:off x="9514331" y="1956816"/>
              <a:ext cx="1382395" cy="193675"/>
            </a:xfrm>
            <a:custGeom>
              <a:avLst/>
              <a:gdLst/>
              <a:ahLst/>
              <a:cxnLst/>
              <a:rect l="l" t="t" r="r" b="b"/>
              <a:pathLst>
                <a:path w="1382395" h="193675">
                  <a:moveTo>
                    <a:pt x="0" y="96774"/>
                  </a:moveTo>
                  <a:lnTo>
                    <a:pt x="691007" y="0"/>
                  </a:lnTo>
                  <a:lnTo>
                    <a:pt x="1382141" y="96774"/>
                  </a:lnTo>
                  <a:lnTo>
                    <a:pt x="1036574" y="96774"/>
                  </a:lnTo>
                  <a:lnTo>
                    <a:pt x="1036574" y="193421"/>
                  </a:lnTo>
                  <a:lnTo>
                    <a:pt x="345567" y="193421"/>
                  </a:lnTo>
                  <a:lnTo>
                    <a:pt x="345567" y="96774"/>
                  </a:lnTo>
                  <a:lnTo>
                    <a:pt x="0" y="96774"/>
                  </a:lnTo>
                  <a:close/>
                </a:path>
              </a:pathLst>
            </a:custGeom>
            <a:ln w="6350">
              <a:solidFill>
                <a:srgbClr val="FFC000"/>
              </a:solidFill>
            </a:ln>
          </p:spPr>
          <p:txBody>
            <a:bodyPr wrap="square" lIns="0" tIns="0" rIns="0" bIns="0" rtlCol="0"/>
            <a:lstStyle/>
            <a:p>
              <a:endParaRPr/>
            </a:p>
          </p:txBody>
        </p:sp>
      </p:grpSp>
      <p:sp>
        <p:nvSpPr>
          <p:cNvPr id="57" name="object 57"/>
          <p:cNvSpPr/>
          <p:nvPr/>
        </p:nvSpPr>
        <p:spPr>
          <a:xfrm>
            <a:off x="10114788" y="4475988"/>
            <a:ext cx="76200" cy="605155"/>
          </a:xfrm>
          <a:custGeom>
            <a:avLst/>
            <a:gdLst/>
            <a:ahLst/>
            <a:cxnLst/>
            <a:rect l="l" t="t" r="r" b="b"/>
            <a:pathLst>
              <a:path w="76200" h="605154">
                <a:moveTo>
                  <a:pt x="76200" y="76200"/>
                </a:moveTo>
                <a:lnTo>
                  <a:pt x="69850" y="63500"/>
                </a:lnTo>
                <a:lnTo>
                  <a:pt x="38100" y="0"/>
                </a:lnTo>
                <a:lnTo>
                  <a:pt x="0" y="76200"/>
                </a:lnTo>
                <a:lnTo>
                  <a:pt x="28575" y="76200"/>
                </a:lnTo>
                <a:lnTo>
                  <a:pt x="28575" y="604901"/>
                </a:lnTo>
                <a:lnTo>
                  <a:pt x="47625" y="604901"/>
                </a:lnTo>
                <a:lnTo>
                  <a:pt x="47625" y="76200"/>
                </a:lnTo>
                <a:lnTo>
                  <a:pt x="76200" y="76200"/>
                </a:lnTo>
                <a:close/>
              </a:path>
            </a:pathLst>
          </a:custGeom>
          <a:solidFill>
            <a:srgbClr val="000000"/>
          </a:solidFill>
        </p:spPr>
        <p:txBody>
          <a:bodyPr wrap="square" lIns="0" tIns="0" rIns="0" bIns="0" rtlCol="0"/>
          <a:lstStyle/>
          <a:p>
            <a:endParaRPr/>
          </a:p>
        </p:txBody>
      </p:sp>
      <p:pic>
        <p:nvPicPr>
          <p:cNvPr id="58" name="object 58"/>
          <p:cNvPicPr/>
          <p:nvPr/>
        </p:nvPicPr>
        <p:blipFill>
          <a:blip r:embed="rId17" cstate="print"/>
          <a:stretch>
            <a:fillRect/>
          </a:stretch>
        </p:blipFill>
        <p:spPr>
          <a:xfrm>
            <a:off x="10064495" y="5152644"/>
            <a:ext cx="202692" cy="163068"/>
          </a:xfrm>
          <a:prstGeom prst="rect">
            <a:avLst/>
          </a:prstGeom>
        </p:spPr>
      </p:pic>
      <p:sp>
        <p:nvSpPr>
          <p:cNvPr id="59" name="object 59"/>
          <p:cNvSpPr/>
          <p:nvPr/>
        </p:nvSpPr>
        <p:spPr>
          <a:xfrm>
            <a:off x="9936480" y="44775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60" name="object 60"/>
          <p:cNvPicPr/>
          <p:nvPr/>
        </p:nvPicPr>
        <p:blipFill>
          <a:blip r:embed="rId9" cstate="print"/>
          <a:stretch>
            <a:fillRect/>
          </a:stretch>
        </p:blipFill>
        <p:spPr>
          <a:xfrm>
            <a:off x="9834371" y="4866132"/>
            <a:ext cx="219455" cy="160019"/>
          </a:xfrm>
          <a:prstGeom prst="rect">
            <a:avLst/>
          </a:prstGeom>
        </p:spPr>
      </p:pic>
      <p:sp>
        <p:nvSpPr>
          <p:cNvPr id="61" name="object 61"/>
          <p:cNvSpPr/>
          <p:nvPr/>
        </p:nvSpPr>
        <p:spPr>
          <a:xfrm>
            <a:off x="9460992" y="27523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62" name="object 62"/>
          <p:cNvSpPr/>
          <p:nvPr/>
        </p:nvSpPr>
        <p:spPr>
          <a:xfrm>
            <a:off x="10497312" y="2756915"/>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63" name="object 63"/>
          <p:cNvSpPr/>
          <p:nvPr/>
        </p:nvSpPr>
        <p:spPr>
          <a:xfrm>
            <a:off x="11059668" y="276301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64" name="object 64"/>
          <p:cNvSpPr/>
          <p:nvPr/>
        </p:nvSpPr>
        <p:spPr>
          <a:xfrm>
            <a:off x="9985248" y="27523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grpSp>
        <p:nvGrpSpPr>
          <p:cNvPr id="65" name="object 65"/>
          <p:cNvGrpSpPr/>
          <p:nvPr/>
        </p:nvGrpSpPr>
        <p:grpSpPr>
          <a:xfrm>
            <a:off x="2552700" y="2679192"/>
            <a:ext cx="2650490" cy="408940"/>
            <a:chOff x="2552700" y="2679192"/>
            <a:chExt cx="2650490" cy="408940"/>
          </a:xfrm>
        </p:grpSpPr>
        <p:pic>
          <p:nvPicPr>
            <p:cNvPr id="66" name="object 66"/>
            <p:cNvPicPr/>
            <p:nvPr/>
          </p:nvPicPr>
          <p:blipFill>
            <a:blip r:embed="rId18" cstate="print"/>
            <a:stretch>
              <a:fillRect/>
            </a:stretch>
          </p:blipFill>
          <p:spPr>
            <a:xfrm>
              <a:off x="3375913" y="2810383"/>
              <a:ext cx="109727" cy="130809"/>
            </a:xfrm>
            <a:prstGeom prst="rect">
              <a:avLst/>
            </a:prstGeom>
          </p:spPr>
        </p:pic>
        <p:pic>
          <p:nvPicPr>
            <p:cNvPr id="67" name="object 67"/>
            <p:cNvPicPr/>
            <p:nvPr/>
          </p:nvPicPr>
          <p:blipFill>
            <a:blip r:embed="rId19" cstate="print"/>
            <a:stretch>
              <a:fillRect/>
            </a:stretch>
          </p:blipFill>
          <p:spPr>
            <a:xfrm>
              <a:off x="2552700" y="2856357"/>
              <a:ext cx="84962" cy="69850"/>
            </a:xfrm>
            <a:prstGeom prst="rect">
              <a:avLst/>
            </a:prstGeom>
          </p:spPr>
        </p:pic>
        <p:sp>
          <p:nvSpPr>
            <p:cNvPr id="68" name="object 68"/>
            <p:cNvSpPr/>
            <p:nvPr/>
          </p:nvSpPr>
          <p:spPr>
            <a:xfrm>
              <a:off x="2614930" y="2679191"/>
              <a:ext cx="787400" cy="219075"/>
            </a:xfrm>
            <a:custGeom>
              <a:avLst/>
              <a:gdLst/>
              <a:ahLst/>
              <a:cxnLst/>
              <a:rect l="l" t="t" r="r" b="b"/>
              <a:pathLst>
                <a:path w="787400" h="219075">
                  <a:moveTo>
                    <a:pt x="371348" y="48895"/>
                  </a:moveTo>
                  <a:lnTo>
                    <a:pt x="371221" y="48895"/>
                  </a:lnTo>
                  <a:lnTo>
                    <a:pt x="370967" y="49022"/>
                  </a:lnTo>
                  <a:lnTo>
                    <a:pt x="371348" y="48895"/>
                  </a:lnTo>
                  <a:close/>
                </a:path>
                <a:path w="787400" h="219075">
                  <a:moveTo>
                    <a:pt x="503682" y="20066"/>
                  </a:moveTo>
                  <a:lnTo>
                    <a:pt x="502031" y="20066"/>
                  </a:lnTo>
                  <a:lnTo>
                    <a:pt x="501777" y="20193"/>
                  </a:lnTo>
                  <a:lnTo>
                    <a:pt x="503682" y="20066"/>
                  </a:lnTo>
                  <a:close/>
                </a:path>
                <a:path w="787400" h="219075">
                  <a:moveTo>
                    <a:pt x="787400" y="131191"/>
                  </a:moveTo>
                  <a:lnTo>
                    <a:pt x="754761" y="98552"/>
                  </a:lnTo>
                  <a:lnTo>
                    <a:pt x="712978" y="63754"/>
                  </a:lnTo>
                  <a:lnTo>
                    <a:pt x="712343" y="63246"/>
                  </a:lnTo>
                  <a:lnTo>
                    <a:pt x="676656" y="40132"/>
                  </a:lnTo>
                  <a:lnTo>
                    <a:pt x="660273" y="31369"/>
                  </a:lnTo>
                  <a:lnTo>
                    <a:pt x="652780" y="27813"/>
                  </a:lnTo>
                  <a:lnTo>
                    <a:pt x="589153" y="6223"/>
                  </a:lnTo>
                  <a:lnTo>
                    <a:pt x="546354" y="508"/>
                  </a:lnTo>
                  <a:lnTo>
                    <a:pt x="531368" y="0"/>
                  </a:lnTo>
                  <a:lnTo>
                    <a:pt x="484505" y="2667"/>
                  </a:lnTo>
                  <a:lnTo>
                    <a:pt x="434848" y="11303"/>
                  </a:lnTo>
                  <a:lnTo>
                    <a:pt x="365125" y="30861"/>
                  </a:lnTo>
                  <a:lnTo>
                    <a:pt x="328803" y="43561"/>
                  </a:lnTo>
                  <a:lnTo>
                    <a:pt x="291719" y="58166"/>
                  </a:lnTo>
                  <a:lnTo>
                    <a:pt x="253746" y="74168"/>
                  </a:lnTo>
                  <a:lnTo>
                    <a:pt x="215265" y="91694"/>
                  </a:lnTo>
                  <a:lnTo>
                    <a:pt x="176022" y="110490"/>
                  </a:lnTo>
                  <a:lnTo>
                    <a:pt x="136398" y="130175"/>
                  </a:lnTo>
                  <a:lnTo>
                    <a:pt x="96139" y="150749"/>
                  </a:lnTo>
                  <a:lnTo>
                    <a:pt x="55753" y="172085"/>
                  </a:lnTo>
                  <a:lnTo>
                    <a:pt x="0" y="202184"/>
                  </a:lnTo>
                  <a:lnTo>
                    <a:pt x="9144" y="218948"/>
                  </a:lnTo>
                  <a:lnTo>
                    <a:pt x="64770" y="188976"/>
                  </a:lnTo>
                  <a:lnTo>
                    <a:pt x="105029" y="167640"/>
                  </a:lnTo>
                  <a:lnTo>
                    <a:pt x="144907" y="147193"/>
                  </a:lnTo>
                  <a:lnTo>
                    <a:pt x="184531" y="127508"/>
                  </a:lnTo>
                  <a:lnTo>
                    <a:pt x="223393" y="108966"/>
                  </a:lnTo>
                  <a:lnTo>
                    <a:pt x="261747" y="91567"/>
                  </a:lnTo>
                  <a:lnTo>
                    <a:pt x="299085" y="75692"/>
                  </a:lnTo>
                  <a:lnTo>
                    <a:pt x="335407" y="61468"/>
                  </a:lnTo>
                  <a:lnTo>
                    <a:pt x="406019" y="38354"/>
                  </a:lnTo>
                  <a:lnTo>
                    <a:pt x="405638" y="38354"/>
                  </a:lnTo>
                  <a:lnTo>
                    <a:pt x="422910" y="33782"/>
                  </a:lnTo>
                  <a:lnTo>
                    <a:pt x="439547" y="29845"/>
                  </a:lnTo>
                  <a:lnTo>
                    <a:pt x="455422" y="26543"/>
                  </a:lnTo>
                  <a:lnTo>
                    <a:pt x="455168" y="26543"/>
                  </a:lnTo>
                  <a:lnTo>
                    <a:pt x="471424" y="23749"/>
                  </a:lnTo>
                  <a:lnTo>
                    <a:pt x="471043" y="23749"/>
                  </a:lnTo>
                  <a:lnTo>
                    <a:pt x="486918" y="21590"/>
                  </a:lnTo>
                  <a:lnTo>
                    <a:pt x="486537" y="21590"/>
                  </a:lnTo>
                  <a:lnTo>
                    <a:pt x="502031" y="20066"/>
                  </a:lnTo>
                  <a:lnTo>
                    <a:pt x="517017" y="19177"/>
                  </a:lnTo>
                  <a:lnTo>
                    <a:pt x="535139" y="19164"/>
                  </a:lnTo>
                  <a:lnTo>
                    <a:pt x="545465" y="19431"/>
                  </a:lnTo>
                  <a:lnTo>
                    <a:pt x="544957" y="19431"/>
                  </a:lnTo>
                  <a:lnTo>
                    <a:pt x="559181" y="20701"/>
                  </a:lnTo>
                  <a:lnTo>
                    <a:pt x="558800" y="20701"/>
                  </a:lnTo>
                  <a:lnTo>
                    <a:pt x="572643" y="22479"/>
                  </a:lnTo>
                  <a:lnTo>
                    <a:pt x="572135" y="22352"/>
                  </a:lnTo>
                  <a:lnTo>
                    <a:pt x="585470" y="24892"/>
                  </a:lnTo>
                  <a:lnTo>
                    <a:pt x="597916" y="27813"/>
                  </a:lnTo>
                  <a:lnTo>
                    <a:pt x="597789" y="27813"/>
                  </a:lnTo>
                  <a:lnTo>
                    <a:pt x="610539" y="31483"/>
                  </a:lnTo>
                  <a:lnTo>
                    <a:pt x="622427" y="35560"/>
                  </a:lnTo>
                  <a:lnTo>
                    <a:pt x="622808" y="35687"/>
                  </a:lnTo>
                  <a:lnTo>
                    <a:pt x="634746" y="40386"/>
                  </a:lnTo>
                  <a:lnTo>
                    <a:pt x="657974" y="51308"/>
                  </a:lnTo>
                  <a:lnTo>
                    <a:pt x="657352" y="51054"/>
                  </a:lnTo>
                  <a:lnTo>
                    <a:pt x="679475" y="63754"/>
                  </a:lnTo>
                  <a:lnTo>
                    <a:pt x="701294" y="78740"/>
                  </a:lnTo>
                  <a:lnTo>
                    <a:pt x="700773" y="78486"/>
                  </a:lnTo>
                  <a:lnTo>
                    <a:pt x="721995" y="94996"/>
                  </a:lnTo>
                  <a:lnTo>
                    <a:pt x="721614" y="94615"/>
                  </a:lnTo>
                  <a:lnTo>
                    <a:pt x="741934" y="112649"/>
                  </a:lnTo>
                  <a:lnTo>
                    <a:pt x="761111" y="131318"/>
                  </a:lnTo>
                  <a:lnTo>
                    <a:pt x="787400" y="131191"/>
                  </a:lnTo>
                  <a:close/>
                </a:path>
              </a:pathLst>
            </a:custGeom>
            <a:solidFill>
              <a:srgbClr val="000000"/>
            </a:solidFill>
          </p:spPr>
          <p:txBody>
            <a:bodyPr wrap="square" lIns="0" tIns="0" rIns="0" bIns="0" rtlCol="0"/>
            <a:lstStyle/>
            <a:p>
              <a:endParaRPr/>
            </a:p>
          </p:txBody>
        </p:sp>
        <p:pic>
          <p:nvPicPr>
            <p:cNvPr id="69" name="object 69"/>
            <p:cNvPicPr/>
            <p:nvPr/>
          </p:nvPicPr>
          <p:blipFill>
            <a:blip r:embed="rId20" cstate="print"/>
            <a:stretch>
              <a:fillRect/>
            </a:stretch>
          </p:blipFill>
          <p:spPr>
            <a:xfrm>
              <a:off x="2840736" y="2971800"/>
              <a:ext cx="2362200" cy="115824"/>
            </a:xfrm>
            <a:prstGeom prst="rect">
              <a:avLst/>
            </a:prstGeom>
          </p:spPr>
        </p:pic>
      </p:grpSp>
      <p:pic>
        <p:nvPicPr>
          <p:cNvPr id="70" name="object 70"/>
          <p:cNvPicPr/>
          <p:nvPr/>
        </p:nvPicPr>
        <p:blipFill>
          <a:blip r:embed="rId21" cstate="print"/>
          <a:stretch>
            <a:fillRect/>
          </a:stretch>
        </p:blipFill>
        <p:spPr>
          <a:xfrm>
            <a:off x="2840735" y="3154679"/>
            <a:ext cx="1488948" cy="129539"/>
          </a:xfrm>
          <a:prstGeom prst="rect">
            <a:avLst/>
          </a:prstGeom>
        </p:spPr>
      </p:pic>
      <p:grpSp>
        <p:nvGrpSpPr>
          <p:cNvPr id="71" name="object 71"/>
          <p:cNvGrpSpPr/>
          <p:nvPr/>
        </p:nvGrpSpPr>
        <p:grpSpPr>
          <a:xfrm>
            <a:off x="809244" y="3401567"/>
            <a:ext cx="4394200" cy="605155"/>
            <a:chOff x="809244" y="3401567"/>
            <a:chExt cx="4394200" cy="605155"/>
          </a:xfrm>
        </p:grpSpPr>
        <p:pic>
          <p:nvPicPr>
            <p:cNvPr id="72" name="object 72"/>
            <p:cNvPicPr/>
            <p:nvPr/>
          </p:nvPicPr>
          <p:blipFill>
            <a:blip r:embed="rId22" cstate="print"/>
            <a:stretch>
              <a:fillRect/>
            </a:stretch>
          </p:blipFill>
          <p:spPr>
            <a:xfrm>
              <a:off x="809244" y="3648455"/>
              <a:ext cx="1720595" cy="289560"/>
            </a:xfrm>
            <a:prstGeom prst="rect">
              <a:avLst/>
            </a:prstGeom>
          </p:spPr>
        </p:pic>
        <p:pic>
          <p:nvPicPr>
            <p:cNvPr id="73" name="object 73"/>
            <p:cNvPicPr/>
            <p:nvPr/>
          </p:nvPicPr>
          <p:blipFill>
            <a:blip r:embed="rId23" cstate="print"/>
            <a:stretch>
              <a:fillRect/>
            </a:stretch>
          </p:blipFill>
          <p:spPr>
            <a:xfrm>
              <a:off x="3375914" y="3532758"/>
              <a:ext cx="109727" cy="130809"/>
            </a:xfrm>
            <a:prstGeom prst="rect">
              <a:avLst/>
            </a:prstGeom>
          </p:spPr>
        </p:pic>
        <p:pic>
          <p:nvPicPr>
            <p:cNvPr id="74" name="object 74"/>
            <p:cNvPicPr/>
            <p:nvPr/>
          </p:nvPicPr>
          <p:blipFill>
            <a:blip r:embed="rId24" cstate="print"/>
            <a:stretch>
              <a:fillRect/>
            </a:stretch>
          </p:blipFill>
          <p:spPr>
            <a:xfrm>
              <a:off x="2552700" y="3578732"/>
              <a:ext cx="84962" cy="69849"/>
            </a:xfrm>
            <a:prstGeom prst="rect">
              <a:avLst/>
            </a:prstGeom>
          </p:spPr>
        </p:pic>
        <p:sp>
          <p:nvSpPr>
            <p:cNvPr id="75" name="object 75"/>
            <p:cNvSpPr/>
            <p:nvPr/>
          </p:nvSpPr>
          <p:spPr>
            <a:xfrm>
              <a:off x="2614930" y="3401567"/>
              <a:ext cx="787400" cy="219075"/>
            </a:xfrm>
            <a:custGeom>
              <a:avLst/>
              <a:gdLst/>
              <a:ahLst/>
              <a:cxnLst/>
              <a:rect l="l" t="t" r="r" b="b"/>
              <a:pathLst>
                <a:path w="787400" h="219075">
                  <a:moveTo>
                    <a:pt x="371348" y="48895"/>
                  </a:moveTo>
                  <a:lnTo>
                    <a:pt x="371221" y="48895"/>
                  </a:lnTo>
                  <a:lnTo>
                    <a:pt x="370967" y="49022"/>
                  </a:lnTo>
                  <a:lnTo>
                    <a:pt x="371348" y="48895"/>
                  </a:lnTo>
                  <a:close/>
                </a:path>
                <a:path w="787400" h="219075">
                  <a:moveTo>
                    <a:pt x="503682" y="20066"/>
                  </a:moveTo>
                  <a:lnTo>
                    <a:pt x="502031" y="20066"/>
                  </a:lnTo>
                  <a:lnTo>
                    <a:pt x="501777" y="20193"/>
                  </a:lnTo>
                  <a:lnTo>
                    <a:pt x="503682" y="20066"/>
                  </a:lnTo>
                  <a:close/>
                </a:path>
                <a:path w="787400" h="219075">
                  <a:moveTo>
                    <a:pt x="787400" y="131203"/>
                  </a:moveTo>
                  <a:lnTo>
                    <a:pt x="754761" y="98552"/>
                  </a:lnTo>
                  <a:lnTo>
                    <a:pt x="712978" y="63754"/>
                  </a:lnTo>
                  <a:lnTo>
                    <a:pt x="712343" y="63246"/>
                  </a:lnTo>
                  <a:lnTo>
                    <a:pt x="676656" y="40132"/>
                  </a:lnTo>
                  <a:lnTo>
                    <a:pt x="660273" y="31369"/>
                  </a:lnTo>
                  <a:lnTo>
                    <a:pt x="652780" y="27813"/>
                  </a:lnTo>
                  <a:lnTo>
                    <a:pt x="589153" y="6223"/>
                  </a:lnTo>
                  <a:lnTo>
                    <a:pt x="546354" y="508"/>
                  </a:lnTo>
                  <a:lnTo>
                    <a:pt x="531368" y="0"/>
                  </a:lnTo>
                  <a:lnTo>
                    <a:pt x="484505" y="2667"/>
                  </a:lnTo>
                  <a:lnTo>
                    <a:pt x="434848" y="11303"/>
                  </a:lnTo>
                  <a:lnTo>
                    <a:pt x="365125" y="30861"/>
                  </a:lnTo>
                  <a:lnTo>
                    <a:pt x="328803" y="43561"/>
                  </a:lnTo>
                  <a:lnTo>
                    <a:pt x="291719" y="58166"/>
                  </a:lnTo>
                  <a:lnTo>
                    <a:pt x="253746" y="74168"/>
                  </a:lnTo>
                  <a:lnTo>
                    <a:pt x="215265" y="91694"/>
                  </a:lnTo>
                  <a:lnTo>
                    <a:pt x="176022" y="110490"/>
                  </a:lnTo>
                  <a:lnTo>
                    <a:pt x="136398" y="130175"/>
                  </a:lnTo>
                  <a:lnTo>
                    <a:pt x="96139" y="150749"/>
                  </a:lnTo>
                  <a:lnTo>
                    <a:pt x="55753" y="172085"/>
                  </a:lnTo>
                  <a:lnTo>
                    <a:pt x="0" y="202184"/>
                  </a:lnTo>
                  <a:lnTo>
                    <a:pt x="9144" y="218948"/>
                  </a:lnTo>
                  <a:lnTo>
                    <a:pt x="64770" y="188988"/>
                  </a:lnTo>
                  <a:lnTo>
                    <a:pt x="105029" y="167652"/>
                  </a:lnTo>
                  <a:lnTo>
                    <a:pt x="145034" y="147078"/>
                  </a:lnTo>
                  <a:lnTo>
                    <a:pt x="184531" y="127508"/>
                  </a:lnTo>
                  <a:lnTo>
                    <a:pt x="223393" y="108966"/>
                  </a:lnTo>
                  <a:lnTo>
                    <a:pt x="261747" y="91567"/>
                  </a:lnTo>
                  <a:lnTo>
                    <a:pt x="299085" y="75692"/>
                  </a:lnTo>
                  <a:lnTo>
                    <a:pt x="335407" y="61468"/>
                  </a:lnTo>
                  <a:lnTo>
                    <a:pt x="406019" y="38354"/>
                  </a:lnTo>
                  <a:lnTo>
                    <a:pt x="405638" y="38354"/>
                  </a:lnTo>
                  <a:lnTo>
                    <a:pt x="422910" y="33782"/>
                  </a:lnTo>
                  <a:lnTo>
                    <a:pt x="439547" y="29845"/>
                  </a:lnTo>
                  <a:lnTo>
                    <a:pt x="455422" y="26543"/>
                  </a:lnTo>
                  <a:lnTo>
                    <a:pt x="455168" y="26543"/>
                  </a:lnTo>
                  <a:lnTo>
                    <a:pt x="471424" y="23749"/>
                  </a:lnTo>
                  <a:lnTo>
                    <a:pt x="471043" y="23749"/>
                  </a:lnTo>
                  <a:lnTo>
                    <a:pt x="486918" y="21590"/>
                  </a:lnTo>
                  <a:lnTo>
                    <a:pt x="486537" y="21590"/>
                  </a:lnTo>
                  <a:lnTo>
                    <a:pt x="502031" y="20066"/>
                  </a:lnTo>
                  <a:lnTo>
                    <a:pt x="517017" y="19177"/>
                  </a:lnTo>
                  <a:lnTo>
                    <a:pt x="535139" y="19164"/>
                  </a:lnTo>
                  <a:lnTo>
                    <a:pt x="545465" y="19431"/>
                  </a:lnTo>
                  <a:lnTo>
                    <a:pt x="544957" y="19431"/>
                  </a:lnTo>
                  <a:lnTo>
                    <a:pt x="559181" y="20701"/>
                  </a:lnTo>
                  <a:lnTo>
                    <a:pt x="558800" y="20701"/>
                  </a:lnTo>
                  <a:lnTo>
                    <a:pt x="572643" y="22479"/>
                  </a:lnTo>
                  <a:lnTo>
                    <a:pt x="572135" y="22352"/>
                  </a:lnTo>
                  <a:lnTo>
                    <a:pt x="585470" y="24892"/>
                  </a:lnTo>
                  <a:lnTo>
                    <a:pt x="597916" y="27813"/>
                  </a:lnTo>
                  <a:lnTo>
                    <a:pt x="597789" y="27813"/>
                  </a:lnTo>
                  <a:lnTo>
                    <a:pt x="610539" y="31483"/>
                  </a:lnTo>
                  <a:lnTo>
                    <a:pt x="622427" y="35560"/>
                  </a:lnTo>
                  <a:lnTo>
                    <a:pt x="622808" y="35687"/>
                  </a:lnTo>
                  <a:lnTo>
                    <a:pt x="634746" y="40386"/>
                  </a:lnTo>
                  <a:lnTo>
                    <a:pt x="657974" y="51308"/>
                  </a:lnTo>
                  <a:lnTo>
                    <a:pt x="657352" y="51054"/>
                  </a:lnTo>
                  <a:lnTo>
                    <a:pt x="679475" y="63754"/>
                  </a:lnTo>
                  <a:lnTo>
                    <a:pt x="701294" y="78740"/>
                  </a:lnTo>
                  <a:lnTo>
                    <a:pt x="700773" y="78486"/>
                  </a:lnTo>
                  <a:lnTo>
                    <a:pt x="721995" y="94996"/>
                  </a:lnTo>
                  <a:lnTo>
                    <a:pt x="721614" y="94615"/>
                  </a:lnTo>
                  <a:lnTo>
                    <a:pt x="741934" y="112649"/>
                  </a:lnTo>
                  <a:lnTo>
                    <a:pt x="761111" y="131318"/>
                  </a:lnTo>
                  <a:lnTo>
                    <a:pt x="787400" y="131203"/>
                  </a:lnTo>
                  <a:close/>
                </a:path>
              </a:pathLst>
            </a:custGeom>
            <a:solidFill>
              <a:srgbClr val="000000"/>
            </a:solidFill>
          </p:spPr>
          <p:txBody>
            <a:bodyPr wrap="square" lIns="0" tIns="0" rIns="0" bIns="0" rtlCol="0"/>
            <a:lstStyle/>
            <a:p>
              <a:endParaRPr/>
            </a:p>
          </p:txBody>
        </p:sp>
        <p:pic>
          <p:nvPicPr>
            <p:cNvPr id="76" name="object 76"/>
            <p:cNvPicPr/>
            <p:nvPr/>
          </p:nvPicPr>
          <p:blipFill>
            <a:blip r:embed="rId20" cstate="print"/>
            <a:stretch>
              <a:fillRect/>
            </a:stretch>
          </p:blipFill>
          <p:spPr>
            <a:xfrm>
              <a:off x="2840736" y="3694177"/>
              <a:ext cx="2362200" cy="115822"/>
            </a:xfrm>
            <a:prstGeom prst="rect">
              <a:avLst/>
            </a:prstGeom>
          </p:spPr>
        </p:pic>
        <p:pic>
          <p:nvPicPr>
            <p:cNvPr id="77" name="object 77"/>
            <p:cNvPicPr/>
            <p:nvPr/>
          </p:nvPicPr>
          <p:blipFill>
            <a:blip r:embed="rId25" cstate="print"/>
            <a:stretch>
              <a:fillRect/>
            </a:stretch>
          </p:blipFill>
          <p:spPr>
            <a:xfrm>
              <a:off x="2840736" y="3877055"/>
              <a:ext cx="1498091" cy="129539"/>
            </a:xfrm>
            <a:prstGeom prst="rect">
              <a:avLst/>
            </a:prstGeom>
          </p:spPr>
        </p:pic>
      </p:grpSp>
      <p:pic>
        <p:nvPicPr>
          <p:cNvPr id="78" name="object 78"/>
          <p:cNvPicPr/>
          <p:nvPr/>
        </p:nvPicPr>
        <p:blipFill>
          <a:blip r:embed="rId26" cstate="print"/>
          <a:stretch>
            <a:fillRect/>
          </a:stretch>
        </p:blipFill>
        <p:spPr>
          <a:xfrm>
            <a:off x="10986516" y="1920239"/>
            <a:ext cx="182879" cy="292608"/>
          </a:xfrm>
          <a:prstGeom prst="rect">
            <a:avLst/>
          </a:prstGeom>
        </p:spPr>
      </p:pic>
      <p:pic>
        <p:nvPicPr>
          <p:cNvPr id="79" name="object 79"/>
          <p:cNvPicPr/>
          <p:nvPr/>
        </p:nvPicPr>
        <p:blipFill>
          <a:blip r:embed="rId27" cstate="print"/>
          <a:stretch>
            <a:fillRect/>
          </a:stretch>
        </p:blipFill>
        <p:spPr>
          <a:xfrm>
            <a:off x="7706868" y="1908048"/>
            <a:ext cx="210311" cy="292608"/>
          </a:xfrm>
          <a:prstGeom prst="rect">
            <a:avLst/>
          </a:prstGeom>
        </p:spPr>
      </p:pic>
      <p:pic>
        <p:nvPicPr>
          <p:cNvPr id="80" name="object 80"/>
          <p:cNvPicPr/>
          <p:nvPr/>
        </p:nvPicPr>
        <p:blipFill>
          <a:blip r:embed="rId28" cstate="print"/>
          <a:stretch>
            <a:fillRect/>
          </a:stretch>
        </p:blipFill>
        <p:spPr>
          <a:xfrm>
            <a:off x="620268" y="4085844"/>
            <a:ext cx="1909572" cy="289560"/>
          </a:xfrm>
          <a:prstGeom prst="rect">
            <a:avLst/>
          </a:prstGeom>
        </p:spPr>
      </p:pic>
      <p:pic>
        <p:nvPicPr>
          <p:cNvPr id="81" name="object 81"/>
          <p:cNvPicPr/>
          <p:nvPr/>
        </p:nvPicPr>
        <p:blipFill>
          <a:blip r:embed="rId29" cstate="print"/>
          <a:stretch>
            <a:fillRect/>
          </a:stretch>
        </p:blipFill>
        <p:spPr>
          <a:xfrm>
            <a:off x="1287780" y="4651247"/>
            <a:ext cx="1278636" cy="324612"/>
          </a:xfrm>
          <a:prstGeom prst="rect">
            <a:avLst/>
          </a:prstGeom>
        </p:spPr>
      </p:pic>
      <p:pic>
        <p:nvPicPr>
          <p:cNvPr id="82" name="object 82"/>
          <p:cNvPicPr/>
          <p:nvPr/>
        </p:nvPicPr>
        <p:blipFill>
          <a:blip r:embed="rId30" cstate="print"/>
          <a:stretch>
            <a:fillRect/>
          </a:stretch>
        </p:blipFill>
        <p:spPr>
          <a:xfrm>
            <a:off x="1251203" y="5100828"/>
            <a:ext cx="2185416" cy="713232"/>
          </a:xfrm>
          <a:prstGeom prst="rect">
            <a:avLst/>
          </a:prstGeom>
        </p:spPr>
      </p:pic>
      <p:pic>
        <p:nvPicPr>
          <p:cNvPr id="83" name="object 83"/>
          <p:cNvPicPr/>
          <p:nvPr/>
        </p:nvPicPr>
        <p:blipFill>
          <a:blip r:embed="rId31" cstate="print"/>
          <a:stretch>
            <a:fillRect/>
          </a:stretch>
        </p:blipFill>
        <p:spPr>
          <a:xfrm>
            <a:off x="1406652" y="5986271"/>
            <a:ext cx="1528572" cy="533400"/>
          </a:xfrm>
          <a:prstGeom prst="rect">
            <a:avLst/>
          </a:prstGeom>
        </p:spPr>
      </p:pic>
      <p:sp>
        <p:nvSpPr>
          <p:cNvPr id="84" name="object 84"/>
          <p:cNvSpPr txBox="1"/>
          <p:nvPr/>
        </p:nvSpPr>
        <p:spPr>
          <a:xfrm>
            <a:off x="3166364" y="5879388"/>
            <a:ext cx="1376045" cy="574040"/>
          </a:xfrm>
          <a:prstGeom prst="rect">
            <a:avLst/>
          </a:prstGeom>
        </p:spPr>
        <p:txBody>
          <a:bodyPr vert="horz" wrap="square" lIns="0" tIns="12700" rIns="0" bIns="0" rtlCol="0">
            <a:spAutoFit/>
          </a:bodyPr>
          <a:lstStyle/>
          <a:p>
            <a:pPr marL="12700" marR="5080">
              <a:lnSpc>
                <a:spcPct val="100000"/>
              </a:lnSpc>
              <a:spcBef>
                <a:spcPts val="100"/>
              </a:spcBef>
            </a:pPr>
            <a:r>
              <a:rPr sz="1800" b="1" spc="-25" dirty="0">
                <a:latin typeface="Calibri"/>
                <a:cs typeface="Calibri"/>
              </a:rPr>
              <a:t>c</a:t>
            </a:r>
            <a:r>
              <a:rPr sz="1800" spc="-25" dirty="0">
                <a:latin typeface="Calibri"/>
                <a:cs typeface="Calibri"/>
              </a:rPr>
              <a:t>ross</a:t>
            </a:r>
            <a:r>
              <a:rPr sz="1800" spc="-55" dirty="0">
                <a:latin typeface="Calibri"/>
                <a:cs typeface="Calibri"/>
              </a:rPr>
              <a:t> </a:t>
            </a:r>
            <a:r>
              <a:rPr sz="1800" spc="-30" dirty="0">
                <a:latin typeface="Calibri"/>
                <a:cs typeface="Calibri"/>
              </a:rPr>
              <a:t>attention </a:t>
            </a:r>
            <a:r>
              <a:rPr sz="1800" spc="-10" dirty="0">
                <a:latin typeface="Calibri"/>
                <a:cs typeface="Calibri"/>
              </a:rPr>
              <a:t>output</a:t>
            </a:r>
            <a:endParaRPr sz="1800">
              <a:latin typeface="Calibri"/>
              <a:cs typeface="Calibri"/>
            </a:endParaRPr>
          </a:p>
        </p:txBody>
      </p:sp>
      <p:sp>
        <p:nvSpPr>
          <p:cNvPr id="85" name="object 85"/>
          <p:cNvSpPr txBox="1"/>
          <p:nvPr/>
        </p:nvSpPr>
        <p:spPr>
          <a:xfrm>
            <a:off x="5205984" y="5623559"/>
            <a:ext cx="2714625" cy="646430"/>
          </a:xfrm>
          <a:prstGeom prst="rect">
            <a:avLst/>
          </a:prstGeom>
          <a:solidFill>
            <a:srgbClr val="FFC000"/>
          </a:solidFill>
        </p:spPr>
        <p:txBody>
          <a:bodyPr vert="horz" wrap="square" lIns="0" tIns="17145" rIns="0" bIns="0" rtlCol="0">
            <a:spAutoFit/>
          </a:bodyPr>
          <a:lstStyle/>
          <a:p>
            <a:pPr marL="92075">
              <a:lnSpc>
                <a:spcPct val="100000"/>
              </a:lnSpc>
              <a:spcBef>
                <a:spcPts val="135"/>
              </a:spcBef>
            </a:pPr>
            <a:r>
              <a:rPr sz="1800" dirty="0">
                <a:latin typeface="Calibri"/>
                <a:cs typeface="Calibri"/>
              </a:rPr>
              <a:t>in</a:t>
            </a:r>
            <a:r>
              <a:rPr sz="1800" spc="-5" dirty="0">
                <a:latin typeface="Calibri"/>
                <a:cs typeface="Calibri"/>
              </a:rPr>
              <a:t> </a:t>
            </a:r>
            <a:r>
              <a:rPr sz="1800" spc="-45" dirty="0">
                <a:latin typeface="Calibri"/>
                <a:cs typeface="Calibri"/>
              </a:rPr>
              <a:t>reality, </a:t>
            </a:r>
            <a:r>
              <a:rPr sz="1800" spc="-30" dirty="0">
                <a:latin typeface="Calibri"/>
                <a:cs typeface="Calibri"/>
              </a:rPr>
              <a:t>cross-</a:t>
            </a:r>
            <a:r>
              <a:rPr sz="1800" spc="-20" dirty="0">
                <a:latin typeface="Calibri"/>
                <a:cs typeface="Calibri"/>
              </a:rPr>
              <a:t>attention</a:t>
            </a:r>
            <a:r>
              <a:rPr sz="1800" spc="5" dirty="0">
                <a:latin typeface="Calibri"/>
                <a:cs typeface="Calibri"/>
              </a:rPr>
              <a:t> </a:t>
            </a:r>
            <a:r>
              <a:rPr sz="1800" spc="-25" dirty="0">
                <a:latin typeface="Calibri"/>
                <a:cs typeface="Calibri"/>
              </a:rPr>
              <a:t>is</a:t>
            </a:r>
            <a:endParaRPr sz="1800">
              <a:latin typeface="Calibri"/>
              <a:cs typeface="Calibri"/>
            </a:endParaRPr>
          </a:p>
          <a:p>
            <a:pPr marL="92075">
              <a:lnSpc>
                <a:spcPct val="100000"/>
              </a:lnSpc>
            </a:pPr>
            <a:r>
              <a:rPr sz="1800" b="1" dirty="0">
                <a:latin typeface="Calibri"/>
                <a:cs typeface="Calibri"/>
              </a:rPr>
              <a:t>also </a:t>
            </a:r>
            <a:r>
              <a:rPr sz="1800" spc="-10" dirty="0">
                <a:latin typeface="Calibri"/>
                <a:cs typeface="Calibri"/>
              </a:rPr>
              <a:t>multi-headed!</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40" dirty="0"/>
              <a:t>Attention</a:t>
            </a:r>
            <a:endParaRPr sz="6000"/>
          </a:p>
        </p:txBody>
      </p:sp>
      <p:pic>
        <p:nvPicPr>
          <p:cNvPr id="3" name="object 3"/>
          <p:cNvPicPr/>
          <p:nvPr/>
        </p:nvPicPr>
        <p:blipFill>
          <a:blip r:embed="rId3" cstate="print"/>
          <a:stretch>
            <a:fillRect/>
          </a:stretch>
        </p:blipFill>
        <p:spPr>
          <a:xfrm>
            <a:off x="4026408" y="4741164"/>
            <a:ext cx="230124" cy="76200"/>
          </a:xfrm>
          <a:prstGeom prst="rect">
            <a:avLst/>
          </a:prstGeom>
        </p:spPr>
      </p:pic>
      <p:grpSp>
        <p:nvGrpSpPr>
          <p:cNvPr id="4" name="object 4"/>
          <p:cNvGrpSpPr/>
          <p:nvPr/>
        </p:nvGrpSpPr>
        <p:grpSpPr>
          <a:xfrm>
            <a:off x="725423" y="1720595"/>
            <a:ext cx="3546475" cy="3444875"/>
            <a:chOff x="725423" y="1720595"/>
            <a:chExt cx="3546475" cy="3444875"/>
          </a:xfrm>
        </p:grpSpPr>
        <p:pic>
          <p:nvPicPr>
            <p:cNvPr id="5" name="object 5"/>
            <p:cNvPicPr/>
            <p:nvPr/>
          </p:nvPicPr>
          <p:blipFill>
            <a:blip r:embed="rId4" cstate="print"/>
            <a:stretch>
              <a:fillRect/>
            </a:stretch>
          </p:blipFill>
          <p:spPr>
            <a:xfrm>
              <a:off x="3762756" y="4346447"/>
              <a:ext cx="179832" cy="815339"/>
            </a:xfrm>
            <a:prstGeom prst="rect">
              <a:avLst/>
            </a:prstGeom>
          </p:spPr>
        </p:pic>
        <p:sp>
          <p:nvSpPr>
            <p:cNvPr id="6" name="object 6"/>
            <p:cNvSpPr/>
            <p:nvPr/>
          </p:nvSpPr>
          <p:spPr>
            <a:xfrm>
              <a:off x="3762756" y="4346447"/>
              <a:ext cx="179705" cy="815340"/>
            </a:xfrm>
            <a:custGeom>
              <a:avLst/>
              <a:gdLst/>
              <a:ahLst/>
              <a:cxnLst/>
              <a:rect l="l" t="t" r="r" b="b"/>
              <a:pathLst>
                <a:path w="179704" h="815339">
                  <a:moveTo>
                    <a:pt x="0" y="815339"/>
                  </a:moveTo>
                  <a:lnTo>
                    <a:pt x="179324" y="815339"/>
                  </a:lnTo>
                  <a:lnTo>
                    <a:pt x="179324" y="0"/>
                  </a:lnTo>
                  <a:lnTo>
                    <a:pt x="0" y="0"/>
                  </a:lnTo>
                  <a:lnTo>
                    <a:pt x="0" y="815339"/>
                  </a:lnTo>
                  <a:close/>
                </a:path>
              </a:pathLst>
            </a:custGeom>
            <a:ln w="6350">
              <a:solidFill>
                <a:srgbClr val="5B9BD3"/>
              </a:solidFill>
            </a:ln>
          </p:spPr>
          <p:txBody>
            <a:bodyPr wrap="square" lIns="0" tIns="0" rIns="0" bIns="0" rtlCol="0"/>
            <a:lstStyle/>
            <a:p>
              <a:endParaRPr/>
            </a:p>
          </p:txBody>
        </p:sp>
        <p:pic>
          <p:nvPicPr>
            <p:cNvPr id="7" name="object 7"/>
            <p:cNvPicPr/>
            <p:nvPr/>
          </p:nvPicPr>
          <p:blipFill>
            <a:blip r:embed="rId5" cstate="print"/>
            <a:stretch>
              <a:fillRect/>
            </a:stretch>
          </p:blipFill>
          <p:spPr>
            <a:xfrm>
              <a:off x="3195828" y="4346447"/>
              <a:ext cx="181355" cy="815339"/>
            </a:xfrm>
            <a:prstGeom prst="rect">
              <a:avLst/>
            </a:prstGeom>
          </p:spPr>
        </p:pic>
        <p:sp>
          <p:nvSpPr>
            <p:cNvPr id="8" name="object 8"/>
            <p:cNvSpPr/>
            <p:nvPr/>
          </p:nvSpPr>
          <p:spPr>
            <a:xfrm>
              <a:off x="3195828"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5B9BD3"/>
              </a:solidFill>
            </a:ln>
          </p:spPr>
          <p:txBody>
            <a:bodyPr wrap="square" lIns="0" tIns="0" rIns="0" bIns="0" rtlCol="0"/>
            <a:lstStyle/>
            <a:p>
              <a:endParaRPr/>
            </a:p>
          </p:txBody>
        </p:sp>
        <p:pic>
          <p:nvPicPr>
            <p:cNvPr id="9" name="object 9"/>
            <p:cNvPicPr/>
            <p:nvPr/>
          </p:nvPicPr>
          <p:blipFill>
            <a:blip r:embed="rId6" cstate="print"/>
            <a:stretch>
              <a:fillRect/>
            </a:stretch>
          </p:blipFill>
          <p:spPr>
            <a:xfrm>
              <a:off x="2633472" y="4346447"/>
              <a:ext cx="181356" cy="815339"/>
            </a:xfrm>
            <a:prstGeom prst="rect">
              <a:avLst/>
            </a:prstGeom>
          </p:spPr>
        </p:pic>
        <p:sp>
          <p:nvSpPr>
            <p:cNvPr id="10" name="object 10"/>
            <p:cNvSpPr/>
            <p:nvPr/>
          </p:nvSpPr>
          <p:spPr>
            <a:xfrm>
              <a:off x="2633472"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5B9BD3"/>
              </a:solidFill>
            </a:ln>
          </p:spPr>
          <p:txBody>
            <a:bodyPr wrap="square" lIns="0" tIns="0" rIns="0" bIns="0" rtlCol="0"/>
            <a:lstStyle/>
            <a:p>
              <a:endParaRPr/>
            </a:p>
          </p:txBody>
        </p:sp>
        <p:pic>
          <p:nvPicPr>
            <p:cNvPr id="11" name="object 11"/>
            <p:cNvPicPr/>
            <p:nvPr/>
          </p:nvPicPr>
          <p:blipFill>
            <a:blip r:embed="rId7" cstate="print"/>
            <a:stretch>
              <a:fillRect/>
            </a:stretch>
          </p:blipFill>
          <p:spPr>
            <a:xfrm>
              <a:off x="1409700" y="4335779"/>
              <a:ext cx="181356" cy="813816"/>
            </a:xfrm>
            <a:prstGeom prst="rect">
              <a:avLst/>
            </a:prstGeom>
          </p:spPr>
        </p:pic>
        <p:sp>
          <p:nvSpPr>
            <p:cNvPr id="12" name="object 12"/>
            <p:cNvSpPr/>
            <p:nvPr/>
          </p:nvSpPr>
          <p:spPr>
            <a:xfrm>
              <a:off x="1409700" y="433577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pic>
          <p:nvPicPr>
            <p:cNvPr id="13" name="object 13"/>
            <p:cNvPicPr/>
            <p:nvPr/>
          </p:nvPicPr>
          <p:blipFill>
            <a:blip r:embed="rId8" cstate="print"/>
            <a:stretch>
              <a:fillRect/>
            </a:stretch>
          </p:blipFill>
          <p:spPr>
            <a:xfrm>
              <a:off x="1975104" y="4346447"/>
              <a:ext cx="181356" cy="815339"/>
            </a:xfrm>
            <a:prstGeom prst="rect">
              <a:avLst/>
            </a:prstGeom>
          </p:spPr>
        </p:pic>
        <p:sp>
          <p:nvSpPr>
            <p:cNvPr id="14" name="object 14"/>
            <p:cNvSpPr/>
            <p:nvPr/>
          </p:nvSpPr>
          <p:spPr>
            <a:xfrm>
              <a:off x="1975104"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844295" y="4335779"/>
              <a:ext cx="181356" cy="813816"/>
            </a:xfrm>
            <a:prstGeom prst="rect">
              <a:avLst/>
            </a:prstGeom>
          </p:spPr>
        </p:pic>
        <p:sp>
          <p:nvSpPr>
            <p:cNvPr id="16" name="object 16"/>
            <p:cNvSpPr/>
            <p:nvPr/>
          </p:nvSpPr>
          <p:spPr>
            <a:xfrm>
              <a:off x="844295" y="433577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pic>
          <p:nvPicPr>
            <p:cNvPr id="17" name="object 17"/>
            <p:cNvPicPr/>
            <p:nvPr/>
          </p:nvPicPr>
          <p:blipFill>
            <a:blip r:embed="rId9" cstate="print"/>
            <a:stretch>
              <a:fillRect/>
            </a:stretch>
          </p:blipFill>
          <p:spPr>
            <a:xfrm>
              <a:off x="1464563" y="3971544"/>
              <a:ext cx="76200" cy="278383"/>
            </a:xfrm>
            <a:prstGeom prst="rect">
              <a:avLst/>
            </a:prstGeom>
          </p:spPr>
        </p:pic>
        <p:pic>
          <p:nvPicPr>
            <p:cNvPr id="18" name="object 18"/>
            <p:cNvPicPr/>
            <p:nvPr/>
          </p:nvPicPr>
          <p:blipFill>
            <a:blip r:embed="rId9" cstate="print"/>
            <a:stretch>
              <a:fillRect/>
            </a:stretch>
          </p:blipFill>
          <p:spPr>
            <a:xfrm>
              <a:off x="2028443" y="3971544"/>
              <a:ext cx="76200" cy="278383"/>
            </a:xfrm>
            <a:prstGeom prst="rect">
              <a:avLst/>
            </a:prstGeom>
          </p:spPr>
        </p:pic>
        <p:pic>
          <p:nvPicPr>
            <p:cNvPr id="19" name="object 19"/>
            <p:cNvPicPr/>
            <p:nvPr/>
          </p:nvPicPr>
          <p:blipFill>
            <a:blip r:embed="rId10" cstate="print"/>
            <a:stretch>
              <a:fillRect/>
            </a:stretch>
          </p:blipFill>
          <p:spPr>
            <a:xfrm>
              <a:off x="848867" y="3500627"/>
              <a:ext cx="176784" cy="381000"/>
            </a:xfrm>
            <a:prstGeom prst="rect">
              <a:avLst/>
            </a:prstGeom>
          </p:spPr>
        </p:pic>
        <p:sp>
          <p:nvSpPr>
            <p:cNvPr id="20" name="object 20"/>
            <p:cNvSpPr/>
            <p:nvPr/>
          </p:nvSpPr>
          <p:spPr>
            <a:xfrm>
              <a:off x="848867" y="3500627"/>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50">
              <a:solidFill>
                <a:srgbClr val="EB7B2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1409700" y="3500627"/>
              <a:ext cx="176784" cy="381000"/>
            </a:xfrm>
            <a:prstGeom prst="rect">
              <a:avLst/>
            </a:prstGeom>
          </p:spPr>
        </p:pic>
        <p:sp>
          <p:nvSpPr>
            <p:cNvPr id="22" name="object 22"/>
            <p:cNvSpPr/>
            <p:nvPr/>
          </p:nvSpPr>
          <p:spPr>
            <a:xfrm>
              <a:off x="1409700" y="3500627"/>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50">
              <a:solidFill>
                <a:srgbClr val="EB7B2F"/>
              </a:solidFill>
            </a:ln>
          </p:spPr>
          <p:txBody>
            <a:bodyPr wrap="square" lIns="0" tIns="0" rIns="0" bIns="0" rtlCol="0"/>
            <a:lstStyle/>
            <a:p>
              <a:endParaRPr/>
            </a:p>
          </p:txBody>
        </p:sp>
        <p:pic>
          <p:nvPicPr>
            <p:cNvPr id="23" name="object 23"/>
            <p:cNvPicPr/>
            <p:nvPr/>
          </p:nvPicPr>
          <p:blipFill>
            <a:blip r:embed="rId11" cstate="print"/>
            <a:stretch>
              <a:fillRect/>
            </a:stretch>
          </p:blipFill>
          <p:spPr>
            <a:xfrm>
              <a:off x="1979676" y="3494531"/>
              <a:ext cx="176783" cy="382523"/>
            </a:xfrm>
            <a:prstGeom prst="rect">
              <a:avLst/>
            </a:prstGeom>
          </p:spPr>
        </p:pic>
        <p:sp>
          <p:nvSpPr>
            <p:cNvPr id="24" name="object 24"/>
            <p:cNvSpPr/>
            <p:nvPr/>
          </p:nvSpPr>
          <p:spPr>
            <a:xfrm>
              <a:off x="1979676" y="3494531"/>
              <a:ext cx="176530" cy="382270"/>
            </a:xfrm>
            <a:custGeom>
              <a:avLst/>
              <a:gdLst/>
              <a:ahLst/>
              <a:cxnLst/>
              <a:rect l="l" t="t" r="r" b="b"/>
              <a:pathLst>
                <a:path w="176530" h="382270">
                  <a:moveTo>
                    <a:pt x="0" y="382142"/>
                  </a:moveTo>
                  <a:lnTo>
                    <a:pt x="176402" y="382142"/>
                  </a:lnTo>
                  <a:lnTo>
                    <a:pt x="176402" y="0"/>
                  </a:lnTo>
                  <a:lnTo>
                    <a:pt x="0" y="0"/>
                  </a:lnTo>
                  <a:lnTo>
                    <a:pt x="0" y="382142"/>
                  </a:lnTo>
                  <a:close/>
                </a:path>
              </a:pathLst>
            </a:custGeom>
            <a:ln w="6350">
              <a:solidFill>
                <a:srgbClr val="EB7B2F"/>
              </a:solidFill>
            </a:ln>
          </p:spPr>
          <p:txBody>
            <a:bodyPr wrap="square" lIns="0" tIns="0" rIns="0" bIns="0" rtlCol="0"/>
            <a:lstStyle/>
            <a:p>
              <a:endParaRPr/>
            </a:p>
          </p:txBody>
        </p:sp>
        <p:pic>
          <p:nvPicPr>
            <p:cNvPr id="25" name="object 25"/>
            <p:cNvPicPr/>
            <p:nvPr/>
          </p:nvPicPr>
          <p:blipFill>
            <a:blip r:embed="rId12" cstate="print"/>
            <a:stretch>
              <a:fillRect/>
            </a:stretch>
          </p:blipFill>
          <p:spPr>
            <a:xfrm>
              <a:off x="836675" y="4629911"/>
              <a:ext cx="216407" cy="213360"/>
            </a:xfrm>
            <a:prstGeom prst="rect">
              <a:avLst/>
            </a:prstGeom>
          </p:spPr>
        </p:pic>
        <p:pic>
          <p:nvPicPr>
            <p:cNvPr id="26" name="object 26"/>
            <p:cNvPicPr/>
            <p:nvPr/>
          </p:nvPicPr>
          <p:blipFill>
            <a:blip r:embed="rId13" cstate="print"/>
            <a:stretch>
              <a:fillRect/>
            </a:stretch>
          </p:blipFill>
          <p:spPr>
            <a:xfrm>
              <a:off x="1392936" y="4629911"/>
              <a:ext cx="220980" cy="213360"/>
            </a:xfrm>
            <a:prstGeom prst="rect">
              <a:avLst/>
            </a:prstGeom>
          </p:spPr>
        </p:pic>
        <p:pic>
          <p:nvPicPr>
            <p:cNvPr id="27" name="object 27"/>
            <p:cNvPicPr/>
            <p:nvPr/>
          </p:nvPicPr>
          <p:blipFill>
            <a:blip r:embed="rId14" cstate="print"/>
            <a:stretch>
              <a:fillRect/>
            </a:stretch>
          </p:blipFill>
          <p:spPr>
            <a:xfrm>
              <a:off x="1956815" y="4629911"/>
              <a:ext cx="224028" cy="216407"/>
            </a:xfrm>
            <a:prstGeom prst="rect">
              <a:avLst/>
            </a:prstGeom>
          </p:spPr>
        </p:pic>
        <p:pic>
          <p:nvPicPr>
            <p:cNvPr id="28" name="object 28"/>
            <p:cNvPicPr/>
            <p:nvPr/>
          </p:nvPicPr>
          <p:blipFill>
            <a:blip r:embed="rId15" cstate="print"/>
            <a:stretch>
              <a:fillRect/>
            </a:stretch>
          </p:blipFill>
          <p:spPr>
            <a:xfrm>
              <a:off x="838199" y="3592067"/>
              <a:ext cx="202692" cy="213360"/>
            </a:xfrm>
            <a:prstGeom prst="rect">
              <a:avLst/>
            </a:prstGeom>
          </p:spPr>
        </p:pic>
        <p:pic>
          <p:nvPicPr>
            <p:cNvPr id="29" name="object 29"/>
            <p:cNvPicPr/>
            <p:nvPr/>
          </p:nvPicPr>
          <p:blipFill>
            <a:blip r:embed="rId16" cstate="print"/>
            <a:stretch>
              <a:fillRect/>
            </a:stretch>
          </p:blipFill>
          <p:spPr>
            <a:xfrm>
              <a:off x="1406651" y="3592067"/>
              <a:ext cx="207264" cy="213360"/>
            </a:xfrm>
            <a:prstGeom prst="rect">
              <a:avLst/>
            </a:prstGeom>
          </p:spPr>
        </p:pic>
        <p:pic>
          <p:nvPicPr>
            <p:cNvPr id="30" name="object 30"/>
            <p:cNvPicPr/>
            <p:nvPr/>
          </p:nvPicPr>
          <p:blipFill>
            <a:blip r:embed="rId17" cstate="print"/>
            <a:stretch>
              <a:fillRect/>
            </a:stretch>
          </p:blipFill>
          <p:spPr>
            <a:xfrm>
              <a:off x="1972056" y="3592067"/>
              <a:ext cx="210312" cy="216408"/>
            </a:xfrm>
            <a:prstGeom prst="rect">
              <a:avLst/>
            </a:prstGeom>
          </p:spPr>
        </p:pic>
        <p:pic>
          <p:nvPicPr>
            <p:cNvPr id="31" name="object 31"/>
            <p:cNvPicPr/>
            <p:nvPr/>
          </p:nvPicPr>
          <p:blipFill>
            <a:blip r:embed="rId9" cstate="print"/>
            <a:stretch>
              <a:fillRect/>
            </a:stretch>
          </p:blipFill>
          <p:spPr>
            <a:xfrm>
              <a:off x="2691384" y="3971544"/>
              <a:ext cx="76200" cy="278383"/>
            </a:xfrm>
            <a:prstGeom prst="rect">
              <a:avLst/>
            </a:prstGeom>
          </p:spPr>
        </p:pic>
        <p:pic>
          <p:nvPicPr>
            <p:cNvPr id="32" name="object 32"/>
            <p:cNvPicPr/>
            <p:nvPr/>
          </p:nvPicPr>
          <p:blipFill>
            <a:blip r:embed="rId9" cstate="print"/>
            <a:stretch>
              <a:fillRect/>
            </a:stretch>
          </p:blipFill>
          <p:spPr>
            <a:xfrm>
              <a:off x="3261359" y="3971544"/>
              <a:ext cx="76200" cy="278383"/>
            </a:xfrm>
            <a:prstGeom prst="rect">
              <a:avLst/>
            </a:prstGeom>
          </p:spPr>
        </p:pic>
        <p:pic>
          <p:nvPicPr>
            <p:cNvPr id="33" name="object 33"/>
            <p:cNvPicPr/>
            <p:nvPr/>
          </p:nvPicPr>
          <p:blipFill>
            <a:blip r:embed="rId9" cstate="print"/>
            <a:stretch>
              <a:fillRect/>
            </a:stretch>
          </p:blipFill>
          <p:spPr>
            <a:xfrm>
              <a:off x="3825240" y="3971544"/>
              <a:ext cx="76200" cy="278383"/>
            </a:xfrm>
            <a:prstGeom prst="rect">
              <a:avLst/>
            </a:prstGeom>
          </p:spPr>
        </p:pic>
        <p:pic>
          <p:nvPicPr>
            <p:cNvPr id="34" name="object 34"/>
            <p:cNvPicPr/>
            <p:nvPr/>
          </p:nvPicPr>
          <p:blipFill>
            <a:blip r:embed="rId18" cstate="print"/>
            <a:stretch>
              <a:fillRect/>
            </a:stretch>
          </p:blipFill>
          <p:spPr>
            <a:xfrm>
              <a:off x="2638044" y="3503675"/>
              <a:ext cx="176783" cy="381000"/>
            </a:xfrm>
            <a:prstGeom prst="rect">
              <a:avLst/>
            </a:prstGeom>
          </p:spPr>
        </p:pic>
        <p:sp>
          <p:nvSpPr>
            <p:cNvPr id="35" name="object 35"/>
            <p:cNvSpPr/>
            <p:nvPr/>
          </p:nvSpPr>
          <p:spPr>
            <a:xfrm>
              <a:off x="2638044" y="3503675"/>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48">
              <a:solidFill>
                <a:srgbClr val="FFC000"/>
              </a:solidFill>
            </a:ln>
          </p:spPr>
          <p:txBody>
            <a:bodyPr wrap="square" lIns="0" tIns="0" rIns="0" bIns="0" rtlCol="0"/>
            <a:lstStyle/>
            <a:p>
              <a:endParaRPr/>
            </a:p>
          </p:txBody>
        </p:sp>
        <p:pic>
          <p:nvPicPr>
            <p:cNvPr id="36" name="object 36"/>
            <p:cNvPicPr/>
            <p:nvPr/>
          </p:nvPicPr>
          <p:blipFill>
            <a:blip r:embed="rId19" cstate="print"/>
            <a:stretch>
              <a:fillRect/>
            </a:stretch>
          </p:blipFill>
          <p:spPr>
            <a:xfrm>
              <a:off x="3208019" y="3494531"/>
              <a:ext cx="176783" cy="382523"/>
            </a:xfrm>
            <a:prstGeom prst="rect">
              <a:avLst/>
            </a:prstGeom>
          </p:spPr>
        </p:pic>
        <p:sp>
          <p:nvSpPr>
            <p:cNvPr id="37" name="object 37"/>
            <p:cNvSpPr/>
            <p:nvPr/>
          </p:nvSpPr>
          <p:spPr>
            <a:xfrm>
              <a:off x="3208019" y="3494531"/>
              <a:ext cx="176530" cy="382270"/>
            </a:xfrm>
            <a:custGeom>
              <a:avLst/>
              <a:gdLst/>
              <a:ahLst/>
              <a:cxnLst/>
              <a:rect l="l" t="t" r="r" b="b"/>
              <a:pathLst>
                <a:path w="176529" h="382270">
                  <a:moveTo>
                    <a:pt x="0" y="382142"/>
                  </a:moveTo>
                  <a:lnTo>
                    <a:pt x="176403" y="382142"/>
                  </a:lnTo>
                  <a:lnTo>
                    <a:pt x="176403" y="0"/>
                  </a:lnTo>
                  <a:lnTo>
                    <a:pt x="0" y="0"/>
                  </a:lnTo>
                  <a:lnTo>
                    <a:pt x="0" y="382142"/>
                  </a:lnTo>
                  <a:close/>
                </a:path>
              </a:pathLst>
            </a:custGeom>
            <a:ln w="6350">
              <a:solidFill>
                <a:srgbClr val="FFC000"/>
              </a:solidFill>
            </a:ln>
          </p:spPr>
          <p:txBody>
            <a:bodyPr wrap="square" lIns="0" tIns="0" rIns="0" bIns="0" rtlCol="0"/>
            <a:lstStyle/>
            <a:p>
              <a:endParaRPr/>
            </a:p>
          </p:txBody>
        </p:sp>
        <p:pic>
          <p:nvPicPr>
            <p:cNvPr id="38" name="object 38"/>
            <p:cNvPicPr/>
            <p:nvPr/>
          </p:nvPicPr>
          <p:blipFill>
            <a:blip r:embed="rId20" cstate="print"/>
            <a:stretch>
              <a:fillRect/>
            </a:stretch>
          </p:blipFill>
          <p:spPr>
            <a:xfrm>
              <a:off x="3755135" y="3494531"/>
              <a:ext cx="176784" cy="382523"/>
            </a:xfrm>
            <a:prstGeom prst="rect">
              <a:avLst/>
            </a:prstGeom>
          </p:spPr>
        </p:pic>
        <p:sp>
          <p:nvSpPr>
            <p:cNvPr id="39" name="object 39"/>
            <p:cNvSpPr/>
            <p:nvPr/>
          </p:nvSpPr>
          <p:spPr>
            <a:xfrm>
              <a:off x="3755135" y="3494531"/>
              <a:ext cx="176530" cy="382270"/>
            </a:xfrm>
            <a:custGeom>
              <a:avLst/>
              <a:gdLst/>
              <a:ahLst/>
              <a:cxnLst/>
              <a:rect l="l" t="t" r="r" b="b"/>
              <a:pathLst>
                <a:path w="176529" h="382270">
                  <a:moveTo>
                    <a:pt x="0" y="382142"/>
                  </a:moveTo>
                  <a:lnTo>
                    <a:pt x="176402" y="382142"/>
                  </a:lnTo>
                  <a:lnTo>
                    <a:pt x="176402" y="0"/>
                  </a:lnTo>
                  <a:lnTo>
                    <a:pt x="0" y="0"/>
                  </a:lnTo>
                  <a:lnTo>
                    <a:pt x="0" y="382142"/>
                  </a:lnTo>
                  <a:close/>
                </a:path>
              </a:pathLst>
            </a:custGeom>
            <a:ln w="6350">
              <a:solidFill>
                <a:srgbClr val="FFC000"/>
              </a:solidFill>
            </a:ln>
          </p:spPr>
          <p:txBody>
            <a:bodyPr wrap="square" lIns="0" tIns="0" rIns="0" bIns="0" rtlCol="0"/>
            <a:lstStyle/>
            <a:p>
              <a:endParaRPr/>
            </a:p>
          </p:txBody>
        </p:sp>
        <p:pic>
          <p:nvPicPr>
            <p:cNvPr id="40" name="object 40"/>
            <p:cNvPicPr/>
            <p:nvPr/>
          </p:nvPicPr>
          <p:blipFill>
            <a:blip r:embed="rId21" cstate="print"/>
            <a:stretch>
              <a:fillRect/>
            </a:stretch>
          </p:blipFill>
          <p:spPr>
            <a:xfrm>
              <a:off x="2642616" y="3627119"/>
              <a:ext cx="187451" cy="160019"/>
            </a:xfrm>
            <a:prstGeom prst="rect">
              <a:avLst/>
            </a:prstGeom>
          </p:spPr>
        </p:pic>
        <p:pic>
          <p:nvPicPr>
            <p:cNvPr id="41" name="object 41"/>
            <p:cNvPicPr/>
            <p:nvPr/>
          </p:nvPicPr>
          <p:blipFill>
            <a:blip r:embed="rId22" cstate="print"/>
            <a:stretch>
              <a:fillRect/>
            </a:stretch>
          </p:blipFill>
          <p:spPr>
            <a:xfrm>
              <a:off x="3209544" y="3627119"/>
              <a:ext cx="193547" cy="160019"/>
            </a:xfrm>
            <a:prstGeom prst="rect">
              <a:avLst/>
            </a:prstGeom>
          </p:spPr>
        </p:pic>
        <p:pic>
          <p:nvPicPr>
            <p:cNvPr id="42" name="object 42"/>
            <p:cNvPicPr/>
            <p:nvPr/>
          </p:nvPicPr>
          <p:blipFill>
            <a:blip r:embed="rId23" cstate="print"/>
            <a:stretch>
              <a:fillRect/>
            </a:stretch>
          </p:blipFill>
          <p:spPr>
            <a:xfrm>
              <a:off x="3755135" y="3627119"/>
              <a:ext cx="195072" cy="160019"/>
            </a:xfrm>
            <a:prstGeom prst="rect">
              <a:avLst/>
            </a:prstGeom>
          </p:spPr>
        </p:pic>
        <p:pic>
          <p:nvPicPr>
            <p:cNvPr id="43" name="object 43"/>
            <p:cNvPicPr/>
            <p:nvPr/>
          </p:nvPicPr>
          <p:blipFill>
            <a:blip r:embed="rId24" cstate="print"/>
            <a:stretch>
              <a:fillRect/>
            </a:stretch>
          </p:blipFill>
          <p:spPr>
            <a:xfrm>
              <a:off x="826007" y="2961131"/>
              <a:ext cx="233172" cy="225551"/>
            </a:xfrm>
            <a:prstGeom prst="rect">
              <a:avLst/>
            </a:prstGeom>
          </p:spPr>
        </p:pic>
        <p:pic>
          <p:nvPicPr>
            <p:cNvPr id="44" name="object 44"/>
            <p:cNvPicPr/>
            <p:nvPr/>
          </p:nvPicPr>
          <p:blipFill>
            <a:blip r:embed="rId25" cstate="print"/>
            <a:stretch>
              <a:fillRect/>
            </a:stretch>
          </p:blipFill>
          <p:spPr>
            <a:xfrm>
              <a:off x="1380743" y="2955035"/>
              <a:ext cx="233172" cy="225551"/>
            </a:xfrm>
            <a:prstGeom prst="rect">
              <a:avLst/>
            </a:prstGeom>
          </p:spPr>
        </p:pic>
        <p:pic>
          <p:nvPicPr>
            <p:cNvPr id="45" name="object 45"/>
            <p:cNvPicPr/>
            <p:nvPr/>
          </p:nvPicPr>
          <p:blipFill>
            <a:blip r:embed="rId25" cstate="print"/>
            <a:stretch>
              <a:fillRect/>
            </a:stretch>
          </p:blipFill>
          <p:spPr>
            <a:xfrm>
              <a:off x="1937004" y="2953511"/>
              <a:ext cx="233171" cy="225551"/>
            </a:xfrm>
            <a:prstGeom prst="rect">
              <a:avLst/>
            </a:prstGeom>
          </p:spPr>
        </p:pic>
        <p:pic>
          <p:nvPicPr>
            <p:cNvPr id="46" name="object 46"/>
            <p:cNvPicPr/>
            <p:nvPr/>
          </p:nvPicPr>
          <p:blipFill>
            <a:blip r:embed="rId26" cstate="print"/>
            <a:stretch>
              <a:fillRect/>
            </a:stretch>
          </p:blipFill>
          <p:spPr>
            <a:xfrm>
              <a:off x="900683" y="3194303"/>
              <a:ext cx="76200" cy="276860"/>
            </a:xfrm>
            <a:prstGeom prst="rect">
              <a:avLst/>
            </a:prstGeom>
          </p:spPr>
        </p:pic>
        <p:pic>
          <p:nvPicPr>
            <p:cNvPr id="47" name="object 47"/>
            <p:cNvPicPr/>
            <p:nvPr/>
          </p:nvPicPr>
          <p:blipFill>
            <a:blip r:embed="rId26" cstate="print"/>
            <a:stretch>
              <a:fillRect/>
            </a:stretch>
          </p:blipFill>
          <p:spPr>
            <a:xfrm>
              <a:off x="1469136" y="3194303"/>
              <a:ext cx="76200" cy="276860"/>
            </a:xfrm>
            <a:prstGeom prst="rect">
              <a:avLst/>
            </a:prstGeom>
          </p:spPr>
        </p:pic>
        <p:pic>
          <p:nvPicPr>
            <p:cNvPr id="48" name="object 48"/>
            <p:cNvPicPr/>
            <p:nvPr/>
          </p:nvPicPr>
          <p:blipFill>
            <a:blip r:embed="rId26" cstate="print"/>
            <a:stretch>
              <a:fillRect/>
            </a:stretch>
          </p:blipFill>
          <p:spPr>
            <a:xfrm>
              <a:off x="2033015" y="3194303"/>
              <a:ext cx="76200" cy="276860"/>
            </a:xfrm>
            <a:prstGeom prst="rect">
              <a:avLst/>
            </a:prstGeom>
          </p:spPr>
        </p:pic>
        <p:sp>
          <p:nvSpPr>
            <p:cNvPr id="49" name="object 49"/>
            <p:cNvSpPr/>
            <p:nvPr/>
          </p:nvSpPr>
          <p:spPr>
            <a:xfrm>
              <a:off x="1100416" y="3192144"/>
              <a:ext cx="2745740" cy="313055"/>
            </a:xfrm>
            <a:custGeom>
              <a:avLst/>
              <a:gdLst/>
              <a:ahLst/>
              <a:cxnLst/>
              <a:rect l="l" t="t" r="r" b="b"/>
              <a:pathLst>
                <a:path w="2745740" h="313054">
                  <a:moveTo>
                    <a:pt x="2031" y="0"/>
                  </a:moveTo>
                  <a:lnTo>
                    <a:pt x="0" y="18922"/>
                  </a:lnTo>
                  <a:lnTo>
                    <a:pt x="2743619" y="312546"/>
                  </a:lnTo>
                  <a:lnTo>
                    <a:pt x="2745651" y="293624"/>
                  </a:lnTo>
                  <a:lnTo>
                    <a:pt x="2031" y="0"/>
                  </a:lnTo>
                  <a:close/>
                </a:path>
              </a:pathLst>
            </a:custGeom>
            <a:solidFill>
              <a:srgbClr val="000000"/>
            </a:solidFill>
          </p:spPr>
          <p:txBody>
            <a:bodyPr wrap="square" lIns="0" tIns="0" rIns="0" bIns="0" rtlCol="0"/>
            <a:lstStyle/>
            <a:p>
              <a:endParaRPr/>
            </a:p>
          </p:txBody>
        </p:sp>
        <p:pic>
          <p:nvPicPr>
            <p:cNvPr id="50" name="object 50"/>
            <p:cNvPicPr/>
            <p:nvPr/>
          </p:nvPicPr>
          <p:blipFill>
            <a:blip r:embed="rId27" cstate="print"/>
            <a:stretch>
              <a:fillRect/>
            </a:stretch>
          </p:blipFill>
          <p:spPr>
            <a:xfrm>
              <a:off x="1025651" y="3163823"/>
              <a:ext cx="79844" cy="75691"/>
            </a:xfrm>
            <a:prstGeom prst="rect">
              <a:avLst/>
            </a:prstGeom>
          </p:spPr>
        </p:pic>
        <p:sp>
          <p:nvSpPr>
            <p:cNvPr id="51" name="object 51"/>
            <p:cNvSpPr/>
            <p:nvPr/>
          </p:nvSpPr>
          <p:spPr>
            <a:xfrm>
              <a:off x="1683512" y="3192271"/>
              <a:ext cx="2161540" cy="313055"/>
            </a:xfrm>
            <a:custGeom>
              <a:avLst/>
              <a:gdLst/>
              <a:ahLst/>
              <a:cxnLst/>
              <a:rect l="l" t="t" r="r" b="b"/>
              <a:pathLst>
                <a:path w="2161540" h="313054">
                  <a:moveTo>
                    <a:pt x="2539" y="0"/>
                  </a:moveTo>
                  <a:lnTo>
                    <a:pt x="0" y="19050"/>
                  </a:lnTo>
                  <a:lnTo>
                    <a:pt x="2158746" y="312674"/>
                  </a:lnTo>
                  <a:lnTo>
                    <a:pt x="2161413" y="293877"/>
                  </a:lnTo>
                  <a:lnTo>
                    <a:pt x="2539" y="0"/>
                  </a:lnTo>
                  <a:close/>
                </a:path>
              </a:pathLst>
            </a:custGeom>
            <a:solidFill>
              <a:srgbClr val="000000"/>
            </a:solidFill>
          </p:spPr>
          <p:txBody>
            <a:bodyPr wrap="square" lIns="0" tIns="0" rIns="0" bIns="0" rtlCol="0"/>
            <a:lstStyle/>
            <a:p>
              <a:endParaRPr/>
            </a:p>
          </p:txBody>
        </p:sp>
        <p:pic>
          <p:nvPicPr>
            <p:cNvPr id="52" name="object 52"/>
            <p:cNvPicPr/>
            <p:nvPr/>
          </p:nvPicPr>
          <p:blipFill>
            <a:blip r:embed="rId28" cstate="print"/>
            <a:stretch>
              <a:fillRect/>
            </a:stretch>
          </p:blipFill>
          <p:spPr>
            <a:xfrm>
              <a:off x="1609343" y="3163823"/>
              <a:ext cx="80644" cy="75818"/>
            </a:xfrm>
            <a:prstGeom prst="rect">
              <a:avLst/>
            </a:prstGeom>
          </p:spPr>
        </p:pic>
        <p:sp>
          <p:nvSpPr>
            <p:cNvPr id="53" name="object 53"/>
            <p:cNvSpPr/>
            <p:nvPr/>
          </p:nvSpPr>
          <p:spPr>
            <a:xfrm>
              <a:off x="2238756" y="3191890"/>
              <a:ext cx="1607820" cy="313055"/>
            </a:xfrm>
            <a:custGeom>
              <a:avLst/>
              <a:gdLst/>
              <a:ahLst/>
              <a:cxnLst/>
              <a:rect l="l" t="t" r="r" b="b"/>
              <a:pathLst>
                <a:path w="1607820" h="313054">
                  <a:moveTo>
                    <a:pt x="3429" y="0"/>
                  </a:moveTo>
                  <a:lnTo>
                    <a:pt x="0" y="18796"/>
                  </a:lnTo>
                  <a:lnTo>
                    <a:pt x="1604009" y="313055"/>
                  </a:lnTo>
                  <a:lnTo>
                    <a:pt x="1607439" y="294259"/>
                  </a:lnTo>
                  <a:lnTo>
                    <a:pt x="3429" y="0"/>
                  </a:lnTo>
                  <a:close/>
                </a:path>
              </a:pathLst>
            </a:custGeom>
            <a:solidFill>
              <a:srgbClr val="000000"/>
            </a:solidFill>
          </p:spPr>
          <p:txBody>
            <a:bodyPr wrap="square" lIns="0" tIns="0" rIns="0" bIns="0" rtlCol="0"/>
            <a:lstStyle/>
            <a:p>
              <a:endParaRPr/>
            </a:p>
          </p:txBody>
        </p:sp>
        <p:pic>
          <p:nvPicPr>
            <p:cNvPr id="54" name="object 54"/>
            <p:cNvPicPr/>
            <p:nvPr/>
          </p:nvPicPr>
          <p:blipFill>
            <a:blip r:embed="rId29" cstate="print"/>
            <a:stretch>
              <a:fillRect/>
            </a:stretch>
          </p:blipFill>
          <p:spPr>
            <a:xfrm>
              <a:off x="2165604" y="3163823"/>
              <a:ext cx="81787" cy="74929"/>
            </a:xfrm>
            <a:prstGeom prst="rect">
              <a:avLst/>
            </a:prstGeom>
          </p:spPr>
        </p:pic>
        <p:pic>
          <p:nvPicPr>
            <p:cNvPr id="55" name="object 55"/>
            <p:cNvPicPr/>
            <p:nvPr/>
          </p:nvPicPr>
          <p:blipFill>
            <a:blip r:embed="rId30" cstate="print"/>
            <a:stretch>
              <a:fillRect/>
            </a:stretch>
          </p:blipFill>
          <p:spPr>
            <a:xfrm>
              <a:off x="896111" y="2781299"/>
              <a:ext cx="76200" cy="143255"/>
            </a:xfrm>
            <a:prstGeom prst="rect">
              <a:avLst/>
            </a:prstGeom>
          </p:spPr>
        </p:pic>
        <p:pic>
          <p:nvPicPr>
            <p:cNvPr id="56" name="object 56"/>
            <p:cNvPicPr/>
            <p:nvPr/>
          </p:nvPicPr>
          <p:blipFill>
            <a:blip r:embed="rId30" cstate="print"/>
            <a:stretch>
              <a:fillRect/>
            </a:stretch>
          </p:blipFill>
          <p:spPr>
            <a:xfrm>
              <a:off x="1467611" y="2781299"/>
              <a:ext cx="76200" cy="143255"/>
            </a:xfrm>
            <a:prstGeom prst="rect">
              <a:avLst/>
            </a:prstGeom>
          </p:spPr>
        </p:pic>
        <p:pic>
          <p:nvPicPr>
            <p:cNvPr id="57" name="object 57"/>
            <p:cNvPicPr/>
            <p:nvPr/>
          </p:nvPicPr>
          <p:blipFill>
            <a:blip r:embed="rId30" cstate="print"/>
            <a:stretch>
              <a:fillRect/>
            </a:stretch>
          </p:blipFill>
          <p:spPr>
            <a:xfrm>
              <a:off x="2028443" y="2781299"/>
              <a:ext cx="76200" cy="143255"/>
            </a:xfrm>
            <a:prstGeom prst="rect">
              <a:avLst/>
            </a:prstGeom>
          </p:spPr>
        </p:pic>
        <p:pic>
          <p:nvPicPr>
            <p:cNvPr id="58" name="object 58"/>
            <p:cNvPicPr/>
            <p:nvPr/>
          </p:nvPicPr>
          <p:blipFill>
            <a:blip r:embed="rId31" cstate="print"/>
            <a:stretch>
              <a:fillRect/>
            </a:stretch>
          </p:blipFill>
          <p:spPr>
            <a:xfrm>
              <a:off x="1440215" y="2604515"/>
              <a:ext cx="193512" cy="149351"/>
            </a:xfrm>
            <a:prstGeom prst="rect">
              <a:avLst/>
            </a:prstGeom>
          </p:spPr>
        </p:pic>
        <p:pic>
          <p:nvPicPr>
            <p:cNvPr id="59" name="object 59"/>
            <p:cNvPicPr/>
            <p:nvPr/>
          </p:nvPicPr>
          <p:blipFill>
            <a:blip r:embed="rId32" cstate="print"/>
            <a:stretch>
              <a:fillRect/>
            </a:stretch>
          </p:blipFill>
          <p:spPr>
            <a:xfrm>
              <a:off x="842883" y="2604515"/>
              <a:ext cx="187340" cy="149351"/>
            </a:xfrm>
            <a:prstGeom prst="rect">
              <a:avLst/>
            </a:prstGeom>
          </p:spPr>
        </p:pic>
        <p:pic>
          <p:nvPicPr>
            <p:cNvPr id="60" name="object 60"/>
            <p:cNvPicPr/>
            <p:nvPr/>
          </p:nvPicPr>
          <p:blipFill>
            <a:blip r:embed="rId33" cstate="print"/>
            <a:stretch>
              <a:fillRect/>
            </a:stretch>
          </p:blipFill>
          <p:spPr>
            <a:xfrm>
              <a:off x="1984318" y="2601467"/>
              <a:ext cx="195001" cy="152400"/>
            </a:xfrm>
            <a:prstGeom prst="rect">
              <a:avLst/>
            </a:prstGeom>
          </p:spPr>
        </p:pic>
        <p:pic>
          <p:nvPicPr>
            <p:cNvPr id="61" name="object 61"/>
            <p:cNvPicPr/>
            <p:nvPr/>
          </p:nvPicPr>
          <p:blipFill>
            <a:blip r:embed="rId30" cstate="print"/>
            <a:stretch>
              <a:fillRect/>
            </a:stretch>
          </p:blipFill>
          <p:spPr>
            <a:xfrm>
              <a:off x="893063" y="2404871"/>
              <a:ext cx="76200" cy="144779"/>
            </a:xfrm>
            <a:prstGeom prst="rect">
              <a:avLst/>
            </a:prstGeom>
          </p:spPr>
        </p:pic>
        <p:pic>
          <p:nvPicPr>
            <p:cNvPr id="62" name="object 62"/>
            <p:cNvPicPr/>
            <p:nvPr/>
          </p:nvPicPr>
          <p:blipFill>
            <a:blip r:embed="rId30" cstate="print"/>
            <a:stretch>
              <a:fillRect/>
            </a:stretch>
          </p:blipFill>
          <p:spPr>
            <a:xfrm>
              <a:off x="1461515" y="2404871"/>
              <a:ext cx="76200" cy="144779"/>
            </a:xfrm>
            <a:prstGeom prst="rect">
              <a:avLst/>
            </a:prstGeom>
          </p:spPr>
        </p:pic>
        <p:pic>
          <p:nvPicPr>
            <p:cNvPr id="63" name="object 63"/>
            <p:cNvPicPr/>
            <p:nvPr/>
          </p:nvPicPr>
          <p:blipFill>
            <a:blip r:embed="rId30" cstate="print"/>
            <a:stretch>
              <a:fillRect/>
            </a:stretch>
          </p:blipFill>
          <p:spPr>
            <a:xfrm>
              <a:off x="2023871" y="2404871"/>
              <a:ext cx="76200" cy="144779"/>
            </a:xfrm>
            <a:prstGeom prst="rect">
              <a:avLst/>
            </a:prstGeom>
          </p:spPr>
        </p:pic>
        <p:sp>
          <p:nvSpPr>
            <p:cNvPr id="64" name="object 64"/>
            <p:cNvSpPr/>
            <p:nvPr/>
          </p:nvSpPr>
          <p:spPr>
            <a:xfrm>
              <a:off x="780287" y="2173223"/>
              <a:ext cx="1454150" cy="189230"/>
            </a:xfrm>
            <a:custGeom>
              <a:avLst/>
              <a:gdLst/>
              <a:ahLst/>
              <a:cxnLst/>
              <a:rect l="l" t="t" r="r" b="b"/>
              <a:pathLst>
                <a:path w="1454150" h="189230">
                  <a:moveTo>
                    <a:pt x="0" y="188722"/>
                  </a:moveTo>
                  <a:lnTo>
                    <a:pt x="1453641" y="188722"/>
                  </a:lnTo>
                  <a:lnTo>
                    <a:pt x="1453641" y="0"/>
                  </a:lnTo>
                  <a:lnTo>
                    <a:pt x="0" y="0"/>
                  </a:lnTo>
                  <a:lnTo>
                    <a:pt x="0" y="188722"/>
                  </a:lnTo>
                  <a:close/>
                </a:path>
              </a:pathLst>
            </a:custGeom>
            <a:ln w="12700">
              <a:solidFill>
                <a:srgbClr val="000000"/>
              </a:solidFill>
            </a:ln>
          </p:spPr>
          <p:txBody>
            <a:bodyPr wrap="square" lIns="0" tIns="0" rIns="0" bIns="0" rtlCol="0"/>
            <a:lstStyle/>
            <a:p>
              <a:endParaRPr/>
            </a:p>
          </p:txBody>
        </p:sp>
        <p:pic>
          <p:nvPicPr>
            <p:cNvPr id="65" name="object 65"/>
            <p:cNvPicPr/>
            <p:nvPr/>
          </p:nvPicPr>
          <p:blipFill>
            <a:blip r:embed="rId34" cstate="print"/>
            <a:stretch>
              <a:fillRect/>
            </a:stretch>
          </p:blipFill>
          <p:spPr>
            <a:xfrm>
              <a:off x="1161287" y="2191511"/>
              <a:ext cx="646176" cy="135636"/>
            </a:xfrm>
            <a:prstGeom prst="rect">
              <a:avLst/>
            </a:prstGeom>
          </p:spPr>
        </p:pic>
        <p:sp>
          <p:nvSpPr>
            <p:cNvPr id="66" name="object 66"/>
            <p:cNvSpPr/>
            <p:nvPr/>
          </p:nvSpPr>
          <p:spPr>
            <a:xfrm>
              <a:off x="1996440" y="2029967"/>
              <a:ext cx="143510" cy="94615"/>
            </a:xfrm>
            <a:custGeom>
              <a:avLst/>
              <a:gdLst/>
              <a:ahLst/>
              <a:cxnLst/>
              <a:rect l="l" t="t" r="r" b="b"/>
              <a:pathLst>
                <a:path w="143510" h="94614">
                  <a:moveTo>
                    <a:pt x="143001" y="0"/>
                  </a:moveTo>
                  <a:lnTo>
                    <a:pt x="0" y="0"/>
                  </a:lnTo>
                  <a:lnTo>
                    <a:pt x="0" y="94361"/>
                  </a:lnTo>
                  <a:lnTo>
                    <a:pt x="143001" y="94361"/>
                  </a:lnTo>
                  <a:lnTo>
                    <a:pt x="143001" y="0"/>
                  </a:lnTo>
                  <a:close/>
                </a:path>
              </a:pathLst>
            </a:custGeom>
            <a:solidFill>
              <a:srgbClr val="EB7B2F"/>
            </a:solidFill>
          </p:spPr>
          <p:txBody>
            <a:bodyPr wrap="square" lIns="0" tIns="0" rIns="0" bIns="0" rtlCol="0"/>
            <a:lstStyle/>
            <a:p>
              <a:endParaRPr/>
            </a:p>
          </p:txBody>
        </p:sp>
        <p:sp>
          <p:nvSpPr>
            <p:cNvPr id="67" name="object 67"/>
            <p:cNvSpPr/>
            <p:nvPr/>
          </p:nvSpPr>
          <p:spPr>
            <a:xfrm>
              <a:off x="1996440" y="2029967"/>
              <a:ext cx="143510" cy="94615"/>
            </a:xfrm>
            <a:custGeom>
              <a:avLst/>
              <a:gdLst/>
              <a:ahLst/>
              <a:cxnLst/>
              <a:rect l="l" t="t" r="r" b="b"/>
              <a:pathLst>
                <a:path w="143510" h="94614">
                  <a:moveTo>
                    <a:pt x="0" y="94361"/>
                  </a:moveTo>
                  <a:lnTo>
                    <a:pt x="143001" y="94361"/>
                  </a:lnTo>
                  <a:lnTo>
                    <a:pt x="143001" y="0"/>
                  </a:lnTo>
                  <a:lnTo>
                    <a:pt x="0" y="0"/>
                  </a:lnTo>
                  <a:lnTo>
                    <a:pt x="0" y="94361"/>
                  </a:lnTo>
                  <a:close/>
                </a:path>
              </a:pathLst>
            </a:custGeom>
            <a:ln w="12700">
              <a:solidFill>
                <a:srgbClr val="AC5A1F"/>
              </a:solidFill>
            </a:ln>
          </p:spPr>
          <p:txBody>
            <a:bodyPr wrap="square" lIns="0" tIns="0" rIns="0" bIns="0" rtlCol="0"/>
            <a:lstStyle/>
            <a:p>
              <a:endParaRPr/>
            </a:p>
          </p:txBody>
        </p:sp>
        <p:sp>
          <p:nvSpPr>
            <p:cNvPr id="68" name="object 68"/>
            <p:cNvSpPr/>
            <p:nvPr/>
          </p:nvSpPr>
          <p:spPr>
            <a:xfrm>
              <a:off x="1412747" y="1732787"/>
              <a:ext cx="143510" cy="384175"/>
            </a:xfrm>
            <a:custGeom>
              <a:avLst/>
              <a:gdLst/>
              <a:ahLst/>
              <a:cxnLst/>
              <a:rect l="l" t="t" r="r" b="b"/>
              <a:pathLst>
                <a:path w="143509" h="384175">
                  <a:moveTo>
                    <a:pt x="143002" y="0"/>
                  </a:moveTo>
                  <a:lnTo>
                    <a:pt x="0" y="0"/>
                  </a:lnTo>
                  <a:lnTo>
                    <a:pt x="0" y="383921"/>
                  </a:lnTo>
                  <a:lnTo>
                    <a:pt x="143002" y="383921"/>
                  </a:lnTo>
                  <a:lnTo>
                    <a:pt x="143002" y="0"/>
                  </a:lnTo>
                  <a:close/>
                </a:path>
              </a:pathLst>
            </a:custGeom>
            <a:solidFill>
              <a:srgbClr val="EB7B2F"/>
            </a:solidFill>
          </p:spPr>
          <p:txBody>
            <a:bodyPr wrap="square" lIns="0" tIns="0" rIns="0" bIns="0" rtlCol="0"/>
            <a:lstStyle/>
            <a:p>
              <a:endParaRPr/>
            </a:p>
          </p:txBody>
        </p:sp>
        <p:sp>
          <p:nvSpPr>
            <p:cNvPr id="69" name="object 69"/>
            <p:cNvSpPr/>
            <p:nvPr/>
          </p:nvSpPr>
          <p:spPr>
            <a:xfrm>
              <a:off x="1412747" y="1732787"/>
              <a:ext cx="143510" cy="384175"/>
            </a:xfrm>
            <a:custGeom>
              <a:avLst/>
              <a:gdLst/>
              <a:ahLst/>
              <a:cxnLst/>
              <a:rect l="l" t="t" r="r" b="b"/>
              <a:pathLst>
                <a:path w="143509" h="384175">
                  <a:moveTo>
                    <a:pt x="0" y="383921"/>
                  </a:moveTo>
                  <a:lnTo>
                    <a:pt x="143002" y="383921"/>
                  </a:lnTo>
                  <a:lnTo>
                    <a:pt x="143002" y="0"/>
                  </a:lnTo>
                  <a:lnTo>
                    <a:pt x="0" y="0"/>
                  </a:lnTo>
                  <a:lnTo>
                    <a:pt x="0" y="383921"/>
                  </a:lnTo>
                  <a:close/>
                </a:path>
              </a:pathLst>
            </a:custGeom>
            <a:ln w="12699">
              <a:solidFill>
                <a:srgbClr val="AC5A1F"/>
              </a:solidFill>
            </a:ln>
          </p:spPr>
          <p:txBody>
            <a:bodyPr wrap="square" lIns="0" tIns="0" rIns="0" bIns="0" rtlCol="0"/>
            <a:lstStyle/>
            <a:p>
              <a:endParaRPr/>
            </a:p>
          </p:txBody>
        </p:sp>
        <p:sp>
          <p:nvSpPr>
            <p:cNvPr id="70" name="object 70"/>
            <p:cNvSpPr/>
            <p:nvPr/>
          </p:nvSpPr>
          <p:spPr>
            <a:xfrm>
              <a:off x="882395" y="2089403"/>
              <a:ext cx="143510" cy="0"/>
            </a:xfrm>
            <a:custGeom>
              <a:avLst/>
              <a:gdLst/>
              <a:ahLst/>
              <a:cxnLst/>
              <a:rect l="l" t="t" r="r" b="b"/>
              <a:pathLst>
                <a:path w="143509">
                  <a:moveTo>
                    <a:pt x="0" y="0"/>
                  </a:moveTo>
                  <a:lnTo>
                    <a:pt x="143001" y="0"/>
                  </a:lnTo>
                </a:path>
              </a:pathLst>
            </a:custGeom>
            <a:ln w="45720">
              <a:solidFill>
                <a:srgbClr val="EB7B2F"/>
              </a:solidFill>
            </a:ln>
          </p:spPr>
          <p:txBody>
            <a:bodyPr wrap="square" lIns="0" tIns="0" rIns="0" bIns="0" rtlCol="0"/>
            <a:lstStyle/>
            <a:p>
              <a:endParaRPr/>
            </a:p>
          </p:txBody>
        </p:sp>
        <p:sp>
          <p:nvSpPr>
            <p:cNvPr id="71" name="object 71"/>
            <p:cNvSpPr/>
            <p:nvPr/>
          </p:nvSpPr>
          <p:spPr>
            <a:xfrm>
              <a:off x="882395" y="2066542"/>
              <a:ext cx="143510" cy="45720"/>
            </a:xfrm>
            <a:custGeom>
              <a:avLst/>
              <a:gdLst/>
              <a:ahLst/>
              <a:cxnLst/>
              <a:rect l="l" t="t" r="r" b="b"/>
              <a:pathLst>
                <a:path w="143509" h="45719">
                  <a:moveTo>
                    <a:pt x="0" y="45721"/>
                  </a:moveTo>
                  <a:lnTo>
                    <a:pt x="143002" y="45721"/>
                  </a:lnTo>
                  <a:lnTo>
                    <a:pt x="143002" y="0"/>
                  </a:lnTo>
                  <a:lnTo>
                    <a:pt x="0" y="0"/>
                  </a:lnTo>
                  <a:lnTo>
                    <a:pt x="0" y="45721"/>
                  </a:lnTo>
                  <a:close/>
                </a:path>
              </a:pathLst>
            </a:custGeom>
            <a:ln w="12700">
              <a:solidFill>
                <a:srgbClr val="AC5A1F"/>
              </a:solidFill>
            </a:ln>
          </p:spPr>
          <p:txBody>
            <a:bodyPr wrap="square" lIns="0" tIns="0" rIns="0" bIns="0" rtlCol="0"/>
            <a:lstStyle/>
            <a:p>
              <a:endParaRPr/>
            </a:p>
          </p:txBody>
        </p:sp>
        <p:sp>
          <p:nvSpPr>
            <p:cNvPr id="72" name="object 72"/>
            <p:cNvSpPr/>
            <p:nvPr/>
          </p:nvSpPr>
          <p:spPr>
            <a:xfrm>
              <a:off x="725424" y="1720595"/>
              <a:ext cx="1568450" cy="431800"/>
            </a:xfrm>
            <a:custGeom>
              <a:avLst/>
              <a:gdLst/>
              <a:ahLst/>
              <a:cxnLst/>
              <a:rect l="l" t="t" r="r" b="b"/>
              <a:pathLst>
                <a:path w="1568450" h="431800">
                  <a:moveTo>
                    <a:pt x="1491729" y="383667"/>
                  </a:moveTo>
                  <a:lnTo>
                    <a:pt x="47625" y="383667"/>
                  </a:lnTo>
                  <a:lnTo>
                    <a:pt x="47625" y="76327"/>
                  </a:lnTo>
                  <a:lnTo>
                    <a:pt x="76200" y="76327"/>
                  </a:lnTo>
                  <a:lnTo>
                    <a:pt x="69850" y="63627"/>
                  </a:lnTo>
                  <a:lnTo>
                    <a:pt x="38100" y="0"/>
                  </a:lnTo>
                  <a:lnTo>
                    <a:pt x="0" y="76327"/>
                  </a:lnTo>
                  <a:lnTo>
                    <a:pt x="28575" y="76327"/>
                  </a:lnTo>
                  <a:lnTo>
                    <a:pt x="28575" y="403479"/>
                  </a:lnTo>
                  <a:lnTo>
                    <a:pt x="47625" y="403479"/>
                  </a:lnTo>
                  <a:lnTo>
                    <a:pt x="47625" y="402717"/>
                  </a:lnTo>
                  <a:lnTo>
                    <a:pt x="1491729" y="402717"/>
                  </a:lnTo>
                  <a:lnTo>
                    <a:pt x="1491729" y="383667"/>
                  </a:lnTo>
                  <a:close/>
                </a:path>
                <a:path w="1568450" h="431800">
                  <a:moveTo>
                    <a:pt x="1567942" y="393192"/>
                  </a:moveTo>
                  <a:lnTo>
                    <a:pt x="1548892" y="383667"/>
                  </a:lnTo>
                  <a:lnTo>
                    <a:pt x="1491742" y="355092"/>
                  </a:lnTo>
                  <a:lnTo>
                    <a:pt x="1491742" y="431292"/>
                  </a:lnTo>
                  <a:lnTo>
                    <a:pt x="1548892" y="402717"/>
                  </a:lnTo>
                  <a:lnTo>
                    <a:pt x="1567942" y="393192"/>
                  </a:lnTo>
                  <a:close/>
                </a:path>
              </a:pathLst>
            </a:custGeom>
            <a:solidFill>
              <a:srgbClr val="000000"/>
            </a:solidFill>
          </p:spPr>
          <p:txBody>
            <a:bodyPr wrap="square" lIns="0" tIns="0" rIns="0" bIns="0" rtlCol="0"/>
            <a:lstStyle/>
            <a:p>
              <a:endParaRPr/>
            </a:p>
          </p:txBody>
        </p:sp>
        <p:pic>
          <p:nvPicPr>
            <p:cNvPr id="73" name="object 73"/>
            <p:cNvPicPr/>
            <p:nvPr/>
          </p:nvPicPr>
          <p:blipFill>
            <a:blip r:embed="rId35" cstate="print"/>
            <a:stretch>
              <a:fillRect/>
            </a:stretch>
          </p:blipFill>
          <p:spPr>
            <a:xfrm>
              <a:off x="830579" y="1792223"/>
              <a:ext cx="236219" cy="149351"/>
            </a:xfrm>
            <a:prstGeom prst="rect">
              <a:avLst/>
            </a:prstGeom>
          </p:spPr>
        </p:pic>
        <p:pic>
          <p:nvPicPr>
            <p:cNvPr id="74" name="object 74"/>
            <p:cNvPicPr/>
            <p:nvPr/>
          </p:nvPicPr>
          <p:blipFill>
            <a:blip r:embed="rId36" cstate="print"/>
            <a:stretch>
              <a:fillRect/>
            </a:stretch>
          </p:blipFill>
          <p:spPr>
            <a:xfrm>
              <a:off x="1365504" y="1790699"/>
              <a:ext cx="240791" cy="149351"/>
            </a:xfrm>
            <a:prstGeom prst="rect">
              <a:avLst/>
            </a:prstGeom>
          </p:spPr>
        </p:pic>
        <p:pic>
          <p:nvPicPr>
            <p:cNvPr id="75" name="object 75"/>
            <p:cNvPicPr/>
            <p:nvPr/>
          </p:nvPicPr>
          <p:blipFill>
            <a:blip r:embed="rId37" cstate="print"/>
            <a:stretch>
              <a:fillRect/>
            </a:stretch>
          </p:blipFill>
          <p:spPr>
            <a:xfrm>
              <a:off x="1955291" y="1786127"/>
              <a:ext cx="243839" cy="152400"/>
            </a:xfrm>
            <a:prstGeom prst="rect">
              <a:avLst/>
            </a:prstGeom>
          </p:spPr>
        </p:pic>
        <p:sp>
          <p:nvSpPr>
            <p:cNvPr id="76" name="object 76"/>
            <p:cNvSpPr/>
            <p:nvPr/>
          </p:nvSpPr>
          <p:spPr>
            <a:xfrm>
              <a:off x="1059179" y="3168649"/>
              <a:ext cx="2770505" cy="1245235"/>
            </a:xfrm>
            <a:custGeom>
              <a:avLst/>
              <a:gdLst/>
              <a:ahLst/>
              <a:cxnLst/>
              <a:rect l="l" t="t" r="r" b="b"/>
              <a:pathLst>
                <a:path w="2770504" h="1245235">
                  <a:moveTo>
                    <a:pt x="2762504" y="0"/>
                  </a:moveTo>
                  <a:lnTo>
                    <a:pt x="0" y="1227455"/>
                  </a:lnTo>
                  <a:lnTo>
                    <a:pt x="7721" y="1244854"/>
                  </a:lnTo>
                  <a:lnTo>
                    <a:pt x="2770250" y="17399"/>
                  </a:lnTo>
                  <a:lnTo>
                    <a:pt x="2762504" y="0"/>
                  </a:lnTo>
                  <a:close/>
                </a:path>
              </a:pathLst>
            </a:custGeom>
            <a:solidFill>
              <a:srgbClr val="000000"/>
            </a:solidFill>
          </p:spPr>
          <p:txBody>
            <a:bodyPr wrap="square" lIns="0" tIns="0" rIns="0" bIns="0" rtlCol="0"/>
            <a:lstStyle/>
            <a:p>
              <a:endParaRPr/>
            </a:p>
          </p:txBody>
        </p:sp>
        <p:pic>
          <p:nvPicPr>
            <p:cNvPr id="77" name="object 77"/>
            <p:cNvPicPr/>
            <p:nvPr/>
          </p:nvPicPr>
          <p:blipFill>
            <a:blip r:embed="rId38" cstate="print"/>
            <a:stretch>
              <a:fillRect/>
            </a:stretch>
          </p:blipFill>
          <p:spPr>
            <a:xfrm>
              <a:off x="3810000" y="3142487"/>
              <a:ext cx="85089" cy="69723"/>
            </a:xfrm>
            <a:prstGeom prst="rect">
              <a:avLst/>
            </a:prstGeom>
          </p:spPr>
        </p:pic>
        <p:sp>
          <p:nvSpPr>
            <p:cNvPr id="78" name="object 78"/>
            <p:cNvSpPr/>
            <p:nvPr/>
          </p:nvSpPr>
          <p:spPr>
            <a:xfrm>
              <a:off x="1647443" y="3175380"/>
              <a:ext cx="2184400" cy="1214120"/>
            </a:xfrm>
            <a:custGeom>
              <a:avLst/>
              <a:gdLst/>
              <a:ahLst/>
              <a:cxnLst/>
              <a:rect l="l" t="t" r="r" b="b"/>
              <a:pathLst>
                <a:path w="2184400" h="1214120">
                  <a:moveTo>
                    <a:pt x="2175002" y="0"/>
                  </a:moveTo>
                  <a:lnTo>
                    <a:pt x="0" y="1196975"/>
                  </a:lnTo>
                  <a:lnTo>
                    <a:pt x="9143" y="1213612"/>
                  </a:lnTo>
                  <a:lnTo>
                    <a:pt x="2184272" y="16764"/>
                  </a:lnTo>
                  <a:lnTo>
                    <a:pt x="2175002" y="0"/>
                  </a:lnTo>
                  <a:close/>
                </a:path>
              </a:pathLst>
            </a:custGeom>
            <a:solidFill>
              <a:srgbClr val="000000"/>
            </a:solidFill>
          </p:spPr>
          <p:txBody>
            <a:bodyPr wrap="square" lIns="0" tIns="0" rIns="0" bIns="0" rtlCol="0"/>
            <a:lstStyle/>
            <a:p>
              <a:endParaRPr/>
            </a:p>
          </p:txBody>
        </p:sp>
        <p:pic>
          <p:nvPicPr>
            <p:cNvPr id="79" name="object 79"/>
            <p:cNvPicPr/>
            <p:nvPr/>
          </p:nvPicPr>
          <p:blipFill>
            <a:blip r:embed="rId39" cstate="print"/>
            <a:stretch>
              <a:fillRect/>
            </a:stretch>
          </p:blipFill>
          <p:spPr>
            <a:xfrm>
              <a:off x="3808729" y="3147059"/>
              <a:ext cx="85090" cy="70103"/>
            </a:xfrm>
            <a:prstGeom prst="rect">
              <a:avLst/>
            </a:prstGeom>
          </p:spPr>
        </p:pic>
        <p:sp>
          <p:nvSpPr>
            <p:cNvPr id="80" name="object 80"/>
            <p:cNvSpPr/>
            <p:nvPr/>
          </p:nvSpPr>
          <p:spPr>
            <a:xfrm>
              <a:off x="2208276" y="3184524"/>
              <a:ext cx="1631314" cy="1207135"/>
            </a:xfrm>
            <a:custGeom>
              <a:avLst/>
              <a:gdLst/>
              <a:ahLst/>
              <a:cxnLst/>
              <a:rect l="l" t="t" r="r" b="b"/>
              <a:pathLst>
                <a:path w="1631314" h="1207135">
                  <a:moveTo>
                    <a:pt x="1619631" y="0"/>
                  </a:moveTo>
                  <a:lnTo>
                    <a:pt x="0" y="1191768"/>
                  </a:lnTo>
                  <a:lnTo>
                    <a:pt x="11175" y="1207135"/>
                  </a:lnTo>
                  <a:lnTo>
                    <a:pt x="1631061" y="15366"/>
                  </a:lnTo>
                  <a:lnTo>
                    <a:pt x="1619631" y="0"/>
                  </a:lnTo>
                  <a:close/>
                </a:path>
              </a:pathLst>
            </a:custGeom>
            <a:solidFill>
              <a:srgbClr val="000000"/>
            </a:solidFill>
          </p:spPr>
          <p:txBody>
            <a:bodyPr wrap="square" lIns="0" tIns="0" rIns="0" bIns="0" rtlCol="0"/>
            <a:lstStyle/>
            <a:p>
              <a:endParaRPr/>
            </a:p>
          </p:txBody>
        </p:sp>
        <p:pic>
          <p:nvPicPr>
            <p:cNvPr id="81" name="object 81"/>
            <p:cNvPicPr/>
            <p:nvPr/>
          </p:nvPicPr>
          <p:blipFill>
            <a:blip r:embed="rId40" cstate="print"/>
            <a:stretch>
              <a:fillRect/>
            </a:stretch>
          </p:blipFill>
          <p:spPr>
            <a:xfrm>
              <a:off x="3811016" y="3147059"/>
              <a:ext cx="83947" cy="75691"/>
            </a:xfrm>
            <a:prstGeom prst="rect">
              <a:avLst/>
            </a:prstGeom>
          </p:spPr>
        </p:pic>
        <p:pic>
          <p:nvPicPr>
            <p:cNvPr id="82" name="object 82"/>
            <p:cNvPicPr/>
            <p:nvPr/>
          </p:nvPicPr>
          <p:blipFill>
            <a:blip r:embed="rId41" cstate="print"/>
            <a:stretch>
              <a:fillRect/>
            </a:stretch>
          </p:blipFill>
          <p:spPr>
            <a:xfrm>
              <a:off x="3810253" y="2776219"/>
              <a:ext cx="84582" cy="71754"/>
            </a:xfrm>
            <a:prstGeom prst="rect">
              <a:avLst/>
            </a:prstGeom>
          </p:spPr>
        </p:pic>
        <p:sp>
          <p:nvSpPr>
            <p:cNvPr id="83" name="object 83"/>
            <p:cNvSpPr/>
            <p:nvPr/>
          </p:nvSpPr>
          <p:spPr>
            <a:xfrm>
              <a:off x="2250948" y="2244851"/>
              <a:ext cx="1575435" cy="576580"/>
            </a:xfrm>
            <a:custGeom>
              <a:avLst/>
              <a:gdLst/>
              <a:ahLst/>
              <a:cxnLst/>
              <a:rect l="l" t="t" r="r" b="b"/>
              <a:pathLst>
                <a:path w="1575435" h="576580">
                  <a:moveTo>
                    <a:pt x="6350" y="0"/>
                  </a:moveTo>
                  <a:lnTo>
                    <a:pt x="0" y="18034"/>
                  </a:lnTo>
                  <a:lnTo>
                    <a:pt x="1568830" y="576199"/>
                  </a:lnTo>
                  <a:lnTo>
                    <a:pt x="1575307" y="558292"/>
                  </a:lnTo>
                  <a:lnTo>
                    <a:pt x="6350" y="0"/>
                  </a:lnTo>
                  <a:close/>
                </a:path>
              </a:pathLst>
            </a:custGeom>
            <a:solidFill>
              <a:srgbClr val="000000"/>
            </a:solidFill>
          </p:spPr>
          <p:txBody>
            <a:bodyPr wrap="square" lIns="0" tIns="0" rIns="0" bIns="0" rtlCol="0"/>
            <a:lstStyle/>
            <a:p>
              <a:endParaRPr/>
            </a:p>
          </p:txBody>
        </p:sp>
        <p:pic>
          <p:nvPicPr>
            <p:cNvPr id="84" name="object 84"/>
            <p:cNvPicPr/>
            <p:nvPr/>
          </p:nvPicPr>
          <p:blipFill>
            <a:blip r:embed="rId42" cstate="print"/>
            <a:stretch>
              <a:fillRect/>
            </a:stretch>
          </p:blipFill>
          <p:spPr>
            <a:xfrm>
              <a:off x="3745991" y="2188463"/>
              <a:ext cx="358139" cy="277367"/>
            </a:xfrm>
            <a:prstGeom prst="rect">
              <a:avLst/>
            </a:prstGeom>
          </p:spPr>
        </p:pic>
        <p:sp>
          <p:nvSpPr>
            <p:cNvPr id="85" name="object 85"/>
            <p:cNvSpPr/>
            <p:nvPr/>
          </p:nvSpPr>
          <p:spPr>
            <a:xfrm>
              <a:off x="3745991" y="2188463"/>
              <a:ext cx="358140" cy="277495"/>
            </a:xfrm>
            <a:custGeom>
              <a:avLst/>
              <a:gdLst/>
              <a:ahLst/>
              <a:cxnLst/>
              <a:rect l="l" t="t" r="r" b="b"/>
              <a:pathLst>
                <a:path w="358139" h="277494">
                  <a:moveTo>
                    <a:pt x="0" y="138684"/>
                  </a:moveTo>
                  <a:lnTo>
                    <a:pt x="179070" y="0"/>
                  </a:lnTo>
                  <a:lnTo>
                    <a:pt x="358140" y="138684"/>
                  </a:lnTo>
                  <a:lnTo>
                    <a:pt x="268605" y="138684"/>
                  </a:lnTo>
                  <a:lnTo>
                    <a:pt x="268605" y="277240"/>
                  </a:lnTo>
                  <a:lnTo>
                    <a:pt x="89535" y="277240"/>
                  </a:lnTo>
                  <a:lnTo>
                    <a:pt x="89535" y="138684"/>
                  </a:lnTo>
                  <a:lnTo>
                    <a:pt x="0" y="138684"/>
                  </a:lnTo>
                  <a:close/>
                </a:path>
              </a:pathLst>
            </a:custGeom>
            <a:ln w="6350">
              <a:solidFill>
                <a:srgbClr val="FFC000"/>
              </a:solidFill>
            </a:ln>
          </p:spPr>
          <p:txBody>
            <a:bodyPr wrap="square" lIns="0" tIns="0" rIns="0" bIns="0" rtlCol="0"/>
            <a:lstStyle/>
            <a:p>
              <a:endParaRPr/>
            </a:p>
          </p:txBody>
        </p:sp>
        <p:pic>
          <p:nvPicPr>
            <p:cNvPr id="86" name="object 86"/>
            <p:cNvPicPr/>
            <p:nvPr/>
          </p:nvPicPr>
          <p:blipFill>
            <a:blip r:embed="rId43" cstate="print"/>
            <a:stretch>
              <a:fillRect/>
            </a:stretch>
          </p:blipFill>
          <p:spPr>
            <a:xfrm>
              <a:off x="3800856" y="1903475"/>
              <a:ext cx="341375" cy="246887"/>
            </a:xfrm>
            <a:prstGeom prst="rect">
              <a:avLst/>
            </a:prstGeom>
          </p:spPr>
        </p:pic>
        <p:sp>
          <p:nvSpPr>
            <p:cNvPr id="87" name="object 87"/>
            <p:cNvSpPr/>
            <p:nvPr/>
          </p:nvSpPr>
          <p:spPr>
            <a:xfrm>
              <a:off x="3640835" y="2837687"/>
              <a:ext cx="506095" cy="307975"/>
            </a:xfrm>
            <a:custGeom>
              <a:avLst/>
              <a:gdLst/>
              <a:ahLst/>
              <a:cxnLst/>
              <a:rect l="l" t="t" r="r" b="b"/>
              <a:pathLst>
                <a:path w="506095" h="307975">
                  <a:moveTo>
                    <a:pt x="0" y="307721"/>
                  </a:moveTo>
                  <a:lnTo>
                    <a:pt x="505840" y="307721"/>
                  </a:lnTo>
                  <a:lnTo>
                    <a:pt x="505840" y="0"/>
                  </a:lnTo>
                  <a:lnTo>
                    <a:pt x="0" y="0"/>
                  </a:lnTo>
                  <a:lnTo>
                    <a:pt x="0" y="307721"/>
                  </a:lnTo>
                  <a:close/>
                </a:path>
              </a:pathLst>
            </a:custGeom>
            <a:ln w="12698">
              <a:solidFill>
                <a:srgbClr val="000000"/>
              </a:solidFill>
            </a:ln>
          </p:spPr>
          <p:txBody>
            <a:bodyPr wrap="square" lIns="0" tIns="0" rIns="0" bIns="0" rtlCol="0"/>
            <a:lstStyle/>
            <a:p>
              <a:endParaRPr/>
            </a:p>
          </p:txBody>
        </p:sp>
        <p:pic>
          <p:nvPicPr>
            <p:cNvPr id="88" name="object 88"/>
            <p:cNvPicPr/>
            <p:nvPr/>
          </p:nvPicPr>
          <p:blipFill>
            <a:blip r:embed="rId44" cstate="print"/>
            <a:stretch>
              <a:fillRect/>
            </a:stretch>
          </p:blipFill>
          <p:spPr>
            <a:xfrm>
              <a:off x="3656075" y="2915411"/>
              <a:ext cx="461772" cy="146303"/>
            </a:xfrm>
            <a:prstGeom prst="rect">
              <a:avLst/>
            </a:prstGeom>
          </p:spPr>
        </p:pic>
        <p:pic>
          <p:nvPicPr>
            <p:cNvPr id="89" name="object 89"/>
            <p:cNvPicPr/>
            <p:nvPr/>
          </p:nvPicPr>
          <p:blipFill>
            <a:blip r:embed="rId26" cstate="print"/>
            <a:stretch>
              <a:fillRect/>
            </a:stretch>
          </p:blipFill>
          <p:spPr>
            <a:xfrm>
              <a:off x="3922775" y="2503931"/>
              <a:ext cx="76200" cy="276859"/>
            </a:xfrm>
            <a:prstGeom prst="rect">
              <a:avLst/>
            </a:prstGeom>
          </p:spPr>
        </p:pic>
        <p:sp>
          <p:nvSpPr>
            <p:cNvPr id="90" name="object 90"/>
            <p:cNvSpPr/>
            <p:nvPr/>
          </p:nvSpPr>
          <p:spPr>
            <a:xfrm>
              <a:off x="4021836" y="2965830"/>
              <a:ext cx="250190" cy="1321435"/>
            </a:xfrm>
            <a:custGeom>
              <a:avLst/>
              <a:gdLst/>
              <a:ahLst/>
              <a:cxnLst/>
              <a:rect l="l" t="t" r="r" b="b"/>
              <a:pathLst>
                <a:path w="250189" h="1321435">
                  <a:moveTo>
                    <a:pt x="249809" y="151003"/>
                  </a:moveTo>
                  <a:lnTo>
                    <a:pt x="249174" y="98298"/>
                  </a:lnTo>
                  <a:lnTo>
                    <a:pt x="247650" y="48006"/>
                  </a:lnTo>
                  <a:lnTo>
                    <a:pt x="245110" y="0"/>
                  </a:lnTo>
                  <a:lnTo>
                    <a:pt x="225933" y="0"/>
                  </a:lnTo>
                  <a:lnTo>
                    <a:pt x="227330" y="23749"/>
                  </a:lnTo>
                  <a:lnTo>
                    <a:pt x="228473" y="48133"/>
                  </a:lnTo>
                  <a:lnTo>
                    <a:pt x="229362" y="73025"/>
                  </a:lnTo>
                  <a:lnTo>
                    <a:pt x="230124" y="98425"/>
                  </a:lnTo>
                  <a:lnTo>
                    <a:pt x="230619" y="151091"/>
                  </a:lnTo>
                  <a:lnTo>
                    <a:pt x="230378" y="205613"/>
                  </a:lnTo>
                  <a:lnTo>
                    <a:pt x="229362" y="261112"/>
                  </a:lnTo>
                  <a:lnTo>
                    <a:pt x="227457" y="316611"/>
                  </a:lnTo>
                  <a:lnTo>
                    <a:pt x="224790" y="372745"/>
                  </a:lnTo>
                  <a:lnTo>
                    <a:pt x="221361" y="428498"/>
                  </a:lnTo>
                  <a:lnTo>
                    <a:pt x="217170" y="483235"/>
                  </a:lnTo>
                  <a:lnTo>
                    <a:pt x="212471" y="536702"/>
                  </a:lnTo>
                  <a:lnTo>
                    <a:pt x="207264" y="588391"/>
                  </a:lnTo>
                  <a:lnTo>
                    <a:pt x="201295" y="637667"/>
                  </a:lnTo>
                  <a:lnTo>
                    <a:pt x="194818" y="684149"/>
                  </a:lnTo>
                  <a:lnTo>
                    <a:pt x="187706" y="728599"/>
                  </a:lnTo>
                  <a:lnTo>
                    <a:pt x="187833" y="728345"/>
                  </a:lnTo>
                  <a:lnTo>
                    <a:pt x="179705" y="771906"/>
                  </a:lnTo>
                  <a:lnTo>
                    <a:pt x="170561" y="814197"/>
                  </a:lnTo>
                  <a:lnTo>
                    <a:pt x="160782" y="855853"/>
                  </a:lnTo>
                  <a:lnTo>
                    <a:pt x="160909" y="855599"/>
                  </a:lnTo>
                  <a:lnTo>
                    <a:pt x="150241" y="896747"/>
                  </a:lnTo>
                  <a:lnTo>
                    <a:pt x="138811" y="936752"/>
                  </a:lnTo>
                  <a:lnTo>
                    <a:pt x="126873" y="976376"/>
                  </a:lnTo>
                  <a:lnTo>
                    <a:pt x="114173" y="1015238"/>
                  </a:lnTo>
                  <a:lnTo>
                    <a:pt x="114300" y="1014984"/>
                  </a:lnTo>
                  <a:lnTo>
                    <a:pt x="87503" y="1091692"/>
                  </a:lnTo>
                  <a:lnTo>
                    <a:pt x="87630" y="1091438"/>
                  </a:lnTo>
                  <a:lnTo>
                    <a:pt x="59309" y="1166495"/>
                  </a:lnTo>
                  <a:lnTo>
                    <a:pt x="29972" y="1240409"/>
                  </a:lnTo>
                  <a:lnTo>
                    <a:pt x="0" y="1313942"/>
                  </a:lnTo>
                  <a:lnTo>
                    <a:pt x="17780" y="1321054"/>
                  </a:lnTo>
                  <a:lnTo>
                    <a:pt x="47752" y="1247521"/>
                  </a:lnTo>
                  <a:lnTo>
                    <a:pt x="77089" y="1173226"/>
                  </a:lnTo>
                  <a:lnTo>
                    <a:pt x="107823" y="1091438"/>
                  </a:lnTo>
                  <a:lnTo>
                    <a:pt x="132334" y="1021207"/>
                  </a:lnTo>
                  <a:lnTo>
                    <a:pt x="134366" y="1014984"/>
                  </a:lnTo>
                  <a:lnTo>
                    <a:pt x="145161" y="981964"/>
                  </a:lnTo>
                  <a:lnTo>
                    <a:pt x="157226" y="942086"/>
                  </a:lnTo>
                  <a:lnTo>
                    <a:pt x="168656" y="901573"/>
                  </a:lnTo>
                  <a:lnTo>
                    <a:pt x="179451" y="860298"/>
                  </a:lnTo>
                  <a:lnTo>
                    <a:pt x="180467" y="855599"/>
                  </a:lnTo>
                  <a:lnTo>
                    <a:pt x="189357" y="818261"/>
                  </a:lnTo>
                  <a:lnTo>
                    <a:pt x="198374" y="775589"/>
                  </a:lnTo>
                  <a:lnTo>
                    <a:pt x="207137" y="728345"/>
                  </a:lnTo>
                  <a:lnTo>
                    <a:pt x="213868" y="686943"/>
                  </a:lnTo>
                  <a:lnTo>
                    <a:pt x="214249" y="684022"/>
                  </a:lnTo>
                  <a:lnTo>
                    <a:pt x="220599" y="637552"/>
                  </a:lnTo>
                  <a:lnTo>
                    <a:pt x="226187" y="590423"/>
                  </a:lnTo>
                  <a:lnTo>
                    <a:pt x="231648" y="536575"/>
                  </a:lnTo>
                  <a:lnTo>
                    <a:pt x="236474" y="483108"/>
                  </a:lnTo>
                  <a:lnTo>
                    <a:pt x="240411" y="429768"/>
                  </a:lnTo>
                  <a:lnTo>
                    <a:pt x="243840" y="373761"/>
                  </a:lnTo>
                  <a:lnTo>
                    <a:pt x="246507" y="316484"/>
                  </a:lnTo>
                  <a:lnTo>
                    <a:pt x="248412" y="260604"/>
                  </a:lnTo>
                  <a:lnTo>
                    <a:pt x="249555" y="205232"/>
                  </a:lnTo>
                  <a:lnTo>
                    <a:pt x="249809" y="151003"/>
                  </a:lnTo>
                  <a:close/>
                </a:path>
              </a:pathLst>
            </a:custGeom>
            <a:solidFill>
              <a:srgbClr val="000000"/>
            </a:solidFill>
          </p:spPr>
          <p:txBody>
            <a:bodyPr wrap="square" lIns="0" tIns="0" rIns="0" bIns="0" rtlCol="0"/>
            <a:lstStyle/>
            <a:p>
              <a:endParaRPr/>
            </a:p>
          </p:txBody>
        </p:sp>
        <p:pic>
          <p:nvPicPr>
            <p:cNvPr id="91" name="object 91"/>
            <p:cNvPicPr/>
            <p:nvPr/>
          </p:nvPicPr>
          <p:blipFill>
            <a:blip r:embed="rId45" cstate="print"/>
            <a:stretch>
              <a:fillRect/>
            </a:stretch>
          </p:blipFill>
          <p:spPr>
            <a:xfrm>
              <a:off x="4024883" y="2519171"/>
              <a:ext cx="242062" cy="446786"/>
            </a:xfrm>
            <a:prstGeom prst="rect">
              <a:avLst/>
            </a:prstGeom>
          </p:spPr>
        </p:pic>
        <p:pic>
          <p:nvPicPr>
            <p:cNvPr id="92" name="object 92"/>
            <p:cNvPicPr/>
            <p:nvPr/>
          </p:nvPicPr>
          <p:blipFill>
            <a:blip r:embed="rId46" cstate="print"/>
            <a:stretch>
              <a:fillRect/>
            </a:stretch>
          </p:blipFill>
          <p:spPr>
            <a:xfrm>
              <a:off x="2613659" y="4666488"/>
              <a:ext cx="196595" cy="152400"/>
            </a:xfrm>
            <a:prstGeom prst="rect">
              <a:avLst/>
            </a:prstGeom>
          </p:spPr>
        </p:pic>
        <p:pic>
          <p:nvPicPr>
            <p:cNvPr id="93" name="object 93"/>
            <p:cNvPicPr/>
            <p:nvPr/>
          </p:nvPicPr>
          <p:blipFill>
            <a:blip r:embed="rId47" cstate="print"/>
            <a:stretch>
              <a:fillRect/>
            </a:stretch>
          </p:blipFill>
          <p:spPr>
            <a:xfrm>
              <a:off x="3189731" y="4668011"/>
              <a:ext cx="188976" cy="149351"/>
            </a:xfrm>
            <a:prstGeom prst="rect">
              <a:avLst/>
            </a:prstGeom>
          </p:spPr>
        </p:pic>
        <p:pic>
          <p:nvPicPr>
            <p:cNvPr id="94" name="object 94"/>
            <p:cNvPicPr/>
            <p:nvPr/>
          </p:nvPicPr>
          <p:blipFill>
            <a:blip r:embed="rId48" cstate="print"/>
            <a:stretch>
              <a:fillRect/>
            </a:stretch>
          </p:blipFill>
          <p:spPr>
            <a:xfrm>
              <a:off x="3745991" y="4668011"/>
              <a:ext cx="195072" cy="149351"/>
            </a:xfrm>
            <a:prstGeom prst="rect">
              <a:avLst/>
            </a:prstGeom>
          </p:spPr>
        </p:pic>
      </p:grpSp>
      <p:grpSp>
        <p:nvGrpSpPr>
          <p:cNvPr id="95" name="object 95"/>
          <p:cNvGrpSpPr/>
          <p:nvPr/>
        </p:nvGrpSpPr>
        <p:grpSpPr>
          <a:xfrm>
            <a:off x="4323588" y="4355465"/>
            <a:ext cx="196850" cy="820419"/>
            <a:chOff x="4323588" y="4355465"/>
            <a:chExt cx="196850" cy="820419"/>
          </a:xfrm>
        </p:grpSpPr>
        <p:pic>
          <p:nvPicPr>
            <p:cNvPr id="96" name="object 96"/>
            <p:cNvPicPr/>
            <p:nvPr/>
          </p:nvPicPr>
          <p:blipFill>
            <a:blip r:embed="rId49" cstate="print"/>
            <a:stretch>
              <a:fillRect/>
            </a:stretch>
          </p:blipFill>
          <p:spPr>
            <a:xfrm>
              <a:off x="4328160" y="4358640"/>
              <a:ext cx="181355" cy="813816"/>
            </a:xfrm>
            <a:prstGeom prst="rect">
              <a:avLst/>
            </a:prstGeom>
          </p:spPr>
        </p:pic>
        <p:sp>
          <p:nvSpPr>
            <p:cNvPr id="97" name="object 97"/>
            <p:cNvSpPr/>
            <p:nvPr/>
          </p:nvSpPr>
          <p:spPr>
            <a:xfrm>
              <a:off x="4328160" y="4358640"/>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pic>
          <p:nvPicPr>
            <p:cNvPr id="98" name="object 98"/>
            <p:cNvPicPr/>
            <p:nvPr/>
          </p:nvPicPr>
          <p:blipFill>
            <a:blip r:embed="rId50" cstate="print"/>
            <a:stretch>
              <a:fillRect/>
            </a:stretch>
          </p:blipFill>
          <p:spPr>
            <a:xfrm>
              <a:off x="4323588" y="4668012"/>
              <a:ext cx="196596" cy="152400"/>
            </a:xfrm>
            <a:prstGeom prst="rect">
              <a:avLst/>
            </a:prstGeom>
          </p:spPr>
        </p:pic>
      </p:grpSp>
      <p:pic>
        <p:nvPicPr>
          <p:cNvPr id="99" name="object 99"/>
          <p:cNvPicPr/>
          <p:nvPr/>
        </p:nvPicPr>
        <p:blipFill>
          <a:blip r:embed="rId51" cstate="print"/>
          <a:stretch>
            <a:fillRect/>
          </a:stretch>
        </p:blipFill>
        <p:spPr>
          <a:xfrm>
            <a:off x="3459479" y="4741164"/>
            <a:ext cx="231648" cy="76200"/>
          </a:xfrm>
          <a:prstGeom prst="rect">
            <a:avLst/>
          </a:prstGeom>
        </p:spPr>
      </p:pic>
      <p:pic>
        <p:nvPicPr>
          <p:cNvPr id="100" name="object 100"/>
          <p:cNvPicPr/>
          <p:nvPr/>
        </p:nvPicPr>
        <p:blipFill>
          <a:blip r:embed="rId3" cstate="print"/>
          <a:stretch>
            <a:fillRect/>
          </a:stretch>
        </p:blipFill>
        <p:spPr>
          <a:xfrm>
            <a:off x="2897123" y="4741164"/>
            <a:ext cx="231648" cy="76200"/>
          </a:xfrm>
          <a:prstGeom prst="rect">
            <a:avLst/>
          </a:prstGeom>
        </p:spPr>
      </p:pic>
      <p:pic>
        <p:nvPicPr>
          <p:cNvPr id="101" name="object 101"/>
          <p:cNvPicPr/>
          <p:nvPr/>
        </p:nvPicPr>
        <p:blipFill>
          <a:blip r:embed="rId52" cstate="print"/>
          <a:stretch>
            <a:fillRect/>
          </a:stretch>
        </p:blipFill>
        <p:spPr>
          <a:xfrm>
            <a:off x="2676144" y="5251703"/>
            <a:ext cx="76200" cy="233172"/>
          </a:xfrm>
          <a:prstGeom prst="rect">
            <a:avLst/>
          </a:prstGeom>
        </p:spPr>
      </p:pic>
      <p:pic>
        <p:nvPicPr>
          <p:cNvPr id="102" name="object 102"/>
          <p:cNvPicPr/>
          <p:nvPr/>
        </p:nvPicPr>
        <p:blipFill>
          <a:blip r:embed="rId52" cstate="print"/>
          <a:stretch>
            <a:fillRect/>
          </a:stretch>
        </p:blipFill>
        <p:spPr>
          <a:xfrm>
            <a:off x="3255264" y="5251703"/>
            <a:ext cx="76200" cy="233172"/>
          </a:xfrm>
          <a:prstGeom prst="rect">
            <a:avLst/>
          </a:prstGeom>
        </p:spPr>
      </p:pic>
      <p:pic>
        <p:nvPicPr>
          <p:cNvPr id="103" name="object 103"/>
          <p:cNvPicPr/>
          <p:nvPr/>
        </p:nvPicPr>
        <p:blipFill>
          <a:blip r:embed="rId52" cstate="print"/>
          <a:stretch>
            <a:fillRect/>
          </a:stretch>
        </p:blipFill>
        <p:spPr>
          <a:xfrm>
            <a:off x="3817620" y="5251703"/>
            <a:ext cx="76198" cy="233172"/>
          </a:xfrm>
          <a:prstGeom prst="rect">
            <a:avLst/>
          </a:prstGeom>
        </p:spPr>
      </p:pic>
      <p:pic>
        <p:nvPicPr>
          <p:cNvPr id="104" name="object 104"/>
          <p:cNvPicPr/>
          <p:nvPr/>
        </p:nvPicPr>
        <p:blipFill>
          <a:blip r:embed="rId53" cstate="print"/>
          <a:stretch>
            <a:fillRect/>
          </a:stretch>
        </p:blipFill>
        <p:spPr>
          <a:xfrm>
            <a:off x="4381500" y="5256276"/>
            <a:ext cx="76200" cy="231647"/>
          </a:xfrm>
          <a:prstGeom prst="rect">
            <a:avLst/>
          </a:prstGeom>
        </p:spPr>
      </p:pic>
      <p:sp>
        <p:nvSpPr>
          <p:cNvPr id="105" name="object 105"/>
          <p:cNvSpPr txBox="1"/>
          <p:nvPr/>
        </p:nvSpPr>
        <p:spPr>
          <a:xfrm>
            <a:off x="2433066" y="5803798"/>
            <a:ext cx="537845" cy="208915"/>
          </a:xfrm>
          <a:prstGeom prst="rect">
            <a:avLst/>
          </a:prstGeom>
        </p:spPr>
        <p:txBody>
          <a:bodyPr vert="horz" wrap="square" lIns="0" tIns="12700" rIns="0" bIns="0" rtlCol="0">
            <a:spAutoFit/>
          </a:bodyPr>
          <a:lstStyle/>
          <a:p>
            <a:pPr marL="12700">
              <a:lnSpc>
                <a:spcPct val="100000"/>
              </a:lnSpc>
              <a:spcBef>
                <a:spcPts val="100"/>
              </a:spcBef>
            </a:pPr>
            <a:r>
              <a:rPr sz="1200" spc="-35" dirty="0">
                <a:latin typeface="Calibri"/>
                <a:cs typeface="Calibri"/>
              </a:rPr>
              <a:t>&lt;START&gt;</a:t>
            </a:r>
            <a:endParaRPr sz="1200">
              <a:latin typeface="Calibri"/>
              <a:cs typeface="Calibri"/>
            </a:endParaRPr>
          </a:p>
        </p:txBody>
      </p:sp>
      <p:sp>
        <p:nvSpPr>
          <p:cNvPr id="106" name="object 106"/>
          <p:cNvSpPr txBox="1"/>
          <p:nvPr/>
        </p:nvSpPr>
        <p:spPr>
          <a:xfrm>
            <a:off x="3228594" y="5803798"/>
            <a:ext cx="114300" cy="208915"/>
          </a:xfrm>
          <a:prstGeom prst="rect">
            <a:avLst/>
          </a:prstGeom>
        </p:spPr>
        <p:txBody>
          <a:bodyPr vert="horz" wrap="square" lIns="0" tIns="12700" rIns="0" bIns="0" rtlCol="0">
            <a:spAutoFit/>
          </a:bodyPr>
          <a:lstStyle/>
          <a:p>
            <a:pPr marL="12700">
              <a:lnSpc>
                <a:spcPct val="100000"/>
              </a:lnSpc>
              <a:spcBef>
                <a:spcPts val="100"/>
              </a:spcBef>
            </a:pPr>
            <a:r>
              <a:rPr sz="1200" spc="-50" dirty="0">
                <a:latin typeface="Calibri"/>
                <a:cs typeface="Calibri"/>
              </a:rPr>
              <a:t>A</a:t>
            </a:r>
            <a:endParaRPr sz="1200">
              <a:latin typeface="Calibri"/>
              <a:cs typeface="Calibri"/>
            </a:endParaRPr>
          </a:p>
        </p:txBody>
      </p:sp>
      <p:sp>
        <p:nvSpPr>
          <p:cNvPr id="107" name="object 107"/>
          <p:cNvSpPr txBox="1"/>
          <p:nvPr/>
        </p:nvSpPr>
        <p:spPr>
          <a:xfrm>
            <a:off x="3667125" y="5810503"/>
            <a:ext cx="295275" cy="208915"/>
          </a:xfrm>
          <a:prstGeom prst="rect">
            <a:avLst/>
          </a:prstGeom>
        </p:spPr>
        <p:txBody>
          <a:bodyPr vert="horz" wrap="square" lIns="0" tIns="12700" rIns="0" bIns="0" rtlCol="0">
            <a:spAutoFit/>
          </a:bodyPr>
          <a:lstStyle/>
          <a:p>
            <a:pPr marL="12700">
              <a:lnSpc>
                <a:spcPct val="100000"/>
              </a:lnSpc>
              <a:spcBef>
                <a:spcPts val="100"/>
              </a:spcBef>
            </a:pPr>
            <a:r>
              <a:rPr sz="1200" spc="-20" dirty="0">
                <a:latin typeface="Calibri"/>
                <a:cs typeface="Calibri"/>
              </a:rPr>
              <a:t>cute</a:t>
            </a:r>
            <a:endParaRPr sz="1200">
              <a:latin typeface="Calibri"/>
              <a:cs typeface="Calibri"/>
            </a:endParaRPr>
          </a:p>
        </p:txBody>
      </p:sp>
      <p:sp>
        <p:nvSpPr>
          <p:cNvPr id="108" name="object 108"/>
          <p:cNvSpPr txBox="1"/>
          <p:nvPr/>
        </p:nvSpPr>
        <p:spPr>
          <a:xfrm>
            <a:off x="4196334" y="5810503"/>
            <a:ext cx="414655" cy="208915"/>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puppy</a:t>
            </a:r>
            <a:endParaRPr sz="1200">
              <a:latin typeface="Calibri"/>
              <a:cs typeface="Calibri"/>
            </a:endParaRPr>
          </a:p>
        </p:txBody>
      </p:sp>
      <p:pic>
        <p:nvPicPr>
          <p:cNvPr id="109" name="object 109"/>
          <p:cNvPicPr/>
          <p:nvPr/>
        </p:nvPicPr>
        <p:blipFill>
          <a:blip r:embed="rId51" cstate="print"/>
          <a:stretch>
            <a:fillRect/>
          </a:stretch>
        </p:blipFill>
        <p:spPr>
          <a:xfrm>
            <a:off x="1674876" y="4727447"/>
            <a:ext cx="230124" cy="76200"/>
          </a:xfrm>
          <a:prstGeom prst="rect">
            <a:avLst/>
          </a:prstGeom>
        </p:spPr>
      </p:pic>
      <p:pic>
        <p:nvPicPr>
          <p:cNvPr id="110" name="object 110"/>
          <p:cNvPicPr/>
          <p:nvPr/>
        </p:nvPicPr>
        <p:blipFill>
          <a:blip r:embed="rId54" cstate="print"/>
          <a:stretch>
            <a:fillRect/>
          </a:stretch>
        </p:blipFill>
        <p:spPr>
          <a:xfrm>
            <a:off x="1107947" y="4727447"/>
            <a:ext cx="230124" cy="76200"/>
          </a:xfrm>
          <a:prstGeom prst="rect">
            <a:avLst/>
          </a:prstGeom>
        </p:spPr>
      </p:pic>
      <p:pic>
        <p:nvPicPr>
          <p:cNvPr id="111" name="object 111"/>
          <p:cNvPicPr/>
          <p:nvPr/>
        </p:nvPicPr>
        <p:blipFill>
          <a:blip r:embed="rId52" cstate="print"/>
          <a:stretch>
            <a:fillRect/>
          </a:stretch>
        </p:blipFill>
        <p:spPr>
          <a:xfrm>
            <a:off x="902208" y="5239511"/>
            <a:ext cx="76200" cy="233172"/>
          </a:xfrm>
          <a:prstGeom prst="rect">
            <a:avLst/>
          </a:prstGeom>
        </p:spPr>
      </p:pic>
      <p:pic>
        <p:nvPicPr>
          <p:cNvPr id="112" name="object 112"/>
          <p:cNvPicPr/>
          <p:nvPr/>
        </p:nvPicPr>
        <p:blipFill>
          <a:blip r:embed="rId52" cstate="print"/>
          <a:stretch>
            <a:fillRect/>
          </a:stretch>
        </p:blipFill>
        <p:spPr>
          <a:xfrm>
            <a:off x="1464563" y="5239511"/>
            <a:ext cx="76200" cy="233172"/>
          </a:xfrm>
          <a:prstGeom prst="rect">
            <a:avLst/>
          </a:prstGeom>
        </p:spPr>
      </p:pic>
      <p:pic>
        <p:nvPicPr>
          <p:cNvPr id="113" name="object 113"/>
          <p:cNvPicPr/>
          <p:nvPr/>
        </p:nvPicPr>
        <p:blipFill>
          <a:blip r:embed="rId52" cstate="print"/>
          <a:stretch>
            <a:fillRect/>
          </a:stretch>
        </p:blipFill>
        <p:spPr>
          <a:xfrm>
            <a:off x="2028444" y="5242559"/>
            <a:ext cx="76200" cy="233172"/>
          </a:xfrm>
          <a:prstGeom prst="rect">
            <a:avLst/>
          </a:prstGeom>
        </p:spPr>
      </p:pic>
      <p:sp>
        <p:nvSpPr>
          <p:cNvPr id="114" name="object 114"/>
          <p:cNvSpPr txBox="1"/>
          <p:nvPr/>
        </p:nvSpPr>
        <p:spPr>
          <a:xfrm>
            <a:off x="1931035" y="5809894"/>
            <a:ext cx="202565" cy="208915"/>
          </a:xfrm>
          <a:prstGeom prst="rect">
            <a:avLst/>
          </a:prstGeom>
        </p:spPr>
        <p:txBody>
          <a:bodyPr vert="horz" wrap="square" lIns="0" tIns="12700" rIns="0" bIns="0" rtlCol="0">
            <a:spAutoFit/>
          </a:bodyPr>
          <a:lstStyle/>
          <a:p>
            <a:pPr marL="12700">
              <a:lnSpc>
                <a:spcPct val="100000"/>
              </a:lnSpc>
              <a:spcBef>
                <a:spcPts val="100"/>
              </a:spcBef>
            </a:pPr>
            <a:r>
              <a:rPr sz="1200" spc="-25" dirty="0">
                <a:latin typeface="Calibri"/>
                <a:cs typeface="Calibri"/>
              </a:rPr>
              <a:t>Un</a:t>
            </a:r>
            <a:endParaRPr sz="1200">
              <a:latin typeface="Calibri"/>
              <a:cs typeface="Calibri"/>
            </a:endParaRPr>
          </a:p>
        </p:txBody>
      </p:sp>
      <p:sp>
        <p:nvSpPr>
          <p:cNvPr id="115" name="object 115"/>
          <p:cNvSpPr txBox="1"/>
          <p:nvPr/>
        </p:nvSpPr>
        <p:spPr>
          <a:xfrm>
            <a:off x="659993" y="5813856"/>
            <a:ext cx="939165" cy="208915"/>
          </a:xfrm>
          <a:prstGeom prst="rect">
            <a:avLst/>
          </a:prstGeom>
        </p:spPr>
        <p:txBody>
          <a:bodyPr vert="horz" wrap="square" lIns="0" tIns="12700" rIns="0" bIns="0" rtlCol="0">
            <a:spAutoFit/>
          </a:bodyPr>
          <a:lstStyle/>
          <a:p>
            <a:pPr marL="12700">
              <a:lnSpc>
                <a:spcPct val="100000"/>
              </a:lnSpc>
              <a:spcBef>
                <a:spcPts val="100"/>
              </a:spcBef>
              <a:tabLst>
                <a:tab pos="614045" algn="l"/>
              </a:tabLst>
            </a:pPr>
            <a:r>
              <a:rPr sz="1200" spc="-10" dirty="0">
                <a:latin typeface="Calibri"/>
                <a:cs typeface="Calibri"/>
              </a:rPr>
              <a:t>mignon</a:t>
            </a:r>
            <a:r>
              <a:rPr sz="1200" dirty="0">
                <a:latin typeface="Calibri"/>
                <a:cs typeface="Calibri"/>
              </a:rPr>
              <a:t>	</a:t>
            </a:r>
            <a:r>
              <a:rPr sz="1200" spc="-10" dirty="0">
                <a:latin typeface="Calibri"/>
                <a:cs typeface="Calibri"/>
              </a:rPr>
              <a:t>chiot</a:t>
            </a:r>
            <a:endParaRPr sz="1200">
              <a:latin typeface="Calibri"/>
              <a:cs typeface="Calibri"/>
            </a:endParaRPr>
          </a:p>
        </p:txBody>
      </p:sp>
      <p:pic>
        <p:nvPicPr>
          <p:cNvPr id="116" name="object 116"/>
          <p:cNvPicPr/>
          <p:nvPr/>
        </p:nvPicPr>
        <p:blipFill>
          <a:blip r:embed="rId55" cstate="print"/>
          <a:stretch>
            <a:fillRect/>
          </a:stretch>
        </p:blipFill>
        <p:spPr>
          <a:xfrm>
            <a:off x="2292095" y="4727447"/>
            <a:ext cx="246887" cy="76200"/>
          </a:xfrm>
          <a:prstGeom prst="rect">
            <a:avLst/>
          </a:prstGeom>
        </p:spPr>
      </p:pic>
      <p:pic>
        <p:nvPicPr>
          <p:cNvPr id="117" name="object 117"/>
          <p:cNvPicPr/>
          <p:nvPr/>
        </p:nvPicPr>
        <p:blipFill>
          <a:blip r:embed="rId56" cstate="print"/>
          <a:stretch>
            <a:fillRect/>
          </a:stretch>
        </p:blipFill>
        <p:spPr>
          <a:xfrm>
            <a:off x="762000" y="5590032"/>
            <a:ext cx="353568" cy="182880"/>
          </a:xfrm>
          <a:prstGeom prst="rect">
            <a:avLst/>
          </a:prstGeom>
        </p:spPr>
      </p:pic>
      <p:pic>
        <p:nvPicPr>
          <p:cNvPr id="118" name="object 118"/>
          <p:cNvPicPr/>
          <p:nvPr/>
        </p:nvPicPr>
        <p:blipFill>
          <a:blip r:embed="rId57" cstate="print"/>
          <a:stretch>
            <a:fillRect/>
          </a:stretch>
        </p:blipFill>
        <p:spPr>
          <a:xfrm>
            <a:off x="1341119" y="5590032"/>
            <a:ext cx="359663" cy="182880"/>
          </a:xfrm>
          <a:prstGeom prst="rect">
            <a:avLst/>
          </a:prstGeom>
        </p:spPr>
      </p:pic>
      <p:pic>
        <p:nvPicPr>
          <p:cNvPr id="119" name="object 119"/>
          <p:cNvPicPr/>
          <p:nvPr/>
        </p:nvPicPr>
        <p:blipFill>
          <a:blip r:embed="rId58" cstate="print"/>
          <a:stretch>
            <a:fillRect/>
          </a:stretch>
        </p:blipFill>
        <p:spPr>
          <a:xfrm>
            <a:off x="1903476" y="5590032"/>
            <a:ext cx="361188" cy="182880"/>
          </a:xfrm>
          <a:prstGeom prst="rect">
            <a:avLst/>
          </a:prstGeom>
        </p:spPr>
      </p:pic>
      <p:pic>
        <p:nvPicPr>
          <p:cNvPr id="120" name="object 120"/>
          <p:cNvPicPr/>
          <p:nvPr/>
        </p:nvPicPr>
        <p:blipFill>
          <a:blip r:embed="rId59" cstate="print"/>
          <a:stretch>
            <a:fillRect/>
          </a:stretch>
        </p:blipFill>
        <p:spPr>
          <a:xfrm>
            <a:off x="2531364" y="5571744"/>
            <a:ext cx="341375" cy="182880"/>
          </a:xfrm>
          <a:prstGeom prst="rect">
            <a:avLst/>
          </a:prstGeom>
        </p:spPr>
      </p:pic>
      <p:pic>
        <p:nvPicPr>
          <p:cNvPr id="121" name="object 121"/>
          <p:cNvPicPr/>
          <p:nvPr/>
        </p:nvPicPr>
        <p:blipFill>
          <a:blip r:embed="rId60" cstate="print"/>
          <a:stretch>
            <a:fillRect/>
          </a:stretch>
        </p:blipFill>
        <p:spPr>
          <a:xfrm>
            <a:off x="3110483" y="5571744"/>
            <a:ext cx="333756" cy="182880"/>
          </a:xfrm>
          <a:prstGeom prst="rect">
            <a:avLst/>
          </a:prstGeom>
        </p:spPr>
      </p:pic>
      <p:pic>
        <p:nvPicPr>
          <p:cNvPr id="122" name="object 122"/>
          <p:cNvPicPr/>
          <p:nvPr/>
        </p:nvPicPr>
        <p:blipFill>
          <a:blip r:embed="rId61" cstate="print"/>
          <a:stretch>
            <a:fillRect/>
          </a:stretch>
        </p:blipFill>
        <p:spPr>
          <a:xfrm>
            <a:off x="3672840" y="5571744"/>
            <a:ext cx="339851" cy="182880"/>
          </a:xfrm>
          <a:prstGeom prst="rect">
            <a:avLst/>
          </a:prstGeom>
        </p:spPr>
      </p:pic>
      <p:pic>
        <p:nvPicPr>
          <p:cNvPr id="123" name="object 123"/>
          <p:cNvPicPr/>
          <p:nvPr/>
        </p:nvPicPr>
        <p:blipFill>
          <a:blip r:embed="rId62" cstate="print"/>
          <a:stretch>
            <a:fillRect/>
          </a:stretch>
        </p:blipFill>
        <p:spPr>
          <a:xfrm>
            <a:off x="4236720" y="5574791"/>
            <a:ext cx="341375" cy="182880"/>
          </a:xfrm>
          <a:prstGeom prst="rect">
            <a:avLst/>
          </a:prstGeom>
        </p:spPr>
      </p:pic>
      <p:pic>
        <p:nvPicPr>
          <p:cNvPr id="124" name="object 124"/>
          <p:cNvPicPr/>
          <p:nvPr/>
        </p:nvPicPr>
        <p:blipFill>
          <a:blip r:embed="rId9" cstate="print"/>
          <a:stretch>
            <a:fillRect/>
          </a:stretch>
        </p:blipFill>
        <p:spPr>
          <a:xfrm>
            <a:off x="896111" y="3971544"/>
            <a:ext cx="76200" cy="278383"/>
          </a:xfrm>
          <a:prstGeom prst="rect">
            <a:avLst/>
          </a:prstGeom>
        </p:spPr>
      </p:pic>
      <p:sp>
        <p:nvSpPr>
          <p:cNvPr id="125" name="object 125"/>
          <p:cNvSpPr txBox="1"/>
          <p:nvPr/>
        </p:nvSpPr>
        <p:spPr>
          <a:xfrm>
            <a:off x="5004308" y="1735658"/>
            <a:ext cx="6033770" cy="23399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If</a:t>
            </a:r>
            <a:r>
              <a:rPr sz="1800" spc="-50" dirty="0">
                <a:latin typeface="Calibri"/>
                <a:cs typeface="Calibri"/>
              </a:rPr>
              <a:t> </a:t>
            </a:r>
            <a:r>
              <a:rPr sz="1800" dirty="0">
                <a:latin typeface="Calibri"/>
                <a:cs typeface="Calibri"/>
              </a:rPr>
              <a:t>we</a:t>
            </a:r>
            <a:r>
              <a:rPr sz="1800" spc="-50" dirty="0">
                <a:latin typeface="Calibri"/>
                <a:cs typeface="Calibri"/>
              </a:rPr>
              <a:t> </a:t>
            </a:r>
            <a:r>
              <a:rPr sz="1800" spc="-10" dirty="0">
                <a:latin typeface="Calibri"/>
                <a:cs typeface="Calibri"/>
              </a:rPr>
              <a:t>have</a:t>
            </a:r>
            <a:r>
              <a:rPr sz="1800" spc="-65" dirty="0">
                <a:latin typeface="Calibri"/>
                <a:cs typeface="Calibri"/>
              </a:rPr>
              <a:t> </a:t>
            </a:r>
            <a:r>
              <a:rPr sz="1800" b="1" spc="-25" dirty="0">
                <a:latin typeface="Calibri"/>
                <a:cs typeface="Calibri"/>
              </a:rPr>
              <a:t>attention</a:t>
            </a:r>
            <a:r>
              <a:rPr sz="1800" spc="-25" dirty="0">
                <a:latin typeface="Calibri"/>
                <a:cs typeface="Calibri"/>
              </a:rPr>
              <a:t>,</a:t>
            </a:r>
            <a:r>
              <a:rPr sz="1800" spc="-75" dirty="0">
                <a:latin typeface="Calibri"/>
                <a:cs typeface="Calibri"/>
              </a:rPr>
              <a:t> </a:t>
            </a:r>
            <a:r>
              <a:rPr sz="1800" dirty="0">
                <a:latin typeface="Calibri"/>
                <a:cs typeface="Calibri"/>
              </a:rPr>
              <a:t>do</a:t>
            </a:r>
            <a:r>
              <a:rPr sz="1800" spc="-40" dirty="0">
                <a:latin typeface="Calibri"/>
                <a:cs typeface="Calibri"/>
              </a:rPr>
              <a:t> </a:t>
            </a:r>
            <a:r>
              <a:rPr sz="1800" dirty="0">
                <a:latin typeface="Calibri"/>
                <a:cs typeface="Calibri"/>
              </a:rPr>
              <a:t>we</a:t>
            </a:r>
            <a:r>
              <a:rPr sz="1800" spc="-45" dirty="0">
                <a:latin typeface="Calibri"/>
                <a:cs typeface="Calibri"/>
              </a:rPr>
              <a:t> </a:t>
            </a:r>
            <a:r>
              <a:rPr sz="1800" dirty="0">
                <a:latin typeface="Calibri"/>
                <a:cs typeface="Calibri"/>
              </a:rPr>
              <a:t>even</a:t>
            </a:r>
            <a:r>
              <a:rPr sz="1800" spc="-70" dirty="0">
                <a:latin typeface="Calibri"/>
                <a:cs typeface="Calibri"/>
              </a:rPr>
              <a:t> </a:t>
            </a:r>
            <a:r>
              <a:rPr sz="1800" dirty="0">
                <a:latin typeface="Calibri"/>
                <a:cs typeface="Calibri"/>
              </a:rPr>
              <a:t>need</a:t>
            </a:r>
            <a:r>
              <a:rPr sz="1800" spc="-50" dirty="0">
                <a:latin typeface="Calibri"/>
                <a:cs typeface="Calibri"/>
              </a:rPr>
              <a:t> </a:t>
            </a:r>
            <a:r>
              <a:rPr sz="1800" spc="-10" dirty="0">
                <a:latin typeface="Calibri"/>
                <a:cs typeface="Calibri"/>
              </a:rPr>
              <a:t>recurrent</a:t>
            </a:r>
            <a:r>
              <a:rPr sz="1800" spc="45" dirty="0">
                <a:latin typeface="Calibri"/>
                <a:cs typeface="Calibri"/>
              </a:rPr>
              <a:t> </a:t>
            </a:r>
            <a:r>
              <a:rPr sz="1800" spc="-10" dirty="0">
                <a:latin typeface="Calibri"/>
                <a:cs typeface="Calibri"/>
              </a:rPr>
              <a:t>connections?</a:t>
            </a:r>
            <a:endParaRPr sz="1800" dirty="0">
              <a:latin typeface="Calibri"/>
              <a:cs typeface="Calibri"/>
            </a:endParaRPr>
          </a:p>
          <a:p>
            <a:pPr marL="12700">
              <a:lnSpc>
                <a:spcPct val="100000"/>
              </a:lnSpc>
              <a:spcBef>
                <a:spcPts val="1300"/>
              </a:spcBef>
            </a:pPr>
            <a:r>
              <a:rPr sz="1800" dirty="0">
                <a:latin typeface="Calibri"/>
                <a:cs typeface="Calibri"/>
              </a:rPr>
              <a:t>Can</a:t>
            </a:r>
            <a:r>
              <a:rPr sz="1800" spc="-40" dirty="0">
                <a:latin typeface="Calibri"/>
                <a:cs typeface="Calibri"/>
              </a:rPr>
              <a:t> </a:t>
            </a:r>
            <a:r>
              <a:rPr sz="1800" dirty="0">
                <a:latin typeface="Calibri"/>
                <a:cs typeface="Calibri"/>
              </a:rPr>
              <a:t>we</a:t>
            </a:r>
            <a:r>
              <a:rPr sz="1800" spc="-40" dirty="0">
                <a:latin typeface="Calibri"/>
                <a:cs typeface="Calibri"/>
              </a:rPr>
              <a:t> </a:t>
            </a:r>
            <a:r>
              <a:rPr sz="1800" b="1" spc="-20" dirty="0">
                <a:latin typeface="Calibri"/>
                <a:cs typeface="Calibri"/>
              </a:rPr>
              <a:t>transform</a:t>
            </a:r>
            <a:r>
              <a:rPr sz="1800" b="1" spc="-55" dirty="0">
                <a:latin typeface="Calibri"/>
                <a:cs typeface="Calibri"/>
              </a:rPr>
              <a:t> </a:t>
            </a:r>
            <a:r>
              <a:rPr sz="1800" dirty="0">
                <a:latin typeface="Calibri"/>
                <a:cs typeface="Calibri"/>
              </a:rPr>
              <a:t>our</a:t>
            </a:r>
            <a:r>
              <a:rPr sz="1800" spc="-45" dirty="0">
                <a:latin typeface="Calibri"/>
                <a:cs typeface="Calibri"/>
              </a:rPr>
              <a:t> </a:t>
            </a:r>
            <a:r>
              <a:rPr sz="1800" dirty="0">
                <a:latin typeface="Calibri"/>
                <a:cs typeface="Calibri"/>
              </a:rPr>
              <a:t>RNN</a:t>
            </a:r>
            <a:r>
              <a:rPr sz="1800" spc="-35" dirty="0">
                <a:latin typeface="Calibri"/>
                <a:cs typeface="Calibri"/>
              </a:rPr>
              <a:t> </a:t>
            </a:r>
            <a:r>
              <a:rPr sz="1800" dirty="0">
                <a:latin typeface="Calibri"/>
                <a:cs typeface="Calibri"/>
              </a:rPr>
              <a:t>into</a:t>
            </a:r>
            <a:r>
              <a:rPr sz="1800" spc="-30" dirty="0">
                <a:latin typeface="Calibri"/>
                <a:cs typeface="Calibri"/>
              </a:rPr>
              <a:t> </a:t>
            </a:r>
            <a:r>
              <a:rPr sz="1800" dirty="0">
                <a:latin typeface="Calibri"/>
                <a:cs typeface="Calibri"/>
              </a:rPr>
              <a:t>a</a:t>
            </a:r>
            <a:r>
              <a:rPr sz="1800" spc="-30" dirty="0">
                <a:latin typeface="Calibri"/>
                <a:cs typeface="Calibri"/>
              </a:rPr>
              <a:t> </a:t>
            </a:r>
            <a:r>
              <a:rPr sz="1800" b="1" dirty="0">
                <a:latin typeface="Calibri"/>
                <a:cs typeface="Calibri"/>
              </a:rPr>
              <a:t>purely</a:t>
            </a:r>
            <a:r>
              <a:rPr sz="1800" b="1" spc="-75" dirty="0">
                <a:latin typeface="Calibri"/>
                <a:cs typeface="Calibri"/>
              </a:rPr>
              <a:t> </a:t>
            </a:r>
            <a:r>
              <a:rPr sz="1800" b="1" spc="-30" dirty="0">
                <a:latin typeface="Calibri"/>
                <a:cs typeface="Calibri"/>
              </a:rPr>
              <a:t>attention-</a:t>
            </a:r>
            <a:r>
              <a:rPr sz="1800" b="1" dirty="0">
                <a:latin typeface="Calibri"/>
                <a:cs typeface="Calibri"/>
              </a:rPr>
              <a:t>based</a:t>
            </a:r>
            <a:r>
              <a:rPr sz="1800" b="1" spc="-55" dirty="0">
                <a:latin typeface="Calibri"/>
                <a:cs typeface="Calibri"/>
              </a:rPr>
              <a:t> </a:t>
            </a:r>
            <a:r>
              <a:rPr sz="1800" spc="-10" dirty="0">
                <a:latin typeface="Calibri"/>
                <a:cs typeface="Calibri"/>
              </a:rPr>
              <a:t>model?</a:t>
            </a:r>
            <a:endParaRPr sz="1800" dirty="0">
              <a:latin typeface="Calibri"/>
              <a:cs typeface="Calibri"/>
            </a:endParaRPr>
          </a:p>
          <a:p>
            <a:pPr marL="12700">
              <a:lnSpc>
                <a:spcPct val="100000"/>
              </a:lnSpc>
              <a:spcBef>
                <a:spcPts val="1825"/>
              </a:spcBef>
            </a:pPr>
            <a:r>
              <a:rPr sz="1800" spc="-30" dirty="0">
                <a:latin typeface="Calibri"/>
                <a:cs typeface="Calibri"/>
              </a:rPr>
              <a:t>Attention</a:t>
            </a:r>
            <a:r>
              <a:rPr sz="1800" spc="-75" dirty="0">
                <a:latin typeface="Calibri"/>
                <a:cs typeface="Calibri"/>
              </a:rPr>
              <a:t> </a:t>
            </a:r>
            <a:r>
              <a:rPr sz="1800" dirty="0">
                <a:latin typeface="Calibri"/>
                <a:cs typeface="Calibri"/>
              </a:rPr>
              <a:t>can</a:t>
            </a:r>
            <a:r>
              <a:rPr sz="1800" spc="-40" dirty="0">
                <a:latin typeface="Calibri"/>
                <a:cs typeface="Calibri"/>
              </a:rPr>
              <a:t> </a:t>
            </a:r>
            <a:r>
              <a:rPr sz="1800" dirty="0">
                <a:latin typeface="Calibri"/>
                <a:cs typeface="Calibri"/>
              </a:rPr>
              <a:t>access</a:t>
            </a:r>
            <a:r>
              <a:rPr sz="1800" spc="-65" dirty="0">
                <a:latin typeface="Calibri"/>
                <a:cs typeface="Calibri"/>
              </a:rPr>
              <a:t> </a:t>
            </a:r>
            <a:r>
              <a:rPr sz="1800" b="1" dirty="0">
                <a:latin typeface="Calibri"/>
                <a:cs typeface="Calibri"/>
              </a:rPr>
              <a:t>every</a:t>
            </a:r>
            <a:r>
              <a:rPr sz="1800" b="1" spc="-85" dirty="0">
                <a:latin typeface="Calibri"/>
                <a:cs typeface="Calibri"/>
              </a:rPr>
              <a:t> </a:t>
            </a:r>
            <a:r>
              <a:rPr sz="1800" dirty="0">
                <a:latin typeface="Calibri"/>
                <a:cs typeface="Calibri"/>
              </a:rPr>
              <a:t>time</a:t>
            </a:r>
            <a:r>
              <a:rPr sz="1800" spc="-10" dirty="0">
                <a:latin typeface="Calibri"/>
                <a:cs typeface="Calibri"/>
              </a:rPr>
              <a:t> </a:t>
            </a:r>
            <a:r>
              <a:rPr sz="1800" spc="-20" dirty="0">
                <a:latin typeface="Calibri"/>
                <a:cs typeface="Calibri"/>
              </a:rPr>
              <a:t>step</a:t>
            </a:r>
            <a:endParaRPr sz="1800" dirty="0">
              <a:latin typeface="Calibri"/>
              <a:cs typeface="Calibri"/>
            </a:endParaRPr>
          </a:p>
          <a:p>
            <a:pPr>
              <a:lnSpc>
                <a:spcPct val="100000"/>
              </a:lnSpc>
              <a:spcBef>
                <a:spcPts val="175"/>
              </a:spcBef>
            </a:pPr>
            <a:endParaRPr sz="1800" dirty="0">
              <a:latin typeface="Calibri"/>
              <a:cs typeface="Calibri"/>
            </a:endParaRPr>
          </a:p>
          <a:p>
            <a:pPr marL="12700">
              <a:lnSpc>
                <a:spcPct val="100000"/>
              </a:lnSpc>
            </a:pPr>
            <a:r>
              <a:rPr sz="1800" dirty="0">
                <a:latin typeface="Calibri"/>
                <a:cs typeface="Calibri"/>
              </a:rPr>
              <a:t>Can</a:t>
            </a:r>
            <a:r>
              <a:rPr sz="1800" spc="-50" dirty="0">
                <a:latin typeface="Calibri"/>
                <a:cs typeface="Calibri"/>
              </a:rPr>
              <a:t> </a:t>
            </a:r>
            <a:r>
              <a:rPr sz="1800" dirty="0">
                <a:latin typeface="Calibri"/>
                <a:cs typeface="Calibri"/>
              </a:rPr>
              <a:t>in</a:t>
            </a:r>
            <a:r>
              <a:rPr sz="1800" spc="-30" dirty="0">
                <a:latin typeface="Calibri"/>
                <a:cs typeface="Calibri"/>
              </a:rPr>
              <a:t> </a:t>
            </a:r>
            <a:r>
              <a:rPr sz="1800" spc="-10" dirty="0">
                <a:latin typeface="Calibri"/>
                <a:cs typeface="Calibri"/>
              </a:rPr>
              <a:t>principle</a:t>
            </a:r>
            <a:r>
              <a:rPr sz="1800" spc="-15" dirty="0">
                <a:latin typeface="Calibri"/>
                <a:cs typeface="Calibri"/>
              </a:rPr>
              <a:t> </a:t>
            </a:r>
            <a:r>
              <a:rPr sz="1800" dirty="0">
                <a:latin typeface="Calibri"/>
                <a:cs typeface="Calibri"/>
              </a:rPr>
              <a:t>do</a:t>
            </a:r>
            <a:r>
              <a:rPr sz="1800" spc="-50" dirty="0">
                <a:latin typeface="Calibri"/>
                <a:cs typeface="Calibri"/>
              </a:rPr>
              <a:t> </a:t>
            </a:r>
            <a:r>
              <a:rPr sz="1800" b="1" spc="-10" dirty="0">
                <a:latin typeface="Calibri"/>
                <a:cs typeface="Calibri"/>
              </a:rPr>
              <a:t>everything</a:t>
            </a:r>
            <a:r>
              <a:rPr sz="1800" b="1" spc="-85" dirty="0">
                <a:latin typeface="Calibri"/>
                <a:cs typeface="Calibri"/>
              </a:rPr>
              <a:t> </a:t>
            </a:r>
            <a:r>
              <a:rPr sz="1800" dirty="0">
                <a:latin typeface="Calibri"/>
                <a:cs typeface="Calibri"/>
              </a:rPr>
              <a:t>that</a:t>
            </a:r>
            <a:r>
              <a:rPr sz="1800" spc="-65" dirty="0">
                <a:latin typeface="Calibri"/>
                <a:cs typeface="Calibri"/>
              </a:rPr>
              <a:t> </a:t>
            </a:r>
            <a:r>
              <a:rPr sz="1800" spc="-20" dirty="0">
                <a:latin typeface="Calibri"/>
                <a:cs typeface="Calibri"/>
              </a:rPr>
              <a:t>recurrence</a:t>
            </a:r>
            <a:r>
              <a:rPr sz="1800" spc="-10" dirty="0">
                <a:latin typeface="Calibri"/>
                <a:cs typeface="Calibri"/>
              </a:rPr>
              <a:t> </a:t>
            </a:r>
            <a:r>
              <a:rPr sz="1800" dirty="0">
                <a:latin typeface="Calibri"/>
                <a:cs typeface="Calibri"/>
              </a:rPr>
              <a:t>can,</a:t>
            </a:r>
            <a:r>
              <a:rPr sz="1800" spc="-45" dirty="0">
                <a:latin typeface="Calibri"/>
                <a:cs typeface="Calibri"/>
              </a:rPr>
              <a:t> </a:t>
            </a:r>
            <a:r>
              <a:rPr sz="1800" dirty="0">
                <a:latin typeface="Calibri"/>
                <a:cs typeface="Calibri"/>
              </a:rPr>
              <a:t>and</a:t>
            </a:r>
            <a:r>
              <a:rPr sz="1800" spc="110" dirty="0">
                <a:latin typeface="Calibri"/>
                <a:cs typeface="Calibri"/>
              </a:rPr>
              <a:t> </a:t>
            </a:r>
            <a:r>
              <a:rPr sz="1800" spc="-10" dirty="0">
                <a:latin typeface="Calibri"/>
                <a:cs typeface="Calibri"/>
              </a:rPr>
              <a:t>more!</a:t>
            </a:r>
            <a:endParaRPr sz="1800" dirty="0">
              <a:latin typeface="Calibri"/>
              <a:cs typeface="Calibri"/>
            </a:endParaRPr>
          </a:p>
          <a:p>
            <a:pPr marL="12700">
              <a:lnSpc>
                <a:spcPct val="100000"/>
              </a:lnSpc>
              <a:spcBef>
                <a:spcPts val="1925"/>
              </a:spcBef>
            </a:pPr>
            <a:r>
              <a:rPr sz="1800" b="1" dirty="0">
                <a:latin typeface="Calibri"/>
                <a:cs typeface="Calibri"/>
              </a:rPr>
              <a:t>This</a:t>
            </a:r>
            <a:r>
              <a:rPr sz="1800" b="1" spc="-50" dirty="0">
                <a:latin typeface="Calibri"/>
                <a:cs typeface="Calibri"/>
              </a:rPr>
              <a:t> </a:t>
            </a:r>
            <a:r>
              <a:rPr sz="1800" b="1" dirty="0">
                <a:latin typeface="Calibri"/>
                <a:cs typeface="Calibri"/>
              </a:rPr>
              <a:t>has</a:t>
            </a:r>
            <a:r>
              <a:rPr sz="1800" b="1" spc="-30" dirty="0">
                <a:latin typeface="Calibri"/>
                <a:cs typeface="Calibri"/>
              </a:rPr>
              <a:t> </a:t>
            </a:r>
            <a:r>
              <a:rPr sz="1800" b="1" dirty="0">
                <a:latin typeface="Calibri"/>
                <a:cs typeface="Calibri"/>
              </a:rPr>
              <a:t>a</a:t>
            </a:r>
            <a:r>
              <a:rPr sz="1800" b="1" spc="5" dirty="0">
                <a:latin typeface="Calibri"/>
                <a:cs typeface="Calibri"/>
              </a:rPr>
              <a:t> </a:t>
            </a:r>
            <a:r>
              <a:rPr sz="1800" b="1" spc="-20" dirty="0">
                <a:latin typeface="Calibri"/>
                <a:cs typeface="Calibri"/>
              </a:rPr>
              <a:t>few</a:t>
            </a:r>
            <a:r>
              <a:rPr sz="1800" b="1" spc="-45" dirty="0">
                <a:latin typeface="Calibri"/>
                <a:cs typeface="Calibri"/>
              </a:rPr>
              <a:t> </a:t>
            </a:r>
            <a:r>
              <a:rPr sz="1800" b="1" dirty="0">
                <a:latin typeface="Calibri"/>
                <a:cs typeface="Calibri"/>
              </a:rPr>
              <a:t>issues</a:t>
            </a:r>
            <a:r>
              <a:rPr sz="1800" b="1" spc="-55" dirty="0">
                <a:latin typeface="Calibri"/>
                <a:cs typeface="Calibri"/>
              </a:rPr>
              <a:t> </a:t>
            </a:r>
            <a:r>
              <a:rPr sz="1800" b="1" dirty="0">
                <a:latin typeface="Calibri"/>
                <a:cs typeface="Calibri"/>
              </a:rPr>
              <a:t>we</a:t>
            </a:r>
            <a:r>
              <a:rPr sz="1800" b="1" spc="-35" dirty="0">
                <a:latin typeface="Calibri"/>
                <a:cs typeface="Calibri"/>
              </a:rPr>
              <a:t> </a:t>
            </a:r>
            <a:r>
              <a:rPr sz="1800" b="1" spc="-20" dirty="0">
                <a:latin typeface="Calibri"/>
                <a:cs typeface="Calibri"/>
              </a:rPr>
              <a:t>must</a:t>
            </a:r>
            <a:r>
              <a:rPr sz="1800" b="1" spc="-80" dirty="0">
                <a:latin typeface="Calibri"/>
                <a:cs typeface="Calibri"/>
              </a:rPr>
              <a:t> </a:t>
            </a:r>
            <a:r>
              <a:rPr sz="1800" b="1" spc="-10" dirty="0">
                <a:latin typeface="Calibri"/>
                <a:cs typeface="Calibri"/>
              </a:rPr>
              <a:t>overcome:</a:t>
            </a:r>
            <a:endParaRPr sz="1800" dirty="0">
              <a:latin typeface="Calibri"/>
              <a:cs typeface="Calibri"/>
            </a:endParaRPr>
          </a:p>
        </p:txBody>
      </p:sp>
      <p:pic>
        <p:nvPicPr>
          <p:cNvPr id="126" name="object 126"/>
          <p:cNvPicPr/>
          <p:nvPr/>
        </p:nvPicPr>
        <p:blipFill>
          <a:blip r:embed="rId63" cstate="print"/>
          <a:stretch>
            <a:fillRect/>
          </a:stretch>
        </p:blipFill>
        <p:spPr>
          <a:xfrm>
            <a:off x="5212079" y="4212335"/>
            <a:ext cx="4504944" cy="193548"/>
          </a:xfrm>
          <a:prstGeom prst="rect">
            <a:avLst/>
          </a:prstGeom>
        </p:spPr>
      </p:pic>
      <p:pic>
        <p:nvPicPr>
          <p:cNvPr id="127" name="object 127"/>
          <p:cNvPicPr/>
          <p:nvPr/>
        </p:nvPicPr>
        <p:blipFill>
          <a:blip r:embed="rId64" cstate="print"/>
          <a:stretch>
            <a:fillRect/>
          </a:stretch>
        </p:blipFill>
        <p:spPr>
          <a:xfrm>
            <a:off x="5212079" y="4549140"/>
            <a:ext cx="4722876" cy="198119"/>
          </a:xfrm>
          <a:prstGeom prst="rect">
            <a:avLst/>
          </a:prstGeom>
        </p:spPr>
      </p:pic>
      <p:sp>
        <p:nvSpPr>
          <p:cNvPr id="128" name="object 128"/>
          <p:cNvSpPr txBox="1"/>
          <p:nvPr/>
        </p:nvSpPr>
        <p:spPr>
          <a:xfrm>
            <a:off x="5227065" y="4819015"/>
            <a:ext cx="1905635"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Calibri"/>
                <a:cs typeface="Calibri"/>
              </a:rPr>
              <a:t>We</a:t>
            </a:r>
            <a:r>
              <a:rPr sz="1800" spc="-70" dirty="0">
                <a:latin typeface="Calibri"/>
                <a:cs typeface="Calibri"/>
              </a:rPr>
              <a:t> </a:t>
            </a:r>
            <a:r>
              <a:rPr sz="1800" b="1" dirty="0">
                <a:latin typeface="Calibri"/>
                <a:cs typeface="Calibri"/>
              </a:rPr>
              <a:t>must</a:t>
            </a:r>
            <a:r>
              <a:rPr sz="1800" b="1" spc="-55" dirty="0">
                <a:latin typeface="Calibri"/>
                <a:cs typeface="Calibri"/>
              </a:rPr>
              <a:t> </a:t>
            </a:r>
            <a:r>
              <a:rPr sz="1800" dirty="0">
                <a:latin typeface="Calibri"/>
                <a:cs typeface="Calibri"/>
              </a:rPr>
              <a:t>fix</a:t>
            </a:r>
            <a:r>
              <a:rPr sz="1800" spc="-50" dirty="0">
                <a:latin typeface="Calibri"/>
                <a:cs typeface="Calibri"/>
              </a:rPr>
              <a:t> </a:t>
            </a:r>
            <a:r>
              <a:rPr sz="1800" dirty="0">
                <a:latin typeface="Calibri"/>
                <a:cs typeface="Calibri"/>
              </a:rPr>
              <a:t>this</a:t>
            </a:r>
            <a:r>
              <a:rPr sz="1800" spc="-55" dirty="0">
                <a:latin typeface="Calibri"/>
                <a:cs typeface="Calibri"/>
              </a:rPr>
              <a:t> </a:t>
            </a:r>
            <a:r>
              <a:rPr sz="1800" spc="-20" dirty="0">
                <a:latin typeface="Calibri"/>
                <a:cs typeface="Calibri"/>
              </a:rPr>
              <a:t>first</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One</a:t>
            </a:r>
            <a:r>
              <a:rPr spc="-200" dirty="0"/>
              <a:t> </a:t>
            </a:r>
            <a:r>
              <a:rPr dirty="0"/>
              <a:t>last</a:t>
            </a:r>
            <a:r>
              <a:rPr spc="-185" dirty="0"/>
              <a:t> </a:t>
            </a:r>
            <a:r>
              <a:rPr dirty="0"/>
              <a:t>detail:</a:t>
            </a:r>
            <a:r>
              <a:rPr spc="-185" dirty="0"/>
              <a:t> </a:t>
            </a:r>
            <a:r>
              <a:rPr dirty="0"/>
              <a:t>layer</a:t>
            </a:r>
            <a:r>
              <a:rPr spc="-135" dirty="0"/>
              <a:t> </a:t>
            </a:r>
            <a:r>
              <a:rPr spc="-10" dirty="0"/>
              <a:t>normalization</a:t>
            </a:r>
          </a:p>
        </p:txBody>
      </p:sp>
      <p:sp>
        <p:nvSpPr>
          <p:cNvPr id="3" name="object 3"/>
          <p:cNvSpPr txBox="1"/>
          <p:nvPr/>
        </p:nvSpPr>
        <p:spPr>
          <a:xfrm>
            <a:off x="464312" y="1219200"/>
            <a:ext cx="10502265" cy="3197157"/>
          </a:xfrm>
          <a:prstGeom prst="rect">
            <a:avLst/>
          </a:prstGeom>
        </p:spPr>
        <p:txBody>
          <a:bodyPr vert="horz" wrap="square" lIns="0" tIns="12065" rIns="0" bIns="0" rtlCol="0">
            <a:spAutoFit/>
          </a:bodyPr>
          <a:lstStyle/>
          <a:p>
            <a:pPr marL="303530" marR="5080" indent="-291465" algn="just">
              <a:lnSpc>
                <a:spcPct val="126000"/>
              </a:lnSpc>
              <a:spcBef>
                <a:spcPts val="95"/>
              </a:spcBef>
            </a:pPr>
            <a:r>
              <a:rPr sz="2400" b="1" dirty="0">
                <a:latin typeface="Calibri"/>
                <a:cs typeface="Calibri"/>
              </a:rPr>
              <a:t>Main</a:t>
            </a:r>
            <a:r>
              <a:rPr sz="2400" b="1" spc="-75" dirty="0">
                <a:latin typeface="Calibri"/>
                <a:cs typeface="Calibri"/>
              </a:rPr>
              <a:t> </a:t>
            </a:r>
            <a:r>
              <a:rPr sz="2400" b="1" dirty="0">
                <a:latin typeface="Calibri"/>
                <a:cs typeface="Calibri"/>
              </a:rPr>
              <a:t>idea:</a:t>
            </a:r>
            <a:r>
              <a:rPr sz="2400" b="1" spc="-75" dirty="0">
                <a:latin typeface="Calibri"/>
                <a:cs typeface="Calibri"/>
              </a:rPr>
              <a:t> </a:t>
            </a:r>
            <a:r>
              <a:rPr sz="2400" spc="-20" dirty="0">
                <a:latin typeface="Calibri"/>
                <a:cs typeface="Calibri"/>
              </a:rPr>
              <a:t>batch</a:t>
            </a:r>
            <a:r>
              <a:rPr sz="2400" spc="-105" dirty="0">
                <a:latin typeface="Calibri"/>
                <a:cs typeface="Calibri"/>
              </a:rPr>
              <a:t> </a:t>
            </a:r>
            <a:r>
              <a:rPr sz="2400" spc="-20" dirty="0">
                <a:latin typeface="Calibri"/>
                <a:cs typeface="Calibri"/>
              </a:rPr>
              <a:t>normalization</a:t>
            </a:r>
            <a:r>
              <a:rPr sz="2400" spc="-65" dirty="0">
                <a:latin typeface="Calibri"/>
                <a:cs typeface="Calibri"/>
              </a:rPr>
              <a:t> </a:t>
            </a:r>
            <a:r>
              <a:rPr sz="2400" dirty="0">
                <a:latin typeface="Calibri"/>
                <a:cs typeface="Calibri"/>
              </a:rPr>
              <a:t>is</a:t>
            </a:r>
            <a:r>
              <a:rPr sz="2400" spc="-55" dirty="0">
                <a:latin typeface="Calibri"/>
                <a:cs typeface="Calibri"/>
              </a:rPr>
              <a:t> </a:t>
            </a:r>
            <a:r>
              <a:rPr sz="2400" dirty="0">
                <a:latin typeface="Calibri"/>
                <a:cs typeface="Calibri"/>
              </a:rPr>
              <a:t>very</a:t>
            </a:r>
            <a:r>
              <a:rPr sz="2400" spc="-75" dirty="0">
                <a:latin typeface="Calibri"/>
                <a:cs typeface="Calibri"/>
              </a:rPr>
              <a:t> </a:t>
            </a:r>
            <a:r>
              <a:rPr sz="2400" spc="-10" dirty="0">
                <a:latin typeface="Calibri"/>
                <a:cs typeface="Calibri"/>
              </a:rPr>
              <a:t>helpful,</a:t>
            </a:r>
            <a:r>
              <a:rPr sz="2400" spc="-50" dirty="0">
                <a:latin typeface="Calibri"/>
                <a:cs typeface="Calibri"/>
              </a:rPr>
              <a:t> </a:t>
            </a:r>
            <a:r>
              <a:rPr sz="2400" dirty="0">
                <a:latin typeface="Calibri"/>
                <a:cs typeface="Calibri"/>
              </a:rPr>
              <a:t>but</a:t>
            </a:r>
            <a:r>
              <a:rPr sz="2400" spc="-70" dirty="0">
                <a:latin typeface="Calibri"/>
                <a:cs typeface="Calibri"/>
              </a:rPr>
              <a:t> </a:t>
            </a:r>
            <a:r>
              <a:rPr sz="2400" spc="-10" dirty="0">
                <a:latin typeface="Calibri"/>
                <a:cs typeface="Calibri"/>
              </a:rPr>
              <a:t>hard</a:t>
            </a:r>
            <a:r>
              <a:rPr sz="2400" spc="-85" dirty="0">
                <a:latin typeface="Calibri"/>
                <a:cs typeface="Calibri"/>
              </a:rPr>
              <a:t> </a:t>
            </a:r>
            <a:r>
              <a:rPr sz="2400" dirty="0">
                <a:latin typeface="Calibri"/>
                <a:cs typeface="Calibri"/>
              </a:rPr>
              <a:t>to</a:t>
            </a:r>
            <a:r>
              <a:rPr sz="2400" spc="-90" dirty="0">
                <a:latin typeface="Calibri"/>
                <a:cs typeface="Calibri"/>
              </a:rPr>
              <a:t> </a:t>
            </a:r>
            <a:r>
              <a:rPr sz="2400" dirty="0">
                <a:latin typeface="Calibri"/>
                <a:cs typeface="Calibri"/>
              </a:rPr>
              <a:t>use</a:t>
            </a:r>
            <a:r>
              <a:rPr sz="2400" spc="-65" dirty="0">
                <a:latin typeface="Calibri"/>
                <a:cs typeface="Calibri"/>
              </a:rPr>
              <a:t> </a:t>
            </a:r>
            <a:r>
              <a:rPr sz="2400" dirty="0">
                <a:latin typeface="Calibri"/>
                <a:cs typeface="Calibri"/>
              </a:rPr>
              <a:t>with</a:t>
            </a:r>
            <a:r>
              <a:rPr sz="2400" spc="-60" dirty="0">
                <a:latin typeface="Calibri"/>
                <a:cs typeface="Calibri"/>
              </a:rPr>
              <a:t> </a:t>
            </a:r>
            <a:r>
              <a:rPr sz="2400" dirty="0">
                <a:latin typeface="Calibri"/>
                <a:cs typeface="Calibri"/>
              </a:rPr>
              <a:t>sequence</a:t>
            </a:r>
            <a:r>
              <a:rPr sz="2400" spc="-80" dirty="0">
                <a:latin typeface="Calibri"/>
                <a:cs typeface="Calibri"/>
              </a:rPr>
              <a:t> </a:t>
            </a:r>
            <a:r>
              <a:rPr sz="2400" spc="-10" dirty="0">
                <a:latin typeface="Calibri"/>
                <a:cs typeface="Calibri"/>
              </a:rPr>
              <a:t>models</a:t>
            </a:r>
            <a:endParaRPr lang="en-US" sz="2400" spc="-10" dirty="0">
              <a:latin typeface="Calibri"/>
              <a:cs typeface="Calibri"/>
            </a:endParaRPr>
          </a:p>
          <a:p>
            <a:pPr marL="303530" marR="5080" indent="-291465" algn="just">
              <a:lnSpc>
                <a:spcPct val="126000"/>
              </a:lnSpc>
              <a:spcBef>
                <a:spcPts val="95"/>
              </a:spcBef>
            </a:pPr>
            <a:r>
              <a:rPr lang="en-US" sz="2400" b="1" spc="-10" dirty="0">
                <a:latin typeface="Calibri"/>
                <a:cs typeface="Calibri"/>
              </a:rPr>
              <a:t>reasons : </a:t>
            </a:r>
          </a:p>
          <a:p>
            <a:pPr marL="354965" marR="5080" lvl="8" indent="-342900" algn="just">
              <a:lnSpc>
                <a:spcPct val="126000"/>
              </a:lnSpc>
              <a:spcBef>
                <a:spcPts val="95"/>
              </a:spcBef>
              <a:buFont typeface="Arial" panose="020B0604020202020204" pitchFamily="34" charset="0"/>
              <a:buChar char="•"/>
            </a:pPr>
            <a:r>
              <a:rPr sz="2400" spc="-10" dirty="0">
                <a:latin typeface="Calibri"/>
                <a:cs typeface="Calibri"/>
              </a:rPr>
              <a:t>Sequences</a:t>
            </a:r>
            <a:r>
              <a:rPr sz="2400" spc="-110" dirty="0">
                <a:latin typeface="Calibri"/>
                <a:cs typeface="Calibri"/>
              </a:rPr>
              <a:t> </a:t>
            </a:r>
            <a:r>
              <a:rPr sz="2400" dirty="0">
                <a:latin typeface="Calibri"/>
                <a:cs typeface="Calibri"/>
              </a:rPr>
              <a:t>are</a:t>
            </a:r>
            <a:r>
              <a:rPr sz="2400" spc="-85" dirty="0">
                <a:latin typeface="Calibri"/>
                <a:cs typeface="Calibri"/>
              </a:rPr>
              <a:t> </a:t>
            </a:r>
            <a:r>
              <a:rPr sz="2400" spc="-35" dirty="0">
                <a:latin typeface="Calibri"/>
                <a:cs typeface="Calibri"/>
              </a:rPr>
              <a:t>different</a:t>
            </a:r>
            <a:r>
              <a:rPr sz="2400" spc="-40" dirty="0">
                <a:latin typeface="Calibri"/>
                <a:cs typeface="Calibri"/>
              </a:rPr>
              <a:t> </a:t>
            </a:r>
            <a:r>
              <a:rPr sz="2400" spc="-10" dirty="0">
                <a:latin typeface="Calibri"/>
                <a:cs typeface="Calibri"/>
              </a:rPr>
              <a:t>lengths,</a:t>
            </a:r>
            <a:r>
              <a:rPr sz="2400" spc="-100" dirty="0">
                <a:latin typeface="Calibri"/>
                <a:cs typeface="Calibri"/>
              </a:rPr>
              <a:t> </a:t>
            </a:r>
            <a:r>
              <a:rPr sz="2400" spc="-25" dirty="0">
                <a:latin typeface="Calibri"/>
                <a:cs typeface="Calibri"/>
              </a:rPr>
              <a:t>makes</a:t>
            </a:r>
            <a:r>
              <a:rPr sz="2400" spc="-110" dirty="0">
                <a:latin typeface="Calibri"/>
                <a:cs typeface="Calibri"/>
              </a:rPr>
              <a:t> </a:t>
            </a:r>
            <a:r>
              <a:rPr sz="2400" dirty="0">
                <a:latin typeface="Calibri"/>
                <a:cs typeface="Calibri"/>
              </a:rPr>
              <a:t>normalizing</a:t>
            </a:r>
            <a:r>
              <a:rPr sz="2400" spc="-110" dirty="0">
                <a:latin typeface="Calibri"/>
                <a:cs typeface="Calibri"/>
              </a:rPr>
              <a:t> </a:t>
            </a:r>
            <a:r>
              <a:rPr sz="2400" spc="-10" dirty="0">
                <a:latin typeface="Calibri"/>
                <a:cs typeface="Calibri"/>
              </a:rPr>
              <a:t>across</a:t>
            </a:r>
            <a:r>
              <a:rPr sz="2400" spc="-80" dirty="0">
                <a:latin typeface="Calibri"/>
                <a:cs typeface="Calibri"/>
              </a:rPr>
              <a:t> </a:t>
            </a:r>
            <a:r>
              <a:rPr sz="2400" dirty="0">
                <a:latin typeface="Calibri"/>
                <a:cs typeface="Calibri"/>
              </a:rPr>
              <a:t>the</a:t>
            </a:r>
            <a:r>
              <a:rPr sz="2400" spc="-50" dirty="0">
                <a:latin typeface="Calibri"/>
                <a:cs typeface="Calibri"/>
              </a:rPr>
              <a:t> </a:t>
            </a:r>
            <a:r>
              <a:rPr sz="2400" spc="-20" dirty="0">
                <a:latin typeface="Calibri"/>
                <a:cs typeface="Calibri"/>
              </a:rPr>
              <a:t>batch</a:t>
            </a:r>
            <a:r>
              <a:rPr sz="2400" spc="-110" dirty="0">
                <a:latin typeface="Calibri"/>
                <a:cs typeface="Calibri"/>
              </a:rPr>
              <a:t> </a:t>
            </a:r>
            <a:r>
              <a:rPr lang="en-US" sz="2400" spc="-110" dirty="0">
                <a:latin typeface="Calibri"/>
                <a:cs typeface="Calibri"/>
              </a:rPr>
              <a:t>is </a:t>
            </a:r>
            <a:r>
              <a:rPr sz="2400" dirty="0">
                <a:latin typeface="Calibri"/>
                <a:cs typeface="Calibri"/>
              </a:rPr>
              <a:t>hard</a:t>
            </a:r>
            <a:r>
              <a:rPr lang="en-US" sz="2400" dirty="0">
                <a:latin typeface="Calibri"/>
                <a:cs typeface="Calibri"/>
              </a:rPr>
              <a:t>.</a:t>
            </a:r>
            <a:endParaRPr lang="en-US" sz="2400" spc="385" dirty="0">
              <a:latin typeface="Calibri"/>
              <a:cs typeface="Calibri"/>
            </a:endParaRPr>
          </a:p>
          <a:p>
            <a:pPr marL="354965" marR="5080" lvl="8" indent="-342900" algn="just">
              <a:lnSpc>
                <a:spcPct val="126000"/>
              </a:lnSpc>
              <a:spcBef>
                <a:spcPts val="95"/>
              </a:spcBef>
              <a:buFont typeface="Arial" panose="020B0604020202020204" pitchFamily="34" charset="0"/>
              <a:buChar char="•"/>
            </a:pPr>
            <a:r>
              <a:rPr sz="2400" spc="-10" dirty="0" err="1">
                <a:latin typeface="Calibri"/>
                <a:cs typeface="Calibri"/>
              </a:rPr>
              <a:t>Sequenc</a:t>
            </a:r>
            <a:r>
              <a:rPr sz="2400" spc="-10" dirty="0">
                <a:latin typeface="Calibri"/>
                <a:cs typeface="Calibri"/>
              </a:rPr>
              <a:t> </a:t>
            </a:r>
            <a:r>
              <a:rPr sz="2400" dirty="0">
                <a:latin typeface="Calibri"/>
                <a:cs typeface="Calibri"/>
              </a:rPr>
              <a:t>es</a:t>
            </a:r>
            <a:r>
              <a:rPr sz="2400" spc="-55" dirty="0">
                <a:latin typeface="Calibri"/>
                <a:cs typeface="Calibri"/>
              </a:rPr>
              <a:t> </a:t>
            </a:r>
            <a:r>
              <a:rPr sz="2400" dirty="0">
                <a:latin typeface="Calibri"/>
                <a:cs typeface="Calibri"/>
              </a:rPr>
              <a:t>can</a:t>
            </a:r>
            <a:r>
              <a:rPr sz="2400" spc="-70" dirty="0">
                <a:latin typeface="Calibri"/>
                <a:cs typeface="Calibri"/>
              </a:rPr>
              <a:t> </a:t>
            </a:r>
            <a:r>
              <a:rPr sz="2400" dirty="0">
                <a:latin typeface="Calibri"/>
                <a:cs typeface="Calibri"/>
              </a:rPr>
              <a:t>be</a:t>
            </a:r>
            <a:r>
              <a:rPr sz="2400" spc="-50" dirty="0">
                <a:latin typeface="Calibri"/>
                <a:cs typeface="Calibri"/>
              </a:rPr>
              <a:t> </a:t>
            </a:r>
            <a:r>
              <a:rPr sz="2400" dirty="0">
                <a:latin typeface="Calibri"/>
                <a:cs typeface="Calibri"/>
              </a:rPr>
              <a:t>very</a:t>
            </a:r>
            <a:r>
              <a:rPr sz="2400" spc="-80" dirty="0">
                <a:latin typeface="Calibri"/>
                <a:cs typeface="Calibri"/>
              </a:rPr>
              <a:t> </a:t>
            </a:r>
            <a:r>
              <a:rPr sz="2400" dirty="0">
                <a:latin typeface="Calibri"/>
                <a:cs typeface="Calibri"/>
              </a:rPr>
              <a:t>long,</a:t>
            </a:r>
            <a:r>
              <a:rPr sz="2400" spc="-40" dirty="0">
                <a:latin typeface="Calibri"/>
                <a:cs typeface="Calibri"/>
              </a:rPr>
              <a:t> </a:t>
            </a:r>
            <a:r>
              <a:rPr sz="2400" dirty="0">
                <a:latin typeface="Calibri"/>
                <a:cs typeface="Calibri"/>
              </a:rPr>
              <a:t>so</a:t>
            </a:r>
            <a:r>
              <a:rPr sz="2400" spc="-60" dirty="0">
                <a:latin typeface="Calibri"/>
                <a:cs typeface="Calibri"/>
              </a:rPr>
              <a:t> </a:t>
            </a:r>
            <a:r>
              <a:rPr sz="2400" dirty="0">
                <a:latin typeface="Calibri"/>
                <a:cs typeface="Calibri"/>
              </a:rPr>
              <a:t>we</a:t>
            </a:r>
            <a:r>
              <a:rPr sz="2400" spc="-70" dirty="0">
                <a:latin typeface="Calibri"/>
                <a:cs typeface="Calibri"/>
              </a:rPr>
              <a:t> </a:t>
            </a:r>
            <a:r>
              <a:rPr sz="2400" dirty="0">
                <a:latin typeface="Calibri"/>
                <a:cs typeface="Calibri"/>
              </a:rPr>
              <a:t>sometimes</a:t>
            </a:r>
            <a:r>
              <a:rPr sz="2400" spc="-80" dirty="0">
                <a:latin typeface="Calibri"/>
                <a:cs typeface="Calibri"/>
              </a:rPr>
              <a:t> </a:t>
            </a:r>
            <a:r>
              <a:rPr sz="2400" spc="-30" dirty="0">
                <a:latin typeface="Calibri"/>
                <a:cs typeface="Calibri"/>
              </a:rPr>
              <a:t>have</a:t>
            </a:r>
            <a:r>
              <a:rPr sz="2400" spc="-70" dirty="0">
                <a:latin typeface="Calibri"/>
                <a:cs typeface="Calibri"/>
              </a:rPr>
              <a:t> </a:t>
            </a:r>
            <a:r>
              <a:rPr sz="2400" dirty="0">
                <a:latin typeface="Calibri"/>
                <a:cs typeface="Calibri"/>
              </a:rPr>
              <a:t>small</a:t>
            </a:r>
            <a:r>
              <a:rPr sz="2400" spc="-80" dirty="0">
                <a:latin typeface="Calibri"/>
                <a:cs typeface="Calibri"/>
              </a:rPr>
              <a:t> </a:t>
            </a:r>
            <a:r>
              <a:rPr sz="2400" spc="-10" dirty="0">
                <a:latin typeface="Calibri"/>
                <a:cs typeface="Calibri"/>
              </a:rPr>
              <a:t>batches</a:t>
            </a:r>
            <a:endParaRPr sz="2400" dirty="0">
              <a:latin typeface="Calibri"/>
              <a:cs typeface="Calibri"/>
            </a:endParaRPr>
          </a:p>
          <a:p>
            <a:pPr>
              <a:lnSpc>
                <a:spcPct val="100000"/>
              </a:lnSpc>
              <a:spcBef>
                <a:spcPts val="575"/>
              </a:spcBef>
            </a:pPr>
            <a:endParaRPr sz="2400" dirty="0">
              <a:latin typeface="Calibri"/>
              <a:cs typeface="Calibri"/>
            </a:endParaRPr>
          </a:p>
          <a:p>
            <a:pPr marL="12700">
              <a:lnSpc>
                <a:spcPct val="100000"/>
              </a:lnSpc>
            </a:pPr>
            <a:r>
              <a:rPr sz="2400" b="1" dirty="0">
                <a:latin typeface="Calibri"/>
                <a:cs typeface="Calibri"/>
              </a:rPr>
              <a:t>Simple</a:t>
            </a:r>
            <a:r>
              <a:rPr sz="2400" b="1" spc="-40" dirty="0">
                <a:latin typeface="Calibri"/>
                <a:cs typeface="Calibri"/>
              </a:rPr>
              <a:t> </a:t>
            </a:r>
            <a:r>
              <a:rPr sz="2400" b="1" dirty="0">
                <a:latin typeface="Calibri"/>
                <a:cs typeface="Calibri"/>
              </a:rPr>
              <a:t>solution:</a:t>
            </a:r>
            <a:r>
              <a:rPr sz="2400" b="1" spc="-80" dirty="0">
                <a:latin typeface="Calibri"/>
                <a:cs typeface="Calibri"/>
              </a:rPr>
              <a:t> </a:t>
            </a:r>
            <a:r>
              <a:rPr sz="2400" spc="-25" dirty="0">
                <a:latin typeface="Calibri"/>
                <a:cs typeface="Calibri"/>
              </a:rPr>
              <a:t>“layer</a:t>
            </a:r>
            <a:r>
              <a:rPr sz="2400" spc="-95" dirty="0">
                <a:latin typeface="Calibri"/>
                <a:cs typeface="Calibri"/>
              </a:rPr>
              <a:t> </a:t>
            </a:r>
            <a:r>
              <a:rPr sz="2400" spc="-20" dirty="0">
                <a:latin typeface="Calibri"/>
                <a:cs typeface="Calibri"/>
              </a:rPr>
              <a:t>normalization”</a:t>
            </a:r>
            <a:r>
              <a:rPr sz="2400" spc="-55" dirty="0">
                <a:latin typeface="Calibri"/>
                <a:cs typeface="Calibri"/>
              </a:rPr>
              <a:t> </a:t>
            </a:r>
            <a:r>
              <a:rPr sz="2400" dirty="0">
                <a:latin typeface="Calibri"/>
                <a:cs typeface="Calibri"/>
              </a:rPr>
              <a:t>–</a:t>
            </a:r>
            <a:r>
              <a:rPr sz="2400" spc="-30" dirty="0">
                <a:latin typeface="Calibri"/>
                <a:cs typeface="Calibri"/>
              </a:rPr>
              <a:t> </a:t>
            </a:r>
            <a:r>
              <a:rPr sz="2400" spc="-25" dirty="0">
                <a:latin typeface="Calibri"/>
                <a:cs typeface="Calibri"/>
              </a:rPr>
              <a:t>like</a:t>
            </a:r>
            <a:r>
              <a:rPr sz="2400" spc="-75" dirty="0">
                <a:latin typeface="Calibri"/>
                <a:cs typeface="Calibri"/>
              </a:rPr>
              <a:t> </a:t>
            </a:r>
            <a:r>
              <a:rPr sz="2400" spc="-10" dirty="0">
                <a:latin typeface="Calibri"/>
                <a:cs typeface="Calibri"/>
              </a:rPr>
              <a:t>batch</a:t>
            </a:r>
            <a:r>
              <a:rPr sz="2400" spc="-65" dirty="0">
                <a:latin typeface="Calibri"/>
                <a:cs typeface="Calibri"/>
              </a:rPr>
              <a:t> </a:t>
            </a:r>
            <a:r>
              <a:rPr sz="2400" dirty="0">
                <a:latin typeface="Calibri"/>
                <a:cs typeface="Calibri"/>
              </a:rPr>
              <a:t>norm,</a:t>
            </a:r>
            <a:r>
              <a:rPr sz="2400" spc="-70" dirty="0">
                <a:latin typeface="Calibri"/>
                <a:cs typeface="Calibri"/>
              </a:rPr>
              <a:t> </a:t>
            </a:r>
            <a:r>
              <a:rPr sz="2400" dirty="0">
                <a:latin typeface="Calibri"/>
                <a:cs typeface="Calibri"/>
              </a:rPr>
              <a:t>but</a:t>
            </a:r>
            <a:r>
              <a:rPr sz="2400" spc="-60" dirty="0">
                <a:latin typeface="Calibri"/>
                <a:cs typeface="Calibri"/>
              </a:rPr>
              <a:t> </a:t>
            </a:r>
            <a:r>
              <a:rPr sz="2400" dirty="0">
                <a:latin typeface="Calibri"/>
                <a:cs typeface="Calibri"/>
              </a:rPr>
              <a:t>not</a:t>
            </a:r>
            <a:r>
              <a:rPr sz="2400" spc="-70" dirty="0">
                <a:latin typeface="Calibri"/>
                <a:cs typeface="Calibri"/>
              </a:rPr>
              <a:t> </a:t>
            </a:r>
            <a:r>
              <a:rPr sz="2400" spc="-10" dirty="0">
                <a:latin typeface="Calibri"/>
                <a:cs typeface="Calibri"/>
              </a:rPr>
              <a:t>across</a:t>
            </a:r>
            <a:r>
              <a:rPr sz="2400" spc="-65" dirty="0">
                <a:latin typeface="Calibri"/>
                <a:cs typeface="Calibri"/>
              </a:rPr>
              <a:t> </a:t>
            </a:r>
            <a:r>
              <a:rPr sz="2400" dirty="0">
                <a:latin typeface="Calibri"/>
                <a:cs typeface="Calibri"/>
              </a:rPr>
              <a:t>the</a:t>
            </a:r>
            <a:r>
              <a:rPr sz="2400" spc="-70" dirty="0">
                <a:latin typeface="Calibri"/>
                <a:cs typeface="Calibri"/>
              </a:rPr>
              <a:t> </a:t>
            </a:r>
            <a:r>
              <a:rPr sz="2400" spc="-10" dirty="0">
                <a:latin typeface="Calibri"/>
                <a:cs typeface="Calibri"/>
              </a:rPr>
              <a:t>batch</a:t>
            </a:r>
            <a:endParaRPr sz="2400" dirty="0">
              <a:latin typeface="Calibri"/>
              <a:cs typeface="Calibri"/>
            </a:endParaRPr>
          </a:p>
          <a:p>
            <a:pPr marL="781685">
              <a:lnSpc>
                <a:spcPct val="100000"/>
              </a:lnSpc>
              <a:spcBef>
                <a:spcPts val="1739"/>
              </a:spcBef>
              <a:tabLst>
                <a:tab pos="5313680" algn="l"/>
              </a:tabLst>
            </a:pPr>
            <a:r>
              <a:rPr sz="1800" b="1" spc="-10" dirty="0">
                <a:latin typeface="Calibri"/>
                <a:cs typeface="Calibri"/>
              </a:rPr>
              <a:t>Batch</a:t>
            </a:r>
            <a:r>
              <a:rPr sz="1800" b="1" spc="-65" dirty="0">
                <a:latin typeface="Calibri"/>
                <a:cs typeface="Calibri"/>
              </a:rPr>
              <a:t> </a:t>
            </a:r>
            <a:r>
              <a:rPr sz="1800" b="1" spc="-20" dirty="0">
                <a:latin typeface="Calibri"/>
                <a:cs typeface="Calibri"/>
              </a:rPr>
              <a:t>norm</a:t>
            </a:r>
            <a:r>
              <a:rPr sz="1800" b="1" dirty="0">
                <a:latin typeface="Calibri"/>
                <a:cs typeface="Calibri"/>
              </a:rPr>
              <a:t>	</a:t>
            </a:r>
            <a:r>
              <a:rPr sz="1800" b="1" spc="-20" dirty="0">
                <a:latin typeface="Calibri"/>
                <a:cs typeface="Calibri"/>
              </a:rPr>
              <a:t>Layer</a:t>
            </a:r>
            <a:r>
              <a:rPr sz="1800" b="1" spc="-70" dirty="0">
                <a:latin typeface="Calibri"/>
                <a:cs typeface="Calibri"/>
              </a:rPr>
              <a:t> </a:t>
            </a:r>
            <a:r>
              <a:rPr sz="1800" b="1" spc="-20" dirty="0">
                <a:latin typeface="Calibri"/>
                <a:cs typeface="Calibri"/>
              </a:rPr>
              <a:t>norm</a:t>
            </a:r>
            <a:endParaRPr sz="1800" dirty="0">
              <a:latin typeface="Calibri"/>
              <a:cs typeface="Calibri"/>
            </a:endParaRPr>
          </a:p>
        </p:txBody>
      </p:sp>
      <p:grpSp>
        <p:nvGrpSpPr>
          <p:cNvPr id="4" name="object 4"/>
          <p:cNvGrpSpPr/>
          <p:nvPr/>
        </p:nvGrpSpPr>
        <p:grpSpPr>
          <a:xfrm>
            <a:off x="819911" y="4831079"/>
            <a:ext cx="1655445" cy="744220"/>
            <a:chOff x="819911" y="4831079"/>
            <a:chExt cx="1655445" cy="744220"/>
          </a:xfrm>
        </p:grpSpPr>
        <p:pic>
          <p:nvPicPr>
            <p:cNvPr id="5" name="object 5"/>
            <p:cNvPicPr/>
            <p:nvPr/>
          </p:nvPicPr>
          <p:blipFill>
            <a:blip r:embed="rId3" cstate="print"/>
            <a:stretch>
              <a:fillRect/>
            </a:stretch>
          </p:blipFill>
          <p:spPr>
            <a:xfrm>
              <a:off x="1078991" y="4837175"/>
              <a:ext cx="1395984" cy="737616"/>
            </a:xfrm>
            <a:prstGeom prst="rect">
              <a:avLst/>
            </a:prstGeom>
          </p:spPr>
        </p:pic>
        <p:pic>
          <p:nvPicPr>
            <p:cNvPr id="6" name="object 6"/>
            <p:cNvPicPr/>
            <p:nvPr/>
          </p:nvPicPr>
          <p:blipFill>
            <a:blip r:embed="rId4" cstate="print"/>
            <a:stretch>
              <a:fillRect/>
            </a:stretch>
          </p:blipFill>
          <p:spPr>
            <a:xfrm>
              <a:off x="819911" y="4831079"/>
              <a:ext cx="260273" cy="286384"/>
            </a:xfrm>
            <a:prstGeom prst="rect">
              <a:avLst/>
            </a:prstGeom>
          </p:spPr>
        </p:pic>
      </p:grpSp>
      <p:pic>
        <p:nvPicPr>
          <p:cNvPr id="7" name="object 7"/>
          <p:cNvPicPr/>
          <p:nvPr/>
        </p:nvPicPr>
        <p:blipFill>
          <a:blip r:embed="rId5" cstate="print"/>
          <a:stretch>
            <a:fillRect/>
          </a:stretch>
        </p:blipFill>
        <p:spPr>
          <a:xfrm>
            <a:off x="1078991" y="4527803"/>
            <a:ext cx="1443228" cy="160019"/>
          </a:xfrm>
          <a:prstGeom prst="rect">
            <a:avLst/>
          </a:prstGeom>
        </p:spPr>
      </p:pic>
      <p:grpSp>
        <p:nvGrpSpPr>
          <p:cNvPr id="8" name="object 8"/>
          <p:cNvGrpSpPr/>
          <p:nvPr/>
        </p:nvGrpSpPr>
        <p:grpSpPr>
          <a:xfrm>
            <a:off x="2586227" y="4381500"/>
            <a:ext cx="474345" cy="162560"/>
            <a:chOff x="2586227" y="4381500"/>
            <a:chExt cx="474345" cy="162560"/>
          </a:xfrm>
        </p:grpSpPr>
        <p:pic>
          <p:nvPicPr>
            <p:cNvPr id="9" name="object 9"/>
            <p:cNvPicPr/>
            <p:nvPr/>
          </p:nvPicPr>
          <p:blipFill>
            <a:blip r:embed="rId6" cstate="print"/>
            <a:stretch>
              <a:fillRect/>
            </a:stretch>
          </p:blipFill>
          <p:spPr>
            <a:xfrm>
              <a:off x="2586227" y="4471035"/>
              <a:ext cx="83820" cy="73025"/>
            </a:xfrm>
            <a:prstGeom prst="rect">
              <a:avLst/>
            </a:prstGeom>
          </p:spPr>
        </p:pic>
        <p:sp>
          <p:nvSpPr>
            <p:cNvPr id="10" name="object 10"/>
            <p:cNvSpPr/>
            <p:nvPr/>
          </p:nvSpPr>
          <p:spPr>
            <a:xfrm>
              <a:off x="2656712" y="4381500"/>
              <a:ext cx="403860" cy="135255"/>
            </a:xfrm>
            <a:custGeom>
              <a:avLst/>
              <a:gdLst/>
              <a:ahLst/>
              <a:cxnLst/>
              <a:rect l="l" t="t" r="r" b="b"/>
              <a:pathLst>
                <a:path w="403860" h="135254">
                  <a:moveTo>
                    <a:pt x="398144" y="0"/>
                  </a:moveTo>
                  <a:lnTo>
                    <a:pt x="0" y="116967"/>
                  </a:lnTo>
                  <a:lnTo>
                    <a:pt x="5334" y="135255"/>
                  </a:lnTo>
                  <a:lnTo>
                    <a:pt x="403479" y="18287"/>
                  </a:lnTo>
                  <a:lnTo>
                    <a:pt x="398144" y="0"/>
                  </a:lnTo>
                  <a:close/>
                </a:path>
              </a:pathLst>
            </a:custGeom>
            <a:solidFill>
              <a:srgbClr val="000000"/>
            </a:solidFill>
          </p:spPr>
          <p:txBody>
            <a:bodyPr wrap="square" lIns="0" tIns="0" rIns="0" bIns="0" rtlCol="0"/>
            <a:lstStyle/>
            <a:p>
              <a:endParaRPr/>
            </a:p>
          </p:txBody>
        </p:sp>
      </p:grpSp>
      <p:pic>
        <p:nvPicPr>
          <p:cNvPr id="11" name="object 11"/>
          <p:cNvPicPr/>
          <p:nvPr/>
        </p:nvPicPr>
        <p:blipFill>
          <a:blip r:embed="rId7" cstate="print"/>
          <a:stretch>
            <a:fillRect/>
          </a:stretch>
        </p:blipFill>
        <p:spPr>
          <a:xfrm>
            <a:off x="3105911" y="4119371"/>
            <a:ext cx="1962912" cy="147827"/>
          </a:xfrm>
          <a:prstGeom prst="rect">
            <a:avLst/>
          </a:prstGeom>
        </p:spPr>
      </p:pic>
      <p:pic>
        <p:nvPicPr>
          <p:cNvPr id="12" name="object 12"/>
          <p:cNvPicPr/>
          <p:nvPr/>
        </p:nvPicPr>
        <p:blipFill>
          <a:blip r:embed="rId8" cstate="print"/>
          <a:stretch>
            <a:fillRect/>
          </a:stretch>
        </p:blipFill>
        <p:spPr>
          <a:xfrm>
            <a:off x="3105911" y="4369308"/>
            <a:ext cx="2235708" cy="188975"/>
          </a:xfrm>
          <a:prstGeom prst="rect">
            <a:avLst/>
          </a:prstGeom>
        </p:spPr>
      </p:pic>
      <p:pic>
        <p:nvPicPr>
          <p:cNvPr id="13" name="object 13"/>
          <p:cNvPicPr/>
          <p:nvPr/>
        </p:nvPicPr>
        <p:blipFill>
          <a:blip r:embed="rId9" cstate="print"/>
          <a:stretch>
            <a:fillRect/>
          </a:stretch>
        </p:blipFill>
        <p:spPr>
          <a:xfrm>
            <a:off x="182879" y="4597908"/>
            <a:ext cx="623316" cy="178307"/>
          </a:xfrm>
          <a:prstGeom prst="rect">
            <a:avLst/>
          </a:prstGeom>
        </p:spPr>
      </p:pic>
      <p:pic>
        <p:nvPicPr>
          <p:cNvPr id="14" name="object 14"/>
          <p:cNvPicPr/>
          <p:nvPr/>
        </p:nvPicPr>
        <p:blipFill>
          <a:blip r:embed="rId10" cstate="print"/>
          <a:stretch>
            <a:fillRect/>
          </a:stretch>
        </p:blipFill>
        <p:spPr>
          <a:xfrm>
            <a:off x="2747772" y="4687823"/>
            <a:ext cx="2412492" cy="909828"/>
          </a:xfrm>
          <a:prstGeom prst="rect">
            <a:avLst/>
          </a:prstGeom>
        </p:spPr>
      </p:pic>
      <p:pic>
        <p:nvPicPr>
          <p:cNvPr id="15" name="object 15"/>
          <p:cNvPicPr/>
          <p:nvPr/>
        </p:nvPicPr>
        <p:blipFill>
          <a:blip r:embed="rId11" cstate="print"/>
          <a:stretch>
            <a:fillRect/>
          </a:stretch>
        </p:blipFill>
        <p:spPr>
          <a:xfrm>
            <a:off x="1078991" y="6018276"/>
            <a:ext cx="1886712" cy="458724"/>
          </a:xfrm>
          <a:prstGeom prst="rect">
            <a:avLst/>
          </a:prstGeom>
        </p:spPr>
      </p:pic>
      <p:pic>
        <p:nvPicPr>
          <p:cNvPr id="16" name="object 16"/>
          <p:cNvPicPr/>
          <p:nvPr/>
        </p:nvPicPr>
        <p:blipFill>
          <a:blip r:embed="rId12" cstate="print"/>
          <a:stretch>
            <a:fillRect/>
          </a:stretch>
        </p:blipFill>
        <p:spPr>
          <a:xfrm>
            <a:off x="5804915" y="6018276"/>
            <a:ext cx="1719072" cy="458724"/>
          </a:xfrm>
          <a:prstGeom prst="rect">
            <a:avLst/>
          </a:prstGeom>
        </p:spPr>
      </p:pic>
      <p:grpSp>
        <p:nvGrpSpPr>
          <p:cNvPr id="17" name="object 17"/>
          <p:cNvGrpSpPr/>
          <p:nvPr/>
        </p:nvGrpSpPr>
        <p:grpSpPr>
          <a:xfrm>
            <a:off x="4974335" y="4524755"/>
            <a:ext cx="2369820" cy="1310640"/>
            <a:chOff x="4974335" y="4524755"/>
            <a:chExt cx="2369820" cy="1310640"/>
          </a:xfrm>
        </p:grpSpPr>
        <p:pic>
          <p:nvPicPr>
            <p:cNvPr id="18" name="object 18"/>
            <p:cNvPicPr/>
            <p:nvPr/>
          </p:nvPicPr>
          <p:blipFill>
            <a:blip r:embed="rId13" cstate="print"/>
            <a:stretch>
              <a:fillRect/>
            </a:stretch>
          </p:blipFill>
          <p:spPr>
            <a:xfrm>
              <a:off x="5804915" y="4814315"/>
              <a:ext cx="1339595" cy="739140"/>
            </a:xfrm>
            <a:prstGeom prst="rect">
              <a:avLst/>
            </a:prstGeom>
          </p:spPr>
        </p:pic>
        <p:pic>
          <p:nvPicPr>
            <p:cNvPr id="19" name="object 19"/>
            <p:cNvPicPr/>
            <p:nvPr/>
          </p:nvPicPr>
          <p:blipFill>
            <a:blip r:embed="rId14" cstate="print"/>
            <a:stretch>
              <a:fillRect/>
            </a:stretch>
          </p:blipFill>
          <p:spPr>
            <a:xfrm>
              <a:off x="5591555" y="5372100"/>
              <a:ext cx="216027" cy="286029"/>
            </a:xfrm>
            <a:prstGeom prst="rect">
              <a:avLst/>
            </a:prstGeom>
          </p:spPr>
        </p:pic>
        <p:pic>
          <p:nvPicPr>
            <p:cNvPr id="20" name="object 20"/>
            <p:cNvPicPr/>
            <p:nvPr/>
          </p:nvPicPr>
          <p:blipFill>
            <a:blip r:embed="rId15" cstate="print"/>
            <a:stretch>
              <a:fillRect/>
            </a:stretch>
          </p:blipFill>
          <p:spPr>
            <a:xfrm>
              <a:off x="4974335" y="5657088"/>
              <a:ext cx="605027" cy="178308"/>
            </a:xfrm>
            <a:prstGeom prst="rect">
              <a:avLst/>
            </a:prstGeom>
          </p:spPr>
        </p:pic>
        <p:pic>
          <p:nvPicPr>
            <p:cNvPr id="21" name="object 21"/>
            <p:cNvPicPr/>
            <p:nvPr/>
          </p:nvPicPr>
          <p:blipFill>
            <a:blip r:embed="rId16" cstate="print"/>
            <a:stretch>
              <a:fillRect/>
            </a:stretch>
          </p:blipFill>
          <p:spPr>
            <a:xfrm>
              <a:off x="7142987" y="5034279"/>
              <a:ext cx="70357" cy="84836"/>
            </a:xfrm>
            <a:prstGeom prst="rect">
              <a:avLst/>
            </a:prstGeom>
          </p:spPr>
        </p:pic>
        <p:sp>
          <p:nvSpPr>
            <p:cNvPr id="22" name="object 22"/>
            <p:cNvSpPr/>
            <p:nvPr/>
          </p:nvSpPr>
          <p:spPr>
            <a:xfrm>
              <a:off x="7169403" y="4664963"/>
              <a:ext cx="175260" cy="387985"/>
            </a:xfrm>
            <a:custGeom>
              <a:avLst/>
              <a:gdLst/>
              <a:ahLst/>
              <a:cxnLst/>
              <a:rect l="l" t="t" r="r" b="b"/>
              <a:pathLst>
                <a:path w="175259" h="387985">
                  <a:moveTo>
                    <a:pt x="157099" y="0"/>
                  </a:moveTo>
                  <a:lnTo>
                    <a:pt x="0" y="380238"/>
                  </a:lnTo>
                  <a:lnTo>
                    <a:pt x="17525" y="387477"/>
                  </a:lnTo>
                  <a:lnTo>
                    <a:pt x="174751" y="7366"/>
                  </a:lnTo>
                  <a:lnTo>
                    <a:pt x="157099" y="0"/>
                  </a:lnTo>
                  <a:close/>
                </a:path>
              </a:pathLst>
            </a:custGeom>
            <a:solidFill>
              <a:srgbClr val="000000"/>
            </a:solidFill>
          </p:spPr>
          <p:txBody>
            <a:bodyPr wrap="square" lIns="0" tIns="0" rIns="0" bIns="0" rtlCol="0"/>
            <a:lstStyle/>
            <a:p>
              <a:endParaRPr/>
            </a:p>
          </p:txBody>
        </p:sp>
        <p:pic>
          <p:nvPicPr>
            <p:cNvPr id="23" name="object 23"/>
            <p:cNvPicPr/>
            <p:nvPr/>
          </p:nvPicPr>
          <p:blipFill>
            <a:blip r:embed="rId17" cstate="print"/>
            <a:stretch>
              <a:fillRect/>
            </a:stretch>
          </p:blipFill>
          <p:spPr>
            <a:xfrm>
              <a:off x="6038087" y="4524755"/>
              <a:ext cx="115824" cy="114300"/>
            </a:xfrm>
            <a:prstGeom prst="rect">
              <a:avLst/>
            </a:prstGeom>
          </p:spPr>
        </p:pic>
      </p:grpSp>
      <p:pic>
        <p:nvPicPr>
          <p:cNvPr id="24" name="object 24"/>
          <p:cNvPicPr/>
          <p:nvPr/>
        </p:nvPicPr>
        <p:blipFill>
          <a:blip r:embed="rId18" cstate="print"/>
          <a:stretch>
            <a:fillRect/>
          </a:stretch>
        </p:blipFill>
        <p:spPr>
          <a:xfrm>
            <a:off x="7705089" y="4668959"/>
            <a:ext cx="2360676" cy="909827"/>
          </a:xfrm>
          <a:prstGeom prst="rect">
            <a:avLst/>
          </a:prstGeom>
        </p:spPr>
      </p:pic>
      <p:pic>
        <p:nvPicPr>
          <p:cNvPr id="25" name="object 25"/>
          <p:cNvPicPr/>
          <p:nvPr/>
        </p:nvPicPr>
        <p:blipFill>
          <a:blip r:embed="rId19" cstate="print"/>
          <a:stretch>
            <a:fillRect/>
          </a:stretch>
        </p:blipFill>
        <p:spPr>
          <a:xfrm>
            <a:off x="7245095" y="4376928"/>
            <a:ext cx="2735579" cy="181356"/>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40520AD-3ABA-62FD-8149-99AE5A0437A5}"/>
                  </a:ext>
                </a:extLst>
              </p:cNvPr>
              <p:cNvSpPr txBox="1"/>
              <p:nvPr/>
            </p:nvSpPr>
            <p:spPr>
              <a:xfrm>
                <a:off x="6553200" y="5399129"/>
                <a:ext cx="87268" cy="161583"/>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rPr>
                        <m:t>𝑗</m:t>
                      </m:r>
                    </m:oMath>
                  </m:oMathPara>
                </a14:m>
                <a:endParaRPr kumimoji="1" lang="ko-KR" altLang="en-US" sz="1050" dirty="0"/>
              </a:p>
            </p:txBody>
          </p:sp>
        </mc:Choice>
        <mc:Fallback>
          <p:sp>
            <p:nvSpPr>
              <p:cNvPr id="27" name="TextBox 26">
                <a:extLst>
                  <a:ext uri="{FF2B5EF4-FFF2-40B4-BE49-F238E27FC236}">
                    <a16:creationId xmlns:a16="http://schemas.microsoft.com/office/drawing/2014/main" id="{940520AD-3ABA-62FD-8149-99AE5A0437A5}"/>
                  </a:ext>
                </a:extLst>
              </p:cNvPr>
              <p:cNvSpPr txBox="1">
                <a:spLocks noRot="1" noChangeAspect="1" noMove="1" noResize="1" noEditPoints="1" noAdjustHandles="1" noChangeArrowheads="1" noChangeShapeType="1" noTextEdit="1"/>
              </p:cNvSpPr>
              <p:nvPr/>
            </p:nvSpPr>
            <p:spPr>
              <a:xfrm>
                <a:off x="6553200" y="5399129"/>
                <a:ext cx="87268" cy="161583"/>
              </a:xfrm>
              <a:prstGeom prst="rect">
                <a:avLst/>
              </a:prstGeom>
              <a:blipFill>
                <a:blip r:embed="rId20"/>
                <a:stretch>
                  <a:fillRect l="-57143" r="-57143" b="-3846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C4F164E6-308A-5D33-C582-69893E399BD2}"/>
                  </a:ext>
                </a:extLst>
              </p:cNvPr>
              <p:cNvSpPr txBox="1"/>
              <p:nvPr/>
            </p:nvSpPr>
            <p:spPr>
              <a:xfrm>
                <a:off x="8696214" y="5363824"/>
                <a:ext cx="87268" cy="161583"/>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ko-KR" sz="1050" b="0" i="1" smtClean="0">
                          <a:latin typeface="Cambria Math" panose="02040503050406030204" pitchFamily="18" charset="0"/>
                        </a:rPr>
                        <m:t>𝑗</m:t>
                      </m:r>
                    </m:oMath>
                  </m:oMathPara>
                </a14:m>
                <a:endParaRPr kumimoji="1" lang="ko-KR" altLang="en-US" sz="1050" dirty="0"/>
              </a:p>
            </p:txBody>
          </p:sp>
        </mc:Choice>
        <mc:Fallback>
          <p:sp>
            <p:nvSpPr>
              <p:cNvPr id="28" name="TextBox 27">
                <a:extLst>
                  <a:ext uri="{FF2B5EF4-FFF2-40B4-BE49-F238E27FC236}">
                    <a16:creationId xmlns:a16="http://schemas.microsoft.com/office/drawing/2014/main" id="{C4F164E6-308A-5D33-C582-69893E399BD2}"/>
                  </a:ext>
                </a:extLst>
              </p:cNvPr>
              <p:cNvSpPr txBox="1">
                <a:spLocks noRot="1" noChangeAspect="1" noMove="1" noResize="1" noEditPoints="1" noAdjustHandles="1" noChangeArrowheads="1" noChangeShapeType="1" noTextEdit="1"/>
              </p:cNvSpPr>
              <p:nvPr/>
            </p:nvSpPr>
            <p:spPr>
              <a:xfrm>
                <a:off x="8696214" y="5363824"/>
                <a:ext cx="87268" cy="161583"/>
              </a:xfrm>
              <a:prstGeom prst="rect">
                <a:avLst/>
              </a:prstGeom>
              <a:blipFill>
                <a:blip r:embed="rId21"/>
                <a:stretch>
                  <a:fillRect l="-37500" r="-37500" b="-38462"/>
                </a:stretch>
              </a:blipFill>
            </p:spPr>
            <p:txBody>
              <a:bodyPr/>
              <a:lstStyle/>
              <a:p>
                <a:r>
                  <a:rPr lang="ko-KR"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35969"/>
            <a:ext cx="5389245" cy="1590040"/>
          </a:xfrm>
          <a:prstGeom prst="rect">
            <a:avLst/>
          </a:prstGeom>
        </p:spPr>
        <p:txBody>
          <a:bodyPr vert="horz" wrap="square" lIns="0" tIns="401320" rIns="0" bIns="0" rtlCol="0">
            <a:spAutoFit/>
          </a:bodyPr>
          <a:lstStyle/>
          <a:p>
            <a:pPr marL="12700">
              <a:lnSpc>
                <a:spcPct val="100000"/>
              </a:lnSpc>
              <a:spcBef>
                <a:spcPts val="3160"/>
              </a:spcBef>
            </a:pPr>
            <a:r>
              <a:rPr sz="5000" dirty="0"/>
              <a:t>Putting</a:t>
            </a:r>
            <a:r>
              <a:rPr sz="5000" spc="-125" dirty="0"/>
              <a:t> </a:t>
            </a:r>
            <a:r>
              <a:rPr sz="5000" dirty="0"/>
              <a:t>it</a:t>
            </a:r>
            <a:r>
              <a:rPr sz="5000" spc="-65" dirty="0"/>
              <a:t> </a:t>
            </a:r>
            <a:r>
              <a:rPr sz="5000" dirty="0"/>
              <a:t>all</a:t>
            </a:r>
            <a:r>
              <a:rPr sz="5000" spc="-175" dirty="0"/>
              <a:t> </a:t>
            </a:r>
            <a:r>
              <a:rPr sz="5000" spc="-10" dirty="0"/>
              <a:t>together</a:t>
            </a:r>
            <a:endParaRPr sz="5000"/>
          </a:p>
          <a:p>
            <a:pPr marL="103505">
              <a:lnSpc>
                <a:spcPct val="100000"/>
              </a:lnSpc>
              <a:spcBef>
                <a:spcPts val="1100"/>
              </a:spcBef>
            </a:pPr>
            <a:r>
              <a:rPr sz="1800" b="0" dirty="0">
                <a:latin typeface="Calibri"/>
                <a:cs typeface="Calibri"/>
              </a:rPr>
              <a:t>The</a:t>
            </a:r>
            <a:r>
              <a:rPr sz="1800" b="0" spc="-40" dirty="0">
                <a:latin typeface="Calibri"/>
                <a:cs typeface="Calibri"/>
              </a:rPr>
              <a:t> </a:t>
            </a:r>
            <a:r>
              <a:rPr sz="1800" b="0" spc="-10" dirty="0">
                <a:latin typeface="Calibri"/>
                <a:cs typeface="Calibri"/>
              </a:rPr>
              <a:t>Transformer</a:t>
            </a:r>
            <a:endParaRPr sz="1800">
              <a:latin typeface="Calibri"/>
              <a:cs typeface="Calibri"/>
            </a:endParaRPr>
          </a:p>
        </p:txBody>
      </p:sp>
      <p:pic>
        <p:nvPicPr>
          <p:cNvPr id="3" name="object 3"/>
          <p:cNvPicPr/>
          <p:nvPr/>
        </p:nvPicPr>
        <p:blipFill>
          <a:blip r:embed="rId3" cstate="print"/>
          <a:stretch>
            <a:fillRect/>
          </a:stretch>
        </p:blipFill>
        <p:spPr>
          <a:xfrm>
            <a:off x="1479803" y="5262371"/>
            <a:ext cx="1237487" cy="297179"/>
          </a:xfrm>
          <a:prstGeom prst="rect">
            <a:avLst/>
          </a:prstGeom>
        </p:spPr>
      </p:pic>
      <p:pic>
        <p:nvPicPr>
          <p:cNvPr id="4" name="object 4"/>
          <p:cNvPicPr/>
          <p:nvPr/>
        </p:nvPicPr>
        <p:blipFill>
          <a:blip r:embed="rId4" cstate="print"/>
          <a:stretch>
            <a:fillRect/>
          </a:stretch>
        </p:blipFill>
        <p:spPr>
          <a:xfrm>
            <a:off x="1348739" y="5634228"/>
            <a:ext cx="1135380" cy="280416"/>
          </a:xfrm>
          <a:prstGeom prst="rect">
            <a:avLst/>
          </a:prstGeom>
        </p:spPr>
      </p:pic>
      <p:grpSp>
        <p:nvGrpSpPr>
          <p:cNvPr id="5" name="object 5"/>
          <p:cNvGrpSpPr/>
          <p:nvPr/>
        </p:nvGrpSpPr>
        <p:grpSpPr>
          <a:xfrm>
            <a:off x="280415" y="1530096"/>
            <a:ext cx="7473950" cy="5105400"/>
            <a:chOff x="280415" y="1530096"/>
            <a:chExt cx="7473950" cy="5105400"/>
          </a:xfrm>
        </p:grpSpPr>
        <p:pic>
          <p:nvPicPr>
            <p:cNvPr id="6" name="object 6"/>
            <p:cNvPicPr/>
            <p:nvPr/>
          </p:nvPicPr>
          <p:blipFill>
            <a:blip r:embed="rId5" cstate="print"/>
            <a:stretch>
              <a:fillRect/>
            </a:stretch>
          </p:blipFill>
          <p:spPr>
            <a:xfrm>
              <a:off x="4268724" y="1530096"/>
              <a:ext cx="3485387" cy="5105400"/>
            </a:xfrm>
            <a:prstGeom prst="rect">
              <a:avLst/>
            </a:prstGeom>
          </p:spPr>
        </p:pic>
        <p:sp>
          <p:nvSpPr>
            <p:cNvPr id="7" name="object 7"/>
            <p:cNvSpPr/>
            <p:nvPr/>
          </p:nvSpPr>
          <p:spPr>
            <a:xfrm>
              <a:off x="2833116" y="4479036"/>
              <a:ext cx="2087880" cy="1211580"/>
            </a:xfrm>
            <a:custGeom>
              <a:avLst/>
              <a:gdLst/>
              <a:ahLst/>
              <a:cxnLst/>
              <a:rect l="l" t="t" r="r" b="b"/>
              <a:pathLst>
                <a:path w="2087879" h="1211579">
                  <a:moveTo>
                    <a:pt x="2011667" y="28575"/>
                  </a:moveTo>
                  <a:lnTo>
                    <a:pt x="626364" y="28575"/>
                  </a:lnTo>
                  <a:lnTo>
                    <a:pt x="626364" y="47625"/>
                  </a:lnTo>
                  <a:lnTo>
                    <a:pt x="2011667" y="47625"/>
                  </a:lnTo>
                  <a:lnTo>
                    <a:pt x="2011667" y="28575"/>
                  </a:lnTo>
                  <a:close/>
                </a:path>
                <a:path w="2087879" h="1211579">
                  <a:moveTo>
                    <a:pt x="2021713" y="403860"/>
                  </a:moveTo>
                  <a:lnTo>
                    <a:pt x="2014601" y="386080"/>
                  </a:lnTo>
                  <a:lnTo>
                    <a:pt x="0" y="1193444"/>
                  </a:lnTo>
                  <a:lnTo>
                    <a:pt x="7112" y="1211122"/>
                  </a:lnTo>
                  <a:lnTo>
                    <a:pt x="2021713" y="403860"/>
                  </a:lnTo>
                  <a:close/>
                </a:path>
                <a:path w="2087879" h="1211579">
                  <a:moveTo>
                    <a:pt x="2087880" y="38100"/>
                  </a:moveTo>
                  <a:lnTo>
                    <a:pt x="2068830" y="28575"/>
                  </a:lnTo>
                  <a:lnTo>
                    <a:pt x="2011680" y="0"/>
                  </a:lnTo>
                  <a:lnTo>
                    <a:pt x="2011680" y="76200"/>
                  </a:lnTo>
                  <a:lnTo>
                    <a:pt x="2068830" y="47625"/>
                  </a:lnTo>
                  <a:lnTo>
                    <a:pt x="2087880" y="38100"/>
                  </a:lnTo>
                  <a:close/>
                </a:path>
              </a:pathLst>
            </a:custGeom>
            <a:solidFill>
              <a:srgbClr val="000000"/>
            </a:solidFill>
          </p:spPr>
          <p:txBody>
            <a:bodyPr wrap="square" lIns="0" tIns="0" rIns="0" bIns="0" rtlCol="0"/>
            <a:lstStyle/>
            <a:p>
              <a:endParaRPr/>
            </a:p>
          </p:txBody>
        </p:sp>
        <p:pic>
          <p:nvPicPr>
            <p:cNvPr id="8" name="object 8"/>
            <p:cNvPicPr/>
            <p:nvPr/>
          </p:nvPicPr>
          <p:blipFill>
            <a:blip r:embed="rId6" cstate="print"/>
            <a:stretch>
              <a:fillRect/>
            </a:stretch>
          </p:blipFill>
          <p:spPr>
            <a:xfrm>
              <a:off x="4837175" y="4838699"/>
              <a:ext cx="84836" cy="70738"/>
            </a:xfrm>
            <a:prstGeom prst="rect">
              <a:avLst/>
            </a:prstGeom>
          </p:spPr>
        </p:pic>
        <p:pic>
          <p:nvPicPr>
            <p:cNvPr id="9" name="object 9"/>
            <p:cNvPicPr/>
            <p:nvPr/>
          </p:nvPicPr>
          <p:blipFill>
            <a:blip r:embed="rId7" cstate="print"/>
            <a:stretch>
              <a:fillRect/>
            </a:stretch>
          </p:blipFill>
          <p:spPr>
            <a:xfrm>
              <a:off x="280415" y="4322063"/>
              <a:ext cx="3015996" cy="297180"/>
            </a:xfrm>
            <a:prstGeom prst="rect">
              <a:avLst/>
            </a:prstGeom>
          </p:spPr>
        </p:pic>
      </p:grpSp>
      <p:sp>
        <p:nvSpPr>
          <p:cNvPr id="10" name="object 10"/>
          <p:cNvSpPr txBox="1"/>
          <p:nvPr/>
        </p:nvSpPr>
        <p:spPr>
          <a:xfrm>
            <a:off x="78130" y="6015938"/>
            <a:ext cx="3867150" cy="791210"/>
          </a:xfrm>
          <a:prstGeom prst="rect">
            <a:avLst/>
          </a:prstGeom>
        </p:spPr>
        <p:txBody>
          <a:bodyPr vert="horz" wrap="square" lIns="0" tIns="12700" rIns="0" bIns="0" rtlCol="0">
            <a:spAutoFit/>
          </a:bodyPr>
          <a:lstStyle/>
          <a:p>
            <a:pPr marL="382905">
              <a:lnSpc>
                <a:spcPct val="100000"/>
              </a:lnSpc>
              <a:spcBef>
                <a:spcPts val="100"/>
              </a:spcBef>
            </a:pPr>
            <a:r>
              <a:rPr sz="1800" spc="-30" dirty="0">
                <a:latin typeface="Calibri"/>
                <a:cs typeface="Calibri"/>
              </a:rPr>
              <a:t>concatenates</a:t>
            </a:r>
            <a:r>
              <a:rPr sz="1800" spc="-70" dirty="0">
                <a:latin typeface="Calibri"/>
                <a:cs typeface="Calibri"/>
              </a:rPr>
              <a:t> </a:t>
            </a:r>
            <a:r>
              <a:rPr sz="1800" spc="-25" dirty="0">
                <a:latin typeface="Calibri"/>
                <a:cs typeface="Calibri"/>
              </a:rPr>
              <a:t>attention</a:t>
            </a:r>
            <a:r>
              <a:rPr sz="1800" spc="-60" dirty="0">
                <a:latin typeface="Calibri"/>
                <a:cs typeface="Calibri"/>
              </a:rPr>
              <a:t> </a:t>
            </a:r>
            <a:r>
              <a:rPr sz="1800" dirty="0">
                <a:latin typeface="Calibri"/>
                <a:cs typeface="Calibri"/>
              </a:rPr>
              <a:t>from</a:t>
            </a:r>
            <a:r>
              <a:rPr sz="1800" spc="-20" dirty="0">
                <a:latin typeface="Calibri"/>
                <a:cs typeface="Calibri"/>
              </a:rPr>
              <a:t> </a:t>
            </a:r>
            <a:r>
              <a:rPr sz="1800" dirty="0">
                <a:latin typeface="Calibri"/>
                <a:cs typeface="Calibri"/>
              </a:rPr>
              <a:t>all</a:t>
            </a:r>
            <a:r>
              <a:rPr sz="1800" spc="30" dirty="0">
                <a:latin typeface="Calibri"/>
                <a:cs typeface="Calibri"/>
              </a:rPr>
              <a:t> </a:t>
            </a:r>
            <a:r>
              <a:rPr sz="1800" spc="-20" dirty="0">
                <a:latin typeface="Calibri"/>
                <a:cs typeface="Calibri"/>
              </a:rPr>
              <a:t>heads</a:t>
            </a:r>
            <a:endParaRPr sz="1800">
              <a:latin typeface="Calibri"/>
              <a:cs typeface="Calibri"/>
            </a:endParaRPr>
          </a:p>
          <a:p>
            <a:pPr marL="12700">
              <a:lnSpc>
                <a:spcPct val="100000"/>
              </a:lnSpc>
              <a:spcBef>
                <a:spcPts val="2185"/>
              </a:spcBef>
            </a:pPr>
            <a:r>
              <a:rPr sz="1400" spc="-35" dirty="0">
                <a:latin typeface="Calibri"/>
                <a:cs typeface="Calibri"/>
              </a:rPr>
              <a:t>Vaswani</a:t>
            </a:r>
            <a:r>
              <a:rPr sz="1400" spc="-45" dirty="0">
                <a:latin typeface="Calibri"/>
                <a:cs typeface="Calibri"/>
              </a:rPr>
              <a:t> </a:t>
            </a:r>
            <a:r>
              <a:rPr sz="1400" dirty="0">
                <a:latin typeface="Calibri"/>
                <a:cs typeface="Calibri"/>
              </a:rPr>
              <a:t>et</a:t>
            </a:r>
            <a:r>
              <a:rPr sz="1400" spc="-30" dirty="0">
                <a:latin typeface="Calibri"/>
                <a:cs typeface="Calibri"/>
              </a:rPr>
              <a:t> </a:t>
            </a:r>
            <a:r>
              <a:rPr sz="1400" dirty="0">
                <a:latin typeface="Calibri"/>
                <a:cs typeface="Calibri"/>
              </a:rPr>
              <a:t>al.</a:t>
            </a:r>
            <a:r>
              <a:rPr sz="1400" spc="-5" dirty="0">
                <a:latin typeface="Calibri"/>
                <a:cs typeface="Calibri"/>
              </a:rPr>
              <a:t> </a:t>
            </a:r>
            <a:r>
              <a:rPr sz="1400" b="1" spc="-25" dirty="0">
                <a:latin typeface="Calibri"/>
                <a:cs typeface="Calibri"/>
              </a:rPr>
              <a:t>Attention</a:t>
            </a:r>
            <a:r>
              <a:rPr sz="1400" b="1" spc="-55" dirty="0">
                <a:latin typeface="Calibri"/>
                <a:cs typeface="Calibri"/>
              </a:rPr>
              <a:t> </a:t>
            </a:r>
            <a:r>
              <a:rPr sz="1400" b="1" dirty="0">
                <a:latin typeface="Calibri"/>
                <a:cs typeface="Calibri"/>
              </a:rPr>
              <a:t>Is</a:t>
            </a:r>
            <a:r>
              <a:rPr sz="1400" b="1" spc="-10" dirty="0">
                <a:latin typeface="Calibri"/>
                <a:cs typeface="Calibri"/>
              </a:rPr>
              <a:t> </a:t>
            </a:r>
            <a:r>
              <a:rPr sz="1400" b="1" dirty="0">
                <a:latin typeface="Calibri"/>
                <a:cs typeface="Calibri"/>
              </a:rPr>
              <a:t>All</a:t>
            </a:r>
            <a:r>
              <a:rPr sz="1400" b="1" spc="-5" dirty="0">
                <a:latin typeface="Calibri"/>
                <a:cs typeface="Calibri"/>
              </a:rPr>
              <a:t> </a:t>
            </a:r>
            <a:r>
              <a:rPr sz="1400" b="1" spc="-60" dirty="0">
                <a:latin typeface="Calibri"/>
                <a:cs typeface="Calibri"/>
              </a:rPr>
              <a:t>You</a:t>
            </a:r>
            <a:r>
              <a:rPr sz="1400" b="1" spc="-90" dirty="0">
                <a:latin typeface="Calibri"/>
                <a:cs typeface="Calibri"/>
              </a:rPr>
              <a:t> </a:t>
            </a:r>
            <a:r>
              <a:rPr sz="1400" b="1" dirty="0">
                <a:latin typeface="Calibri"/>
                <a:cs typeface="Calibri"/>
              </a:rPr>
              <a:t>Need.</a:t>
            </a:r>
            <a:r>
              <a:rPr sz="1400" b="1" spc="-75" dirty="0">
                <a:latin typeface="Calibri"/>
                <a:cs typeface="Calibri"/>
              </a:rPr>
              <a:t> </a:t>
            </a:r>
            <a:r>
              <a:rPr sz="1400" spc="-10" dirty="0">
                <a:latin typeface="Calibri"/>
                <a:cs typeface="Calibri"/>
              </a:rPr>
              <a:t>2017.</a:t>
            </a:r>
            <a:endParaRPr sz="1400">
              <a:latin typeface="Calibri"/>
              <a:cs typeface="Calibri"/>
            </a:endParaRPr>
          </a:p>
        </p:txBody>
      </p:sp>
      <p:sp>
        <p:nvSpPr>
          <p:cNvPr id="11" name="object 11"/>
          <p:cNvSpPr txBox="1"/>
          <p:nvPr/>
        </p:nvSpPr>
        <p:spPr>
          <a:xfrm>
            <a:off x="255828" y="4667758"/>
            <a:ext cx="333375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essentially</a:t>
            </a:r>
            <a:r>
              <a:rPr sz="1600" spc="-65" dirty="0">
                <a:latin typeface="Calibri"/>
                <a:cs typeface="Calibri"/>
              </a:rPr>
              <a:t> </a:t>
            </a:r>
            <a:r>
              <a:rPr sz="1600" dirty="0">
                <a:latin typeface="Calibri"/>
                <a:cs typeface="Calibri"/>
              </a:rPr>
              <a:t>a</a:t>
            </a:r>
            <a:r>
              <a:rPr sz="1600" spc="-55" dirty="0">
                <a:latin typeface="Calibri"/>
                <a:cs typeface="Calibri"/>
              </a:rPr>
              <a:t> </a:t>
            </a:r>
            <a:r>
              <a:rPr sz="1600" spc="-10" dirty="0">
                <a:latin typeface="Calibri"/>
                <a:cs typeface="Calibri"/>
              </a:rPr>
              <a:t>residual</a:t>
            </a:r>
            <a:r>
              <a:rPr sz="1600" spc="-30" dirty="0">
                <a:latin typeface="Calibri"/>
                <a:cs typeface="Calibri"/>
              </a:rPr>
              <a:t> </a:t>
            </a:r>
            <a:r>
              <a:rPr sz="1600" spc="-10" dirty="0">
                <a:latin typeface="Calibri"/>
                <a:cs typeface="Calibri"/>
              </a:rPr>
              <a:t>connection</a:t>
            </a:r>
            <a:r>
              <a:rPr sz="1600" spc="-20" dirty="0">
                <a:latin typeface="Calibri"/>
                <a:cs typeface="Calibri"/>
              </a:rPr>
              <a:t> </a:t>
            </a:r>
            <a:r>
              <a:rPr sz="1600" dirty="0">
                <a:latin typeface="Calibri"/>
                <a:cs typeface="Calibri"/>
              </a:rPr>
              <a:t>with</a:t>
            </a:r>
            <a:r>
              <a:rPr sz="1600" spc="-25" dirty="0">
                <a:latin typeface="Calibri"/>
                <a:cs typeface="Calibri"/>
              </a:rPr>
              <a:t> LN</a:t>
            </a:r>
            <a:endParaRPr sz="1600">
              <a:latin typeface="Calibri"/>
              <a:cs typeface="Calibri"/>
            </a:endParaRPr>
          </a:p>
        </p:txBody>
      </p:sp>
      <p:grpSp>
        <p:nvGrpSpPr>
          <p:cNvPr id="12" name="object 12"/>
          <p:cNvGrpSpPr/>
          <p:nvPr/>
        </p:nvGrpSpPr>
        <p:grpSpPr>
          <a:xfrm>
            <a:off x="370331" y="1801367"/>
            <a:ext cx="10846435" cy="2961640"/>
            <a:chOff x="370331" y="1801367"/>
            <a:chExt cx="10846435" cy="2961640"/>
          </a:xfrm>
        </p:grpSpPr>
        <p:sp>
          <p:nvSpPr>
            <p:cNvPr id="13" name="object 13"/>
            <p:cNvSpPr/>
            <p:nvPr/>
          </p:nvSpPr>
          <p:spPr>
            <a:xfrm>
              <a:off x="3878580" y="3846575"/>
              <a:ext cx="1043940" cy="76200"/>
            </a:xfrm>
            <a:custGeom>
              <a:avLst/>
              <a:gdLst/>
              <a:ahLst/>
              <a:cxnLst/>
              <a:rect l="l" t="t" r="r" b="b"/>
              <a:pathLst>
                <a:path w="1043939" h="76200">
                  <a:moveTo>
                    <a:pt x="1043813" y="38100"/>
                  </a:moveTo>
                  <a:lnTo>
                    <a:pt x="1024763" y="28575"/>
                  </a:lnTo>
                  <a:lnTo>
                    <a:pt x="967486" y="0"/>
                  </a:lnTo>
                  <a:lnTo>
                    <a:pt x="967486" y="28575"/>
                  </a:lnTo>
                  <a:lnTo>
                    <a:pt x="0" y="28575"/>
                  </a:lnTo>
                  <a:lnTo>
                    <a:pt x="0" y="47625"/>
                  </a:lnTo>
                  <a:lnTo>
                    <a:pt x="967486" y="47625"/>
                  </a:lnTo>
                  <a:lnTo>
                    <a:pt x="967486" y="76200"/>
                  </a:lnTo>
                  <a:lnTo>
                    <a:pt x="1024763" y="47625"/>
                  </a:lnTo>
                  <a:lnTo>
                    <a:pt x="1043813" y="38100"/>
                  </a:lnTo>
                  <a:close/>
                </a:path>
              </a:pathLst>
            </a:custGeom>
            <a:solidFill>
              <a:srgbClr val="000000"/>
            </a:solidFill>
          </p:spPr>
          <p:txBody>
            <a:bodyPr wrap="square" lIns="0" tIns="0" rIns="0" bIns="0" rtlCol="0"/>
            <a:lstStyle/>
            <a:p>
              <a:endParaRPr/>
            </a:p>
          </p:txBody>
        </p:sp>
        <p:pic>
          <p:nvPicPr>
            <p:cNvPr id="14" name="object 14"/>
            <p:cNvPicPr/>
            <p:nvPr/>
          </p:nvPicPr>
          <p:blipFill>
            <a:blip r:embed="rId8" cstate="print"/>
            <a:stretch>
              <a:fillRect/>
            </a:stretch>
          </p:blipFill>
          <p:spPr>
            <a:xfrm>
              <a:off x="370331" y="3521963"/>
              <a:ext cx="3422904" cy="292608"/>
            </a:xfrm>
            <a:prstGeom prst="rect">
              <a:avLst/>
            </a:prstGeom>
          </p:spPr>
        </p:pic>
        <p:pic>
          <p:nvPicPr>
            <p:cNvPr id="15" name="object 15"/>
            <p:cNvPicPr/>
            <p:nvPr/>
          </p:nvPicPr>
          <p:blipFill>
            <a:blip r:embed="rId9" cstate="print"/>
            <a:stretch>
              <a:fillRect/>
            </a:stretch>
          </p:blipFill>
          <p:spPr>
            <a:xfrm>
              <a:off x="4837303" y="3468116"/>
              <a:ext cx="84962" cy="70231"/>
            </a:xfrm>
            <a:prstGeom prst="rect">
              <a:avLst/>
            </a:prstGeom>
          </p:spPr>
        </p:pic>
        <p:sp>
          <p:nvSpPr>
            <p:cNvPr id="16" name="object 16"/>
            <p:cNvSpPr/>
            <p:nvPr/>
          </p:nvSpPr>
          <p:spPr>
            <a:xfrm>
              <a:off x="3790187" y="3049523"/>
              <a:ext cx="1065530" cy="462915"/>
            </a:xfrm>
            <a:custGeom>
              <a:avLst/>
              <a:gdLst/>
              <a:ahLst/>
              <a:cxnLst/>
              <a:rect l="l" t="t" r="r" b="b"/>
              <a:pathLst>
                <a:path w="1065529" h="462914">
                  <a:moveTo>
                    <a:pt x="7365" y="0"/>
                  </a:moveTo>
                  <a:lnTo>
                    <a:pt x="0" y="17525"/>
                  </a:lnTo>
                  <a:lnTo>
                    <a:pt x="1058164" y="462406"/>
                  </a:lnTo>
                  <a:lnTo>
                    <a:pt x="1065529" y="444880"/>
                  </a:lnTo>
                  <a:lnTo>
                    <a:pt x="7365" y="0"/>
                  </a:lnTo>
                  <a:close/>
                </a:path>
              </a:pathLst>
            </a:custGeom>
            <a:solidFill>
              <a:srgbClr val="000000"/>
            </a:solidFill>
          </p:spPr>
          <p:txBody>
            <a:bodyPr wrap="square" lIns="0" tIns="0" rIns="0" bIns="0" rtlCol="0"/>
            <a:lstStyle/>
            <a:p>
              <a:endParaRPr/>
            </a:p>
          </p:txBody>
        </p:sp>
        <p:pic>
          <p:nvPicPr>
            <p:cNvPr id="17" name="object 17"/>
            <p:cNvPicPr/>
            <p:nvPr/>
          </p:nvPicPr>
          <p:blipFill>
            <a:blip r:embed="rId10" cstate="print"/>
            <a:stretch>
              <a:fillRect/>
            </a:stretch>
          </p:blipFill>
          <p:spPr>
            <a:xfrm>
              <a:off x="975359" y="2732531"/>
              <a:ext cx="2764536" cy="292608"/>
            </a:xfrm>
            <a:prstGeom prst="rect">
              <a:avLst/>
            </a:prstGeom>
          </p:spPr>
        </p:pic>
        <p:pic>
          <p:nvPicPr>
            <p:cNvPr id="18" name="object 18"/>
            <p:cNvPicPr/>
            <p:nvPr/>
          </p:nvPicPr>
          <p:blipFill>
            <a:blip r:embed="rId11" cstate="print"/>
            <a:stretch>
              <a:fillRect/>
            </a:stretch>
          </p:blipFill>
          <p:spPr>
            <a:xfrm>
              <a:off x="5700141" y="3209543"/>
              <a:ext cx="73787" cy="83311"/>
            </a:xfrm>
            <a:prstGeom prst="rect">
              <a:avLst/>
            </a:prstGeom>
          </p:spPr>
        </p:pic>
        <p:sp>
          <p:nvSpPr>
            <p:cNvPr id="19" name="object 19"/>
            <p:cNvSpPr/>
            <p:nvPr/>
          </p:nvSpPr>
          <p:spPr>
            <a:xfrm>
              <a:off x="5498591" y="2334767"/>
              <a:ext cx="247650" cy="887094"/>
            </a:xfrm>
            <a:custGeom>
              <a:avLst/>
              <a:gdLst/>
              <a:ahLst/>
              <a:cxnLst/>
              <a:rect l="l" t="t" r="r" b="b"/>
              <a:pathLst>
                <a:path w="247650" h="887094">
                  <a:moveTo>
                    <a:pt x="18542" y="0"/>
                  </a:moveTo>
                  <a:lnTo>
                    <a:pt x="0" y="4826"/>
                  </a:lnTo>
                  <a:lnTo>
                    <a:pt x="229362" y="886714"/>
                  </a:lnTo>
                  <a:lnTo>
                    <a:pt x="247650" y="881888"/>
                  </a:lnTo>
                  <a:lnTo>
                    <a:pt x="18542" y="0"/>
                  </a:lnTo>
                  <a:close/>
                </a:path>
              </a:pathLst>
            </a:custGeom>
            <a:solidFill>
              <a:srgbClr val="000000"/>
            </a:solidFill>
          </p:spPr>
          <p:txBody>
            <a:bodyPr wrap="square" lIns="0" tIns="0" rIns="0" bIns="0" rtlCol="0"/>
            <a:lstStyle/>
            <a:p>
              <a:endParaRPr/>
            </a:p>
          </p:txBody>
        </p:sp>
        <p:pic>
          <p:nvPicPr>
            <p:cNvPr id="20" name="object 20"/>
            <p:cNvPicPr/>
            <p:nvPr/>
          </p:nvPicPr>
          <p:blipFill>
            <a:blip r:embed="rId12" cstate="print"/>
            <a:stretch>
              <a:fillRect/>
            </a:stretch>
          </p:blipFill>
          <p:spPr>
            <a:xfrm>
              <a:off x="2852927" y="1801367"/>
              <a:ext cx="3162300" cy="176784"/>
            </a:xfrm>
            <a:prstGeom prst="rect">
              <a:avLst/>
            </a:prstGeom>
          </p:spPr>
        </p:pic>
        <p:pic>
          <p:nvPicPr>
            <p:cNvPr id="21" name="object 21"/>
            <p:cNvPicPr/>
            <p:nvPr/>
          </p:nvPicPr>
          <p:blipFill>
            <a:blip r:embed="rId13" cstate="print"/>
            <a:stretch>
              <a:fillRect/>
            </a:stretch>
          </p:blipFill>
          <p:spPr>
            <a:xfrm>
              <a:off x="2836164" y="1991867"/>
              <a:ext cx="2593848" cy="242315"/>
            </a:xfrm>
            <a:prstGeom prst="rect">
              <a:avLst/>
            </a:prstGeom>
          </p:spPr>
        </p:pic>
        <p:pic>
          <p:nvPicPr>
            <p:cNvPr id="22" name="object 22"/>
            <p:cNvPicPr/>
            <p:nvPr/>
          </p:nvPicPr>
          <p:blipFill>
            <a:blip r:embed="rId14" cstate="print"/>
            <a:stretch>
              <a:fillRect/>
            </a:stretch>
          </p:blipFill>
          <p:spPr>
            <a:xfrm>
              <a:off x="975359" y="3076955"/>
              <a:ext cx="2612136" cy="214884"/>
            </a:xfrm>
            <a:prstGeom prst="rect">
              <a:avLst/>
            </a:prstGeom>
          </p:spPr>
        </p:pic>
        <p:sp>
          <p:nvSpPr>
            <p:cNvPr id="23" name="object 23"/>
            <p:cNvSpPr/>
            <p:nvPr/>
          </p:nvSpPr>
          <p:spPr>
            <a:xfrm>
              <a:off x="7124700" y="2711195"/>
              <a:ext cx="1270000" cy="2051685"/>
            </a:xfrm>
            <a:custGeom>
              <a:avLst/>
              <a:gdLst/>
              <a:ahLst/>
              <a:cxnLst/>
              <a:rect l="l" t="t" r="r" b="b"/>
              <a:pathLst>
                <a:path w="1270000" h="2051685">
                  <a:moveTo>
                    <a:pt x="76200" y="1975104"/>
                  </a:moveTo>
                  <a:lnTo>
                    <a:pt x="0" y="2013204"/>
                  </a:lnTo>
                  <a:lnTo>
                    <a:pt x="76200" y="2051304"/>
                  </a:lnTo>
                  <a:lnTo>
                    <a:pt x="76200" y="2022729"/>
                  </a:lnTo>
                  <a:lnTo>
                    <a:pt x="76187" y="2003679"/>
                  </a:lnTo>
                  <a:lnTo>
                    <a:pt x="76200" y="1975104"/>
                  </a:lnTo>
                  <a:close/>
                </a:path>
                <a:path w="1270000" h="2051685">
                  <a:moveTo>
                    <a:pt x="204216" y="1574292"/>
                  </a:moveTo>
                  <a:lnTo>
                    <a:pt x="128016" y="1612392"/>
                  </a:lnTo>
                  <a:lnTo>
                    <a:pt x="204216" y="1650492"/>
                  </a:lnTo>
                  <a:lnTo>
                    <a:pt x="204216" y="1621917"/>
                  </a:lnTo>
                  <a:lnTo>
                    <a:pt x="204203" y="1602867"/>
                  </a:lnTo>
                  <a:lnTo>
                    <a:pt x="204216" y="1574292"/>
                  </a:lnTo>
                  <a:close/>
                </a:path>
                <a:path w="1270000" h="2051685">
                  <a:moveTo>
                    <a:pt x="204216" y="749808"/>
                  </a:moveTo>
                  <a:lnTo>
                    <a:pt x="128016" y="787908"/>
                  </a:lnTo>
                  <a:lnTo>
                    <a:pt x="204216" y="826008"/>
                  </a:lnTo>
                  <a:lnTo>
                    <a:pt x="204216" y="797433"/>
                  </a:lnTo>
                  <a:lnTo>
                    <a:pt x="204203" y="778383"/>
                  </a:lnTo>
                  <a:lnTo>
                    <a:pt x="204216" y="749808"/>
                  </a:lnTo>
                  <a:close/>
                </a:path>
                <a:path w="1270000" h="2051685">
                  <a:moveTo>
                    <a:pt x="204216" y="0"/>
                  </a:moveTo>
                  <a:lnTo>
                    <a:pt x="128016" y="38100"/>
                  </a:lnTo>
                  <a:lnTo>
                    <a:pt x="204216" y="76200"/>
                  </a:lnTo>
                  <a:lnTo>
                    <a:pt x="204216" y="47625"/>
                  </a:lnTo>
                  <a:lnTo>
                    <a:pt x="204203" y="28575"/>
                  </a:lnTo>
                  <a:lnTo>
                    <a:pt x="204216" y="0"/>
                  </a:lnTo>
                  <a:close/>
                </a:path>
                <a:path w="1270000" h="2051685">
                  <a:moveTo>
                    <a:pt x="1029868" y="2003679"/>
                  </a:moveTo>
                  <a:lnTo>
                    <a:pt x="76200" y="2003679"/>
                  </a:lnTo>
                  <a:lnTo>
                    <a:pt x="76200" y="2022729"/>
                  </a:lnTo>
                  <a:lnTo>
                    <a:pt x="1029868" y="2022729"/>
                  </a:lnTo>
                  <a:lnTo>
                    <a:pt x="1029868" y="2003679"/>
                  </a:lnTo>
                  <a:close/>
                </a:path>
                <a:path w="1270000" h="2051685">
                  <a:moveTo>
                    <a:pt x="1269377" y="1602867"/>
                  </a:moveTo>
                  <a:lnTo>
                    <a:pt x="204216" y="1602867"/>
                  </a:lnTo>
                  <a:lnTo>
                    <a:pt x="204216" y="1621917"/>
                  </a:lnTo>
                  <a:lnTo>
                    <a:pt x="1269377" y="1621917"/>
                  </a:lnTo>
                  <a:lnTo>
                    <a:pt x="1269377" y="1602867"/>
                  </a:lnTo>
                  <a:close/>
                </a:path>
                <a:path w="1270000" h="2051685">
                  <a:moveTo>
                    <a:pt x="1269377" y="778383"/>
                  </a:moveTo>
                  <a:lnTo>
                    <a:pt x="204216" y="778383"/>
                  </a:lnTo>
                  <a:lnTo>
                    <a:pt x="204216" y="797433"/>
                  </a:lnTo>
                  <a:lnTo>
                    <a:pt x="1269377" y="797433"/>
                  </a:lnTo>
                  <a:lnTo>
                    <a:pt x="1269377" y="778383"/>
                  </a:lnTo>
                  <a:close/>
                </a:path>
                <a:path w="1270000" h="2051685">
                  <a:moveTo>
                    <a:pt x="1269377" y="28575"/>
                  </a:moveTo>
                  <a:lnTo>
                    <a:pt x="204216" y="28575"/>
                  </a:lnTo>
                  <a:lnTo>
                    <a:pt x="204216" y="47625"/>
                  </a:lnTo>
                  <a:lnTo>
                    <a:pt x="1269377" y="47625"/>
                  </a:lnTo>
                  <a:lnTo>
                    <a:pt x="1269377" y="28575"/>
                  </a:lnTo>
                  <a:close/>
                </a:path>
              </a:pathLst>
            </a:custGeom>
            <a:solidFill>
              <a:srgbClr val="000000"/>
            </a:solidFill>
          </p:spPr>
          <p:txBody>
            <a:bodyPr wrap="square" lIns="0" tIns="0" rIns="0" bIns="0" rtlCol="0"/>
            <a:lstStyle/>
            <a:p>
              <a:endParaRPr/>
            </a:p>
          </p:txBody>
        </p:sp>
        <p:pic>
          <p:nvPicPr>
            <p:cNvPr id="24" name="object 24"/>
            <p:cNvPicPr/>
            <p:nvPr/>
          </p:nvPicPr>
          <p:blipFill>
            <a:blip r:embed="rId8" cstate="print"/>
            <a:stretch>
              <a:fillRect/>
            </a:stretch>
          </p:blipFill>
          <p:spPr>
            <a:xfrm>
              <a:off x="7793736" y="2906267"/>
              <a:ext cx="3422904" cy="292608"/>
            </a:xfrm>
            <a:prstGeom prst="rect">
              <a:avLst/>
            </a:prstGeom>
          </p:spPr>
        </p:pic>
        <p:sp>
          <p:nvSpPr>
            <p:cNvPr id="25" name="object 25"/>
            <p:cNvSpPr/>
            <p:nvPr/>
          </p:nvSpPr>
          <p:spPr>
            <a:xfrm>
              <a:off x="7124700" y="3038855"/>
              <a:ext cx="1029969" cy="815340"/>
            </a:xfrm>
            <a:custGeom>
              <a:avLst/>
              <a:gdLst/>
              <a:ahLst/>
              <a:cxnLst/>
              <a:rect l="l" t="t" r="r" b="b"/>
              <a:pathLst>
                <a:path w="1029970" h="815339">
                  <a:moveTo>
                    <a:pt x="76073" y="0"/>
                  </a:moveTo>
                  <a:lnTo>
                    <a:pt x="0" y="38100"/>
                  </a:lnTo>
                  <a:lnTo>
                    <a:pt x="76073" y="76200"/>
                  </a:lnTo>
                  <a:lnTo>
                    <a:pt x="76073" y="47625"/>
                  </a:lnTo>
                  <a:lnTo>
                    <a:pt x="76047" y="28575"/>
                  </a:lnTo>
                  <a:lnTo>
                    <a:pt x="76073" y="0"/>
                  </a:lnTo>
                  <a:close/>
                </a:path>
                <a:path w="1029970" h="815339">
                  <a:moveTo>
                    <a:pt x="76200" y="739140"/>
                  </a:moveTo>
                  <a:lnTo>
                    <a:pt x="0" y="777240"/>
                  </a:lnTo>
                  <a:lnTo>
                    <a:pt x="76200" y="815340"/>
                  </a:lnTo>
                  <a:lnTo>
                    <a:pt x="76200" y="786765"/>
                  </a:lnTo>
                  <a:lnTo>
                    <a:pt x="76187" y="767715"/>
                  </a:lnTo>
                  <a:lnTo>
                    <a:pt x="76200" y="739140"/>
                  </a:lnTo>
                  <a:close/>
                </a:path>
                <a:path w="1029970" h="815339">
                  <a:moveTo>
                    <a:pt x="569836" y="28575"/>
                  </a:moveTo>
                  <a:lnTo>
                    <a:pt x="76073" y="28575"/>
                  </a:lnTo>
                  <a:lnTo>
                    <a:pt x="76073" y="47625"/>
                  </a:lnTo>
                  <a:lnTo>
                    <a:pt x="569836" y="47625"/>
                  </a:lnTo>
                  <a:lnTo>
                    <a:pt x="569836" y="28575"/>
                  </a:lnTo>
                  <a:close/>
                </a:path>
                <a:path w="1029970" h="815339">
                  <a:moveTo>
                    <a:pt x="1029868" y="767715"/>
                  </a:moveTo>
                  <a:lnTo>
                    <a:pt x="76200" y="767715"/>
                  </a:lnTo>
                  <a:lnTo>
                    <a:pt x="76200" y="786765"/>
                  </a:lnTo>
                  <a:lnTo>
                    <a:pt x="1029868" y="786765"/>
                  </a:lnTo>
                  <a:lnTo>
                    <a:pt x="1029868" y="767715"/>
                  </a:lnTo>
                  <a:close/>
                </a:path>
              </a:pathLst>
            </a:custGeom>
            <a:solidFill>
              <a:srgbClr val="000000"/>
            </a:solidFill>
          </p:spPr>
          <p:txBody>
            <a:bodyPr wrap="square" lIns="0" tIns="0" rIns="0" bIns="0" rtlCol="0"/>
            <a:lstStyle/>
            <a:p>
              <a:endParaRPr/>
            </a:p>
          </p:txBody>
        </p:sp>
      </p:grpSp>
      <p:sp>
        <p:nvSpPr>
          <p:cNvPr id="26" name="object 26"/>
          <p:cNvSpPr txBox="1"/>
          <p:nvPr/>
        </p:nvSpPr>
        <p:spPr>
          <a:xfrm>
            <a:off x="343611" y="3860038"/>
            <a:ext cx="280416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2-layer</a:t>
            </a:r>
            <a:r>
              <a:rPr sz="1600" spc="-70" dirty="0">
                <a:latin typeface="Calibri"/>
                <a:cs typeface="Calibri"/>
              </a:rPr>
              <a:t> </a:t>
            </a:r>
            <a:r>
              <a:rPr sz="1600" spc="-20" dirty="0">
                <a:latin typeface="Calibri"/>
                <a:cs typeface="Calibri"/>
              </a:rPr>
              <a:t>neural</a:t>
            </a:r>
            <a:r>
              <a:rPr sz="1600" spc="-65" dirty="0">
                <a:latin typeface="Calibri"/>
                <a:cs typeface="Calibri"/>
              </a:rPr>
              <a:t> </a:t>
            </a:r>
            <a:r>
              <a:rPr sz="1600" dirty="0">
                <a:latin typeface="Calibri"/>
                <a:cs typeface="Calibri"/>
              </a:rPr>
              <a:t>net</a:t>
            </a:r>
            <a:r>
              <a:rPr sz="1600" spc="-35" dirty="0">
                <a:latin typeface="Calibri"/>
                <a:cs typeface="Calibri"/>
              </a:rPr>
              <a:t> </a:t>
            </a:r>
            <a:r>
              <a:rPr sz="1600" dirty="0">
                <a:latin typeface="Calibri"/>
                <a:cs typeface="Calibri"/>
              </a:rPr>
              <a:t>at</a:t>
            </a:r>
            <a:r>
              <a:rPr sz="1600" spc="-50" dirty="0">
                <a:latin typeface="Calibri"/>
                <a:cs typeface="Calibri"/>
              </a:rPr>
              <a:t> </a:t>
            </a:r>
            <a:r>
              <a:rPr sz="1600" dirty="0">
                <a:latin typeface="Calibri"/>
                <a:cs typeface="Calibri"/>
              </a:rPr>
              <a:t>each</a:t>
            </a:r>
            <a:r>
              <a:rPr sz="1600" spc="30" dirty="0">
                <a:latin typeface="Calibri"/>
                <a:cs typeface="Calibri"/>
              </a:rPr>
              <a:t> </a:t>
            </a:r>
            <a:r>
              <a:rPr sz="1600" spc="-10" dirty="0">
                <a:latin typeface="Calibri"/>
                <a:cs typeface="Calibri"/>
              </a:rPr>
              <a:t>position</a:t>
            </a:r>
            <a:endParaRPr sz="1600">
              <a:latin typeface="Calibri"/>
              <a:cs typeface="Calibri"/>
            </a:endParaRPr>
          </a:p>
        </p:txBody>
      </p:sp>
      <p:sp>
        <p:nvSpPr>
          <p:cNvPr id="27" name="object 27"/>
          <p:cNvSpPr txBox="1"/>
          <p:nvPr/>
        </p:nvSpPr>
        <p:spPr>
          <a:xfrm>
            <a:off x="554532" y="2204720"/>
            <a:ext cx="1913889"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6</a:t>
            </a:r>
            <a:r>
              <a:rPr sz="1400" spc="-30" dirty="0">
                <a:latin typeface="Calibri"/>
                <a:cs typeface="Calibri"/>
              </a:rPr>
              <a:t> </a:t>
            </a:r>
            <a:r>
              <a:rPr sz="1400" spc="-20" dirty="0">
                <a:latin typeface="Calibri"/>
                <a:cs typeface="Calibri"/>
              </a:rPr>
              <a:t>layers, </a:t>
            </a:r>
            <a:r>
              <a:rPr sz="1400" dirty="0">
                <a:latin typeface="Calibri"/>
                <a:cs typeface="Calibri"/>
              </a:rPr>
              <a:t>each</a:t>
            </a:r>
            <a:r>
              <a:rPr sz="1400" spc="-35" dirty="0">
                <a:latin typeface="Calibri"/>
                <a:cs typeface="Calibri"/>
              </a:rPr>
              <a:t> </a:t>
            </a:r>
            <a:r>
              <a:rPr sz="1400" dirty="0">
                <a:latin typeface="Calibri"/>
                <a:cs typeface="Calibri"/>
              </a:rPr>
              <a:t>with</a:t>
            </a:r>
            <a:r>
              <a:rPr sz="1400" spc="-25" dirty="0">
                <a:latin typeface="Calibri"/>
                <a:cs typeface="Calibri"/>
              </a:rPr>
              <a:t> </a:t>
            </a:r>
            <a:r>
              <a:rPr sz="1400" dirty="0">
                <a:latin typeface="Calibri"/>
                <a:cs typeface="Calibri"/>
              </a:rPr>
              <a:t>d</a:t>
            </a:r>
            <a:r>
              <a:rPr sz="1400" spc="-15" dirty="0">
                <a:latin typeface="Calibri"/>
                <a:cs typeface="Calibri"/>
              </a:rPr>
              <a:t> </a:t>
            </a:r>
            <a:r>
              <a:rPr sz="1400" spc="-10" dirty="0">
                <a:latin typeface="Calibri"/>
                <a:cs typeface="Calibri"/>
              </a:rPr>
              <a:t>=</a:t>
            </a:r>
            <a:r>
              <a:rPr sz="1400" spc="-80" dirty="0">
                <a:latin typeface="Calibri"/>
                <a:cs typeface="Calibri"/>
              </a:rPr>
              <a:t> </a:t>
            </a:r>
            <a:r>
              <a:rPr sz="1400" spc="-25" dirty="0">
                <a:latin typeface="Calibri"/>
                <a:cs typeface="Calibri"/>
              </a:rPr>
              <a:t>512</a:t>
            </a:r>
            <a:endParaRPr sz="1400">
              <a:latin typeface="Calibri"/>
              <a:cs typeface="Calibri"/>
            </a:endParaRPr>
          </a:p>
        </p:txBody>
      </p:sp>
      <p:sp>
        <p:nvSpPr>
          <p:cNvPr id="28" name="object 28"/>
          <p:cNvSpPr txBox="1"/>
          <p:nvPr/>
        </p:nvSpPr>
        <p:spPr>
          <a:xfrm>
            <a:off x="7948930" y="451484"/>
            <a:ext cx="322199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Decoder</a:t>
            </a:r>
            <a:r>
              <a:rPr sz="1800" spc="-40" dirty="0">
                <a:latin typeface="Calibri"/>
                <a:cs typeface="Calibri"/>
              </a:rPr>
              <a:t> </a:t>
            </a:r>
            <a:r>
              <a:rPr sz="1800" spc="-10" dirty="0">
                <a:latin typeface="Calibri"/>
                <a:cs typeface="Calibri"/>
              </a:rPr>
              <a:t>decodes</a:t>
            </a:r>
            <a:r>
              <a:rPr sz="1800" spc="-75" dirty="0">
                <a:latin typeface="Calibri"/>
                <a:cs typeface="Calibri"/>
              </a:rPr>
              <a:t> </a:t>
            </a:r>
            <a:r>
              <a:rPr sz="1800" dirty="0">
                <a:latin typeface="Calibri"/>
                <a:cs typeface="Calibri"/>
              </a:rPr>
              <a:t>one</a:t>
            </a:r>
            <a:r>
              <a:rPr sz="1800" spc="-55" dirty="0">
                <a:latin typeface="Calibri"/>
                <a:cs typeface="Calibri"/>
              </a:rPr>
              <a:t> </a:t>
            </a:r>
            <a:r>
              <a:rPr sz="1800" dirty="0">
                <a:latin typeface="Calibri"/>
                <a:cs typeface="Calibri"/>
              </a:rPr>
              <a:t>position</a:t>
            </a:r>
            <a:r>
              <a:rPr sz="1800" spc="-60" dirty="0">
                <a:latin typeface="Calibri"/>
                <a:cs typeface="Calibri"/>
              </a:rPr>
              <a:t> </a:t>
            </a:r>
            <a:r>
              <a:rPr sz="1800" dirty="0">
                <a:latin typeface="Calibri"/>
                <a:cs typeface="Calibri"/>
              </a:rPr>
              <a:t>at</a:t>
            </a:r>
            <a:r>
              <a:rPr sz="1800" spc="-70" dirty="0">
                <a:latin typeface="Calibri"/>
                <a:cs typeface="Calibri"/>
              </a:rPr>
              <a:t> </a:t>
            </a:r>
            <a:r>
              <a:rPr sz="1800" spc="-50" dirty="0">
                <a:latin typeface="Calibri"/>
                <a:cs typeface="Calibri"/>
              </a:rPr>
              <a:t>a </a:t>
            </a:r>
            <a:r>
              <a:rPr sz="1800" dirty="0">
                <a:latin typeface="Calibri"/>
                <a:cs typeface="Calibri"/>
              </a:rPr>
              <a:t>time</a:t>
            </a:r>
            <a:r>
              <a:rPr sz="1800" spc="-60" dirty="0">
                <a:latin typeface="Calibri"/>
                <a:cs typeface="Calibri"/>
              </a:rPr>
              <a:t> </a:t>
            </a:r>
            <a:r>
              <a:rPr sz="1800" dirty="0">
                <a:latin typeface="Calibri"/>
                <a:cs typeface="Calibri"/>
              </a:rPr>
              <a:t>with</a:t>
            </a:r>
            <a:r>
              <a:rPr sz="1800" spc="-45" dirty="0">
                <a:latin typeface="Calibri"/>
                <a:cs typeface="Calibri"/>
              </a:rPr>
              <a:t> </a:t>
            </a:r>
            <a:r>
              <a:rPr sz="1800" spc="-20" dirty="0">
                <a:latin typeface="Calibri"/>
                <a:cs typeface="Calibri"/>
              </a:rPr>
              <a:t>masked</a:t>
            </a:r>
            <a:r>
              <a:rPr sz="1800" spc="-45" dirty="0">
                <a:latin typeface="Calibri"/>
                <a:cs typeface="Calibri"/>
              </a:rPr>
              <a:t> </a:t>
            </a:r>
            <a:r>
              <a:rPr sz="1800" spc="-10" dirty="0">
                <a:latin typeface="Calibri"/>
                <a:cs typeface="Calibri"/>
              </a:rPr>
              <a:t>attention</a:t>
            </a:r>
            <a:endParaRPr sz="1800">
              <a:latin typeface="Calibri"/>
              <a:cs typeface="Calibri"/>
            </a:endParaRPr>
          </a:p>
        </p:txBody>
      </p:sp>
      <p:sp>
        <p:nvSpPr>
          <p:cNvPr id="29" name="object 29"/>
          <p:cNvSpPr txBox="1"/>
          <p:nvPr/>
        </p:nvSpPr>
        <p:spPr>
          <a:xfrm>
            <a:off x="8473567" y="4123182"/>
            <a:ext cx="229108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p:txBody>
      </p:sp>
      <p:sp>
        <p:nvSpPr>
          <p:cNvPr id="30" name="object 30"/>
          <p:cNvSpPr txBox="1"/>
          <p:nvPr/>
        </p:nvSpPr>
        <p:spPr>
          <a:xfrm>
            <a:off x="8184006" y="2550413"/>
            <a:ext cx="2580640" cy="1386840"/>
          </a:xfrm>
          <a:prstGeom prst="rect">
            <a:avLst/>
          </a:prstGeom>
        </p:spPr>
        <p:txBody>
          <a:bodyPr vert="horz" wrap="square" lIns="0" tIns="12065" rIns="0" bIns="0" rtlCol="0">
            <a:spAutoFit/>
          </a:bodyPr>
          <a:lstStyle/>
          <a:p>
            <a:pPr marL="302260">
              <a:lnSpc>
                <a:spcPct val="100000"/>
              </a:lnSpc>
              <a:spcBef>
                <a:spcPts val="95"/>
              </a:spcBef>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a:p>
            <a:pPr>
              <a:lnSpc>
                <a:spcPct val="100000"/>
              </a:lnSpc>
            </a:pPr>
            <a:endParaRPr sz="1600">
              <a:latin typeface="Calibri"/>
              <a:cs typeface="Calibri"/>
            </a:endParaRPr>
          </a:p>
          <a:p>
            <a:pPr>
              <a:lnSpc>
                <a:spcPct val="100000"/>
              </a:lnSpc>
              <a:spcBef>
                <a:spcPts val="235"/>
              </a:spcBef>
            </a:pPr>
            <a:endParaRPr sz="1600">
              <a:latin typeface="Calibri"/>
              <a:cs typeface="Calibri"/>
            </a:endParaRPr>
          </a:p>
          <a:p>
            <a:pPr marL="302260">
              <a:lnSpc>
                <a:spcPct val="100000"/>
              </a:lnSpc>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a:p>
            <a:pPr marL="12700">
              <a:lnSpc>
                <a:spcPct val="100000"/>
              </a:lnSpc>
              <a:spcBef>
                <a:spcPts val="580"/>
              </a:spcBef>
            </a:pPr>
            <a:r>
              <a:rPr sz="1800" spc="-10" dirty="0">
                <a:latin typeface="Calibri"/>
                <a:cs typeface="Calibri"/>
              </a:rPr>
              <a:t>multi-</a:t>
            </a:r>
            <a:r>
              <a:rPr sz="1800" dirty="0">
                <a:latin typeface="Calibri"/>
                <a:cs typeface="Calibri"/>
              </a:rPr>
              <a:t>head</a:t>
            </a:r>
            <a:r>
              <a:rPr sz="1800" spc="-60" dirty="0">
                <a:latin typeface="Calibri"/>
                <a:cs typeface="Calibri"/>
              </a:rPr>
              <a:t> </a:t>
            </a:r>
            <a:r>
              <a:rPr sz="1800" spc="-10" dirty="0">
                <a:latin typeface="Calibri"/>
                <a:cs typeface="Calibri"/>
              </a:rPr>
              <a:t>cross</a:t>
            </a:r>
            <a:r>
              <a:rPr sz="1800" spc="-30" dirty="0">
                <a:latin typeface="Calibri"/>
                <a:cs typeface="Calibri"/>
              </a:rPr>
              <a:t> </a:t>
            </a:r>
            <a:r>
              <a:rPr sz="1800" spc="-10" dirty="0">
                <a:latin typeface="Calibri"/>
                <a:cs typeface="Calibri"/>
              </a:rPr>
              <a:t>attention</a:t>
            </a:r>
            <a:endParaRPr sz="1800">
              <a:latin typeface="Calibri"/>
              <a:cs typeface="Calibri"/>
            </a:endParaRPr>
          </a:p>
        </p:txBody>
      </p:sp>
      <p:sp>
        <p:nvSpPr>
          <p:cNvPr id="31" name="object 31"/>
          <p:cNvSpPr txBox="1"/>
          <p:nvPr/>
        </p:nvSpPr>
        <p:spPr>
          <a:xfrm>
            <a:off x="8213597" y="4529785"/>
            <a:ext cx="280352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same</a:t>
            </a:r>
            <a:r>
              <a:rPr sz="1800" spc="-65" dirty="0">
                <a:latin typeface="Calibri"/>
                <a:cs typeface="Calibri"/>
              </a:rPr>
              <a:t> </a:t>
            </a:r>
            <a:r>
              <a:rPr sz="1800" dirty="0">
                <a:latin typeface="Calibri"/>
                <a:cs typeface="Calibri"/>
              </a:rPr>
              <a:t>as</a:t>
            </a:r>
            <a:r>
              <a:rPr sz="1800" spc="-25" dirty="0">
                <a:latin typeface="Calibri"/>
                <a:cs typeface="Calibri"/>
              </a:rPr>
              <a:t> </a:t>
            </a:r>
            <a:r>
              <a:rPr sz="1800" dirty="0">
                <a:latin typeface="Calibri"/>
                <a:cs typeface="Calibri"/>
              </a:rPr>
              <a:t>encoder</a:t>
            </a:r>
            <a:r>
              <a:rPr sz="1800" spc="-55" dirty="0">
                <a:latin typeface="Calibri"/>
                <a:cs typeface="Calibri"/>
              </a:rPr>
              <a:t> </a:t>
            </a:r>
            <a:r>
              <a:rPr sz="1800" dirty="0">
                <a:latin typeface="Calibri"/>
                <a:cs typeface="Calibri"/>
              </a:rPr>
              <a:t>only</a:t>
            </a:r>
            <a:r>
              <a:rPr sz="1800" spc="-55" dirty="0">
                <a:latin typeface="Calibri"/>
                <a:cs typeface="Calibri"/>
              </a:rPr>
              <a:t> </a:t>
            </a:r>
            <a:r>
              <a:rPr sz="1800" b="1" spc="-10" dirty="0">
                <a:latin typeface="Calibri"/>
                <a:cs typeface="Calibri"/>
              </a:rPr>
              <a:t>masked</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Why</a:t>
            </a:r>
            <a:r>
              <a:rPr spc="-254" dirty="0"/>
              <a:t> </a:t>
            </a:r>
            <a:r>
              <a:rPr spc="-35" dirty="0"/>
              <a:t>transformers?</a:t>
            </a:r>
          </a:p>
        </p:txBody>
      </p:sp>
      <p:sp>
        <p:nvSpPr>
          <p:cNvPr id="3" name="object 3"/>
          <p:cNvSpPr txBox="1"/>
          <p:nvPr/>
        </p:nvSpPr>
        <p:spPr>
          <a:xfrm>
            <a:off x="514807" y="1413840"/>
            <a:ext cx="6764020" cy="3168015"/>
          </a:xfrm>
          <a:prstGeom prst="rect">
            <a:avLst/>
          </a:prstGeom>
        </p:spPr>
        <p:txBody>
          <a:bodyPr vert="horz" wrap="square" lIns="0" tIns="153670" rIns="0" bIns="0" rtlCol="0">
            <a:spAutoFit/>
          </a:bodyPr>
          <a:lstStyle/>
          <a:p>
            <a:pPr marL="38100">
              <a:lnSpc>
                <a:spcPct val="100000"/>
              </a:lnSpc>
              <a:spcBef>
                <a:spcPts val="1210"/>
              </a:spcBef>
            </a:pPr>
            <a:r>
              <a:rPr sz="1800" b="1" spc="-10" dirty="0">
                <a:latin typeface="Calibri"/>
                <a:cs typeface="Calibri"/>
              </a:rPr>
              <a:t>Downsides:</a:t>
            </a:r>
            <a:endParaRPr sz="1800" dirty="0">
              <a:latin typeface="Calibri"/>
              <a:cs typeface="Calibri"/>
            </a:endParaRPr>
          </a:p>
          <a:p>
            <a:pPr marL="441959" indent="-121920">
              <a:lnSpc>
                <a:spcPct val="100000"/>
              </a:lnSpc>
              <a:spcBef>
                <a:spcPts val="1105"/>
              </a:spcBef>
              <a:buFont typeface="Calibri"/>
              <a:buChar char="-"/>
              <a:tabLst>
                <a:tab pos="441959" algn="l"/>
              </a:tabLst>
            </a:pPr>
            <a:r>
              <a:rPr sz="1800" b="1" spc="-35" dirty="0">
                <a:solidFill>
                  <a:srgbClr val="FF0000"/>
                </a:solidFill>
                <a:latin typeface="Calibri"/>
                <a:cs typeface="Calibri"/>
              </a:rPr>
              <a:t>Attention</a:t>
            </a:r>
            <a:r>
              <a:rPr sz="1800" b="1" spc="-65" dirty="0">
                <a:solidFill>
                  <a:srgbClr val="FF0000"/>
                </a:solidFill>
                <a:latin typeface="Calibri"/>
                <a:cs typeface="Calibri"/>
              </a:rPr>
              <a:t> </a:t>
            </a:r>
            <a:r>
              <a:rPr sz="1800" b="1" spc="-10" dirty="0">
                <a:solidFill>
                  <a:srgbClr val="FF0000"/>
                </a:solidFill>
                <a:latin typeface="Calibri"/>
                <a:cs typeface="Calibri"/>
              </a:rPr>
              <a:t>computations</a:t>
            </a:r>
            <a:r>
              <a:rPr sz="1800" b="1" spc="-25" dirty="0">
                <a:solidFill>
                  <a:srgbClr val="FF0000"/>
                </a:solidFill>
                <a:latin typeface="Calibri"/>
                <a:cs typeface="Calibri"/>
              </a:rPr>
              <a:t> </a:t>
            </a:r>
            <a:r>
              <a:rPr sz="1800" b="1" spc="-10" dirty="0">
                <a:solidFill>
                  <a:srgbClr val="FF0000"/>
                </a:solidFill>
                <a:latin typeface="Calibri"/>
                <a:cs typeface="Calibri"/>
              </a:rPr>
              <a:t>are</a:t>
            </a:r>
            <a:r>
              <a:rPr sz="1800" b="1" spc="-40" dirty="0">
                <a:solidFill>
                  <a:srgbClr val="FF0000"/>
                </a:solidFill>
                <a:latin typeface="Calibri"/>
                <a:cs typeface="Calibri"/>
              </a:rPr>
              <a:t> </a:t>
            </a:r>
            <a:r>
              <a:rPr sz="1800" b="1" spc="-20" dirty="0">
                <a:solidFill>
                  <a:srgbClr val="FF0000"/>
                </a:solidFill>
                <a:latin typeface="Calibri"/>
                <a:cs typeface="Calibri"/>
              </a:rPr>
              <a:t>technically</a:t>
            </a:r>
            <a:r>
              <a:rPr sz="1800" b="1" spc="-100" dirty="0">
                <a:solidFill>
                  <a:srgbClr val="FF0000"/>
                </a:solidFill>
                <a:latin typeface="Calibri"/>
                <a:cs typeface="Calibri"/>
              </a:rPr>
              <a:t> </a:t>
            </a:r>
            <a:r>
              <a:rPr sz="1800" b="1" spc="-10" dirty="0">
                <a:solidFill>
                  <a:srgbClr val="FF0000"/>
                </a:solidFill>
                <a:latin typeface="Calibri"/>
                <a:cs typeface="Calibri"/>
              </a:rPr>
              <a:t>O(n</a:t>
            </a:r>
            <a:r>
              <a:rPr sz="1800" b="1" spc="-15" baseline="20833" dirty="0">
                <a:solidFill>
                  <a:srgbClr val="FF0000"/>
                </a:solidFill>
                <a:latin typeface="Calibri"/>
                <a:cs typeface="Calibri"/>
              </a:rPr>
              <a:t>2</a:t>
            </a:r>
            <a:r>
              <a:rPr sz="1800" b="1" spc="-10" dirty="0">
                <a:solidFill>
                  <a:srgbClr val="FF0000"/>
                </a:solidFill>
                <a:latin typeface="Calibri"/>
                <a:cs typeface="Calibri"/>
              </a:rPr>
              <a:t>)</a:t>
            </a:r>
            <a:endParaRPr sz="1800" dirty="0">
              <a:latin typeface="Calibri"/>
              <a:cs typeface="Calibri"/>
            </a:endParaRPr>
          </a:p>
          <a:p>
            <a:pPr marL="441959" indent="-121920">
              <a:lnSpc>
                <a:spcPct val="100000"/>
              </a:lnSpc>
              <a:spcBef>
                <a:spcPts val="1105"/>
              </a:spcBef>
              <a:buFont typeface="Calibri"/>
              <a:buChar char="-"/>
              <a:tabLst>
                <a:tab pos="441959" algn="l"/>
              </a:tabLst>
            </a:pPr>
            <a:r>
              <a:rPr sz="1800" b="1" spc="-10" dirty="0">
                <a:solidFill>
                  <a:srgbClr val="FF0000"/>
                </a:solidFill>
                <a:latin typeface="Calibri"/>
                <a:cs typeface="Calibri"/>
              </a:rPr>
              <a:t>Somewhat</a:t>
            </a:r>
            <a:r>
              <a:rPr sz="1800" b="1" spc="-55" dirty="0">
                <a:solidFill>
                  <a:srgbClr val="FF0000"/>
                </a:solidFill>
                <a:latin typeface="Calibri"/>
                <a:cs typeface="Calibri"/>
              </a:rPr>
              <a:t> </a:t>
            </a:r>
            <a:r>
              <a:rPr sz="1800" b="1" dirty="0">
                <a:solidFill>
                  <a:srgbClr val="FF0000"/>
                </a:solidFill>
                <a:latin typeface="Calibri"/>
                <a:cs typeface="Calibri"/>
              </a:rPr>
              <a:t>more</a:t>
            </a:r>
            <a:r>
              <a:rPr sz="1800" b="1" spc="-40" dirty="0">
                <a:solidFill>
                  <a:srgbClr val="FF0000"/>
                </a:solidFill>
                <a:latin typeface="Calibri"/>
                <a:cs typeface="Calibri"/>
              </a:rPr>
              <a:t> </a:t>
            </a:r>
            <a:r>
              <a:rPr sz="1800" b="1" spc="-10" dirty="0">
                <a:solidFill>
                  <a:srgbClr val="FF0000"/>
                </a:solidFill>
                <a:latin typeface="Calibri"/>
                <a:cs typeface="Calibri"/>
              </a:rPr>
              <a:t>complex</a:t>
            </a:r>
            <a:r>
              <a:rPr sz="1800" b="1" spc="-70" dirty="0">
                <a:solidFill>
                  <a:srgbClr val="FF0000"/>
                </a:solidFill>
                <a:latin typeface="Calibri"/>
                <a:cs typeface="Calibri"/>
              </a:rPr>
              <a:t> </a:t>
            </a:r>
            <a:r>
              <a:rPr sz="1800" b="1" dirty="0">
                <a:solidFill>
                  <a:srgbClr val="FF0000"/>
                </a:solidFill>
                <a:latin typeface="Calibri"/>
                <a:cs typeface="Calibri"/>
              </a:rPr>
              <a:t>to</a:t>
            </a:r>
            <a:r>
              <a:rPr sz="1800" b="1" spc="-55" dirty="0">
                <a:solidFill>
                  <a:srgbClr val="FF0000"/>
                </a:solidFill>
                <a:latin typeface="Calibri"/>
                <a:cs typeface="Calibri"/>
              </a:rPr>
              <a:t> </a:t>
            </a:r>
            <a:r>
              <a:rPr sz="1800" b="1" spc="-10" dirty="0">
                <a:solidFill>
                  <a:srgbClr val="FF0000"/>
                </a:solidFill>
                <a:latin typeface="Calibri"/>
                <a:cs typeface="Calibri"/>
              </a:rPr>
              <a:t>implement</a:t>
            </a:r>
            <a:r>
              <a:rPr sz="1800" b="1" spc="-65" dirty="0">
                <a:solidFill>
                  <a:srgbClr val="FF0000"/>
                </a:solidFill>
                <a:latin typeface="Calibri"/>
                <a:cs typeface="Calibri"/>
              </a:rPr>
              <a:t> </a:t>
            </a:r>
            <a:r>
              <a:rPr sz="1800" b="1" spc="-10" dirty="0">
                <a:solidFill>
                  <a:srgbClr val="FF0000"/>
                </a:solidFill>
                <a:latin typeface="Calibri"/>
                <a:cs typeface="Calibri"/>
              </a:rPr>
              <a:t>(positional</a:t>
            </a:r>
            <a:r>
              <a:rPr sz="1800" b="1" spc="-65" dirty="0">
                <a:solidFill>
                  <a:srgbClr val="FF0000"/>
                </a:solidFill>
                <a:latin typeface="Calibri"/>
                <a:cs typeface="Calibri"/>
              </a:rPr>
              <a:t> </a:t>
            </a:r>
            <a:r>
              <a:rPr sz="1800" b="1" spc="-10" dirty="0">
                <a:solidFill>
                  <a:srgbClr val="FF0000"/>
                </a:solidFill>
                <a:latin typeface="Calibri"/>
                <a:cs typeface="Calibri"/>
              </a:rPr>
              <a:t>encodings,</a:t>
            </a:r>
            <a:r>
              <a:rPr sz="1800" b="1" spc="-40" dirty="0">
                <a:solidFill>
                  <a:srgbClr val="FF0000"/>
                </a:solidFill>
                <a:latin typeface="Calibri"/>
                <a:cs typeface="Calibri"/>
              </a:rPr>
              <a:t> </a:t>
            </a:r>
            <a:r>
              <a:rPr sz="1800" b="1" spc="-10" dirty="0">
                <a:solidFill>
                  <a:srgbClr val="FF0000"/>
                </a:solidFill>
                <a:latin typeface="Calibri"/>
                <a:cs typeface="Calibri"/>
              </a:rPr>
              <a:t>etc.)</a:t>
            </a:r>
            <a:endParaRPr sz="1800" dirty="0">
              <a:latin typeface="Calibri"/>
              <a:cs typeface="Calibri"/>
            </a:endParaRPr>
          </a:p>
          <a:p>
            <a:pPr>
              <a:lnSpc>
                <a:spcPct val="100000"/>
              </a:lnSpc>
              <a:spcBef>
                <a:spcPts val="805"/>
              </a:spcBef>
            </a:pPr>
            <a:endParaRPr sz="1800" dirty="0">
              <a:latin typeface="Calibri"/>
              <a:cs typeface="Calibri"/>
            </a:endParaRPr>
          </a:p>
          <a:p>
            <a:pPr marL="38100">
              <a:lnSpc>
                <a:spcPct val="100000"/>
              </a:lnSpc>
            </a:pPr>
            <a:r>
              <a:rPr sz="1800" b="1" spc="-10" dirty="0">
                <a:latin typeface="Calibri"/>
                <a:cs typeface="Calibri"/>
              </a:rPr>
              <a:t>Benefits:</a:t>
            </a:r>
            <a:endParaRPr sz="1800" dirty="0">
              <a:latin typeface="Calibri"/>
              <a:cs typeface="Calibri"/>
            </a:endParaRPr>
          </a:p>
          <a:p>
            <a:pPr marL="309245">
              <a:lnSpc>
                <a:spcPct val="100000"/>
              </a:lnSpc>
              <a:spcBef>
                <a:spcPts val="1090"/>
              </a:spcBef>
            </a:pPr>
            <a:r>
              <a:rPr sz="1800" b="1" dirty="0">
                <a:solidFill>
                  <a:srgbClr val="92D050"/>
                </a:solidFill>
                <a:latin typeface="Calibri"/>
                <a:cs typeface="Calibri"/>
              </a:rPr>
              <a:t>+</a:t>
            </a:r>
            <a:r>
              <a:rPr sz="1800" b="1" spc="10" dirty="0">
                <a:solidFill>
                  <a:srgbClr val="92D050"/>
                </a:solidFill>
                <a:latin typeface="Calibri"/>
                <a:cs typeface="Calibri"/>
              </a:rPr>
              <a:t> </a:t>
            </a:r>
            <a:r>
              <a:rPr sz="1800" b="1" dirty="0">
                <a:solidFill>
                  <a:srgbClr val="92D050"/>
                </a:solidFill>
                <a:latin typeface="Calibri"/>
                <a:cs typeface="Calibri"/>
              </a:rPr>
              <a:t>Much</a:t>
            </a:r>
            <a:r>
              <a:rPr sz="1800" b="1" spc="-15" dirty="0">
                <a:solidFill>
                  <a:srgbClr val="92D050"/>
                </a:solidFill>
                <a:latin typeface="Calibri"/>
                <a:cs typeface="Calibri"/>
              </a:rPr>
              <a:t> </a:t>
            </a:r>
            <a:r>
              <a:rPr sz="1800" b="1" spc="-20" dirty="0">
                <a:solidFill>
                  <a:srgbClr val="92D050"/>
                </a:solidFill>
                <a:latin typeface="Calibri"/>
                <a:cs typeface="Calibri"/>
              </a:rPr>
              <a:t>better</a:t>
            </a:r>
            <a:r>
              <a:rPr sz="1800" b="1" spc="-30" dirty="0">
                <a:solidFill>
                  <a:srgbClr val="92D050"/>
                </a:solidFill>
                <a:latin typeface="Calibri"/>
                <a:cs typeface="Calibri"/>
              </a:rPr>
              <a:t> </a:t>
            </a:r>
            <a:r>
              <a:rPr sz="1800" b="1" spc="-20" dirty="0">
                <a:solidFill>
                  <a:srgbClr val="92D050"/>
                </a:solidFill>
                <a:latin typeface="Calibri"/>
                <a:cs typeface="Calibri"/>
              </a:rPr>
              <a:t>long-</a:t>
            </a:r>
            <a:r>
              <a:rPr sz="1800" b="1" spc="-30" dirty="0">
                <a:solidFill>
                  <a:srgbClr val="92D050"/>
                </a:solidFill>
                <a:latin typeface="Calibri"/>
                <a:cs typeface="Calibri"/>
              </a:rPr>
              <a:t>range</a:t>
            </a:r>
            <a:r>
              <a:rPr sz="1800" b="1" spc="-100" dirty="0">
                <a:solidFill>
                  <a:srgbClr val="92D050"/>
                </a:solidFill>
                <a:latin typeface="Calibri"/>
                <a:cs typeface="Calibri"/>
              </a:rPr>
              <a:t> </a:t>
            </a:r>
            <a:r>
              <a:rPr sz="1800" b="1" spc="-10" dirty="0">
                <a:solidFill>
                  <a:srgbClr val="92D050"/>
                </a:solidFill>
                <a:latin typeface="Calibri"/>
                <a:cs typeface="Calibri"/>
              </a:rPr>
              <a:t>connections</a:t>
            </a:r>
            <a:endParaRPr sz="1800" dirty="0">
              <a:latin typeface="Calibri"/>
              <a:cs typeface="Calibri"/>
            </a:endParaRPr>
          </a:p>
          <a:p>
            <a:pPr marL="309245">
              <a:lnSpc>
                <a:spcPct val="100000"/>
              </a:lnSpc>
              <a:spcBef>
                <a:spcPts val="1105"/>
              </a:spcBef>
            </a:pPr>
            <a:r>
              <a:rPr sz="1800" b="1" dirty="0">
                <a:solidFill>
                  <a:srgbClr val="92D050"/>
                </a:solidFill>
                <a:latin typeface="Calibri"/>
                <a:cs typeface="Calibri"/>
              </a:rPr>
              <a:t>+</a:t>
            </a:r>
            <a:r>
              <a:rPr sz="1800" b="1" spc="-15" dirty="0">
                <a:solidFill>
                  <a:srgbClr val="92D050"/>
                </a:solidFill>
                <a:latin typeface="Calibri"/>
                <a:cs typeface="Calibri"/>
              </a:rPr>
              <a:t> </a:t>
            </a:r>
            <a:r>
              <a:rPr sz="1800" b="1" dirty="0">
                <a:solidFill>
                  <a:srgbClr val="92D050"/>
                </a:solidFill>
                <a:latin typeface="Calibri"/>
                <a:cs typeface="Calibri"/>
              </a:rPr>
              <a:t>Much</a:t>
            </a:r>
            <a:r>
              <a:rPr sz="1800" b="1" spc="-40" dirty="0">
                <a:solidFill>
                  <a:srgbClr val="92D050"/>
                </a:solidFill>
                <a:latin typeface="Calibri"/>
                <a:cs typeface="Calibri"/>
              </a:rPr>
              <a:t> </a:t>
            </a:r>
            <a:r>
              <a:rPr sz="1800" b="1" dirty="0">
                <a:solidFill>
                  <a:srgbClr val="92D050"/>
                </a:solidFill>
                <a:latin typeface="Calibri"/>
                <a:cs typeface="Calibri"/>
              </a:rPr>
              <a:t>easier</a:t>
            </a:r>
            <a:r>
              <a:rPr sz="1800" b="1" spc="-50" dirty="0">
                <a:solidFill>
                  <a:srgbClr val="92D050"/>
                </a:solidFill>
                <a:latin typeface="Calibri"/>
                <a:cs typeface="Calibri"/>
              </a:rPr>
              <a:t> </a:t>
            </a:r>
            <a:r>
              <a:rPr sz="1800" b="1" dirty="0">
                <a:solidFill>
                  <a:srgbClr val="92D050"/>
                </a:solidFill>
                <a:latin typeface="Calibri"/>
                <a:cs typeface="Calibri"/>
              </a:rPr>
              <a:t>to</a:t>
            </a:r>
            <a:r>
              <a:rPr sz="1800" b="1" spc="-80" dirty="0">
                <a:solidFill>
                  <a:srgbClr val="92D050"/>
                </a:solidFill>
                <a:latin typeface="Calibri"/>
                <a:cs typeface="Calibri"/>
              </a:rPr>
              <a:t> </a:t>
            </a:r>
            <a:r>
              <a:rPr sz="1800" b="1" spc="-10" dirty="0">
                <a:solidFill>
                  <a:srgbClr val="92D050"/>
                </a:solidFill>
                <a:latin typeface="Calibri"/>
                <a:cs typeface="Calibri"/>
              </a:rPr>
              <a:t>parallelize</a:t>
            </a:r>
            <a:endParaRPr sz="1800" dirty="0">
              <a:latin typeface="Calibri"/>
              <a:cs typeface="Calibri"/>
            </a:endParaRPr>
          </a:p>
          <a:p>
            <a:pPr marL="320040">
              <a:lnSpc>
                <a:spcPct val="100000"/>
              </a:lnSpc>
              <a:spcBef>
                <a:spcPts val="1105"/>
              </a:spcBef>
            </a:pPr>
            <a:r>
              <a:rPr sz="1800" b="1" dirty="0">
                <a:solidFill>
                  <a:srgbClr val="92D050"/>
                </a:solidFill>
                <a:latin typeface="Calibri"/>
                <a:cs typeface="Calibri"/>
              </a:rPr>
              <a:t>+</a:t>
            </a:r>
            <a:r>
              <a:rPr sz="1800" b="1" spc="-15" dirty="0">
                <a:solidFill>
                  <a:srgbClr val="92D050"/>
                </a:solidFill>
                <a:latin typeface="Calibri"/>
                <a:cs typeface="Calibri"/>
              </a:rPr>
              <a:t> </a:t>
            </a:r>
            <a:r>
              <a:rPr sz="1800" b="1" dirty="0">
                <a:solidFill>
                  <a:srgbClr val="92D050"/>
                </a:solidFill>
                <a:latin typeface="Calibri"/>
                <a:cs typeface="Calibri"/>
              </a:rPr>
              <a:t>In </a:t>
            </a:r>
            <a:r>
              <a:rPr sz="1800" b="1" spc="-20" dirty="0">
                <a:solidFill>
                  <a:srgbClr val="92D050"/>
                </a:solidFill>
                <a:latin typeface="Calibri"/>
                <a:cs typeface="Calibri"/>
              </a:rPr>
              <a:t>practice,</a:t>
            </a:r>
            <a:r>
              <a:rPr sz="1800" b="1" spc="-55" dirty="0">
                <a:solidFill>
                  <a:srgbClr val="92D050"/>
                </a:solidFill>
                <a:latin typeface="Calibri"/>
                <a:cs typeface="Calibri"/>
              </a:rPr>
              <a:t> </a:t>
            </a:r>
            <a:r>
              <a:rPr sz="1800" b="1" dirty="0">
                <a:solidFill>
                  <a:srgbClr val="92D050"/>
                </a:solidFill>
                <a:latin typeface="Calibri"/>
                <a:cs typeface="Calibri"/>
              </a:rPr>
              <a:t>can</a:t>
            </a:r>
            <a:r>
              <a:rPr sz="1800" b="1" spc="-40" dirty="0">
                <a:solidFill>
                  <a:srgbClr val="92D050"/>
                </a:solidFill>
                <a:latin typeface="Calibri"/>
                <a:cs typeface="Calibri"/>
              </a:rPr>
              <a:t> </a:t>
            </a:r>
            <a:r>
              <a:rPr sz="1800" b="1" spc="-20" dirty="0">
                <a:solidFill>
                  <a:srgbClr val="92D050"/>
                </a:solidFill>
                <a:latin typeface="Calibri"/>
                <a:cs typeface="Calibri"/>
              </a:rPr>
              <a:t>make</a:t>
            </a:r>
            <a:r>
              <a:rPr sz="1800" b="1" spc="-50" dirty="0">
                <a:solidFill>
                  <a:srgbClr val="92D050"/>
                </a:solidFill>
                <a:latin typeface="Calibri"/>
                <a:cs typeface="Calibri"/>
              </a:rPr>
              <a:t> </a:t>
            </a:r>
            <a:r>
              <a:rPr sz="1800" b="1" dirty="0">
                <a:solidFill>
                  <a:srgbClr val="92D050"/>
                </a:solidFill>
                <a:latin typeface="Calibri"/>
                <a:cs typeface="Calibri"/>
              </a:rPr>
              <a:t>it</a:t>
            </a:r>
            <a:r>
              <a:rPr sz="1800" b="1" spc="-10" dirty="0">
                <a:solidFill>
                  <a:srgbClr val="92D050"/>
                </a:solidFill>
                <a:latin typeface="Calibri"/>
                <a:cs typeface="Calibri"/>
              </a:rPr>
              <a:t> </a:t>
            </a:r>
            <a:r>
              <a:rPr sz="1800" b="1" dirty="0">
                <a:solidFill>
                  <a:srgbClr val="92D050"/>
                </a:solidFill>
                <a:latin typeface="Calibri"/>
                <a:cs typeface="Calibri"/>
              </a:rPr>
              <a:t>much</a:t>
            </a:r>
            <a:r>
              <a:rPr sz="1800" b="1" spc="-45" dirty="0">
                <a:solidFill>
                  <a:srgbClr val="92D050"/>
                </a:solidFill>
                <a:latin typeface="Calibri"/>
                <a:cs typeface="Calibri"/>
              </a:rPr>
              <a:t> </a:t>
            </a:r>
            <a:r>
              <a:rPr sz="1800" b="1" dirty="0">
                <a:solidFill>
                  <a:srgbClr val="92D050"/>
                </a:solidFill>
                <a:latin typeface="Calibri"/>
                <a:cs typeface="Calibri"/>
              </a:rPr>
              <a:t>deeper</a:t>
            </a:r>
            <a:r>
              <a:rPr sz="1800" b="1" spc="-45" dirty="0">
                <a:solidFill>
                  <a:srgbClr val="92D050"/>
                </a:solidFill>
                <a:latin typeface="Calibri"/>
                <a:cs typeface="Calibri"/>
              </a:rPr>
              <a:t> </a:t>
            </a:r>
            <a:r>
              <a:rPr sz="1800" b="1" spc="-10" dirty="0">
                <a:solidFill>
                  <a:srgbClr val="92D050"/>
                </a:solidFill>
                <a:latin typeface="Calibri"/>
                <a:cs typeface="Calibri"/>
              </a:rPr>
              <a:t>(more</a:t>
            </a:r>
            <a:r>
              <a:rPr sz="1800" b="1" spc="-30" dirty="0">
                <a:solidFill>
                  <a:srgbClr val="92D050"/>
                </a:solidFill>
                <a:latin typeface="Calibri"/>
                <a:cs typeface="Calibri"/>
              </a:rPr>
              <a:t> </a:t>
            </a:r>
            <a:r>
              <a:rPr sz="1800" b="1" spc="-25" dirty="0">
                <a:solidFill>
                  <a:srgbClr val="92D050"/>
                </a:solidFill>
                <a:latin typeface="Calibri"/>
                <a:cs typeface="Calibri"/>
              </a:rPr>
              <a:t>layers)</a:t>
            </a:r>
            <a:r>
              <a:rPr sz="1800" b="1" spc="-40" dirty="0">
                <a:solidFill>
                  <a:srgbClr val="92D050"/>
                </a:solidFill>
                <a:latin typeface="Calibri"/>
                <a:cs typeface="Calibri"/>
              </a:rPr>
              <a:t> </a:t>
            </a:r>
            <a:r>
              <a:rPr sz="1800" b="1" dirty="0">
                <a:solidFill>
                  <a:srgbClr val="92D050"/>
                </a:solidFill>
                <a:latin typeface="Calibri"/>
                <a:cs typeface="Calibri"/>
              </a:rPr>
              <a:t>than</a:t>
            </a:r>
            <a:r>
              <a:rPr sz="1800" b="1" spc="-105" dirty="0">
                <a:solidFill>
                  <a:srgbClr val="92D050"/>
                </a:solidFill>
                <a:latin typeface="Calibri"/>
                <a:cs typeface="Calibri"/>
              </a:rPr>
              <a:t> </a:t>
            </a:r>
            <a:r>
              <a:rPr sz="1800" b="1" spc="-25" dirty="0">
                <a:solidFill>
                  <a:srgbClr val="92D050"/>
                </a:solidFill>
                <a:latin typeface="Calibri"/>
                <a:cs typeface="Calibri"/>
              </a:rPr>
              <a:t>RNN</a:t>
            </a:r>
            <a:endParaRPr sz="1800" dirty="0">
              <a:latin typeface="Calibri"/>
              <a:cs typeface="Calibri"/>
            </a:endParaRPr>
          </a:p>
        </p:txBody>
      </p:sp>
      <p:sp>
        <p:nvSpPr>
          <p:cNvPr id="4" name="object 4"/>
          <p:cNvSpPr txBox="1"/>
          <p:nvPr/>
        </p:nvSpPr>
        <p:spPr>
          <a:xfrm>
            <a:off x="995172" y="4846320"/>
            <a:ext cx="5659120" cy="923925"/>
          </a:xfrm>
          <a:prstGeom prst="rect">
            <a:avLst/>
          </a:prstGeom>
          <a:solidFill>
            <a:srgbClr val="FFC000"/>
          </a:solidFill>
        </p:spPr>
        <p:txBody>
          <a:bodyPr vert="horz" wrap="square" lIns="0" tIns="17780" rIns="0" bIns="0" rtlCol="0">
            <a:spAutoFit/>
          </a:bodyPr>
          <a:lstStyle/>
          <a:p>
            <a:pPr marL="91440" marR="182245" algn="just">
              <a:lnSpc>
                <a:spcPct val="100000"/>
              </a:lnSpc>
              <a:spcBef>
                <a:spcPts val="140"/>
              </a:spcBef>
            </a:pPr>
            <a:r>
              <a:rPr sz="1800" dirty="0">
                <a:latin typeface="Calibri"/>
                <a:cs typeface="Calibri"/>
              </a:rPr>
              <a:t>The</a:t>
            </a:r>
            <a:r>
              <a:rPr sz="1800" spc="-20" dirty="0">
                <a:latin typeface="Calibri"/>
                <a:cs typeface="Calibri"/>
              </a:rPr>
              <a:t> </a:t>
            </a:r>
            <a:r>
              <a:rPr sz="1800" dirty="0">
                <a:latin typeface="Calibri"/>
                <a:cs typeface="Calibri"/>
              </a:rPr>
              <a:t>benefits</a:t>
            </a:r>
            <a:r>
              <a:rPr sz="1800" spc="-15" dirty="0">
                <a:latin typeface="Calibri"/>
                <a:cs typeface="Calibri"/>
              </a:rPr>
              <a:t> </a:t>
            </a:r>
            <a:r>
              <a:rPr sz="1800" dirty="0">
                <a:latin typeface="Calibri"/>
                <a:cs typeface="Calibri"/>
              </a:rPr>
              <a:t>seem</a:t>
            </a:r>
            <a:r>
              <a:rPr sz="1800" spc="-20" dirty="0">
                <a:latin typeface="Calibri"/>
                <a:cs typeface="Calibri"/>
              </a:rPr>
              <a:t> </a:t>
            </a:r>
            <a:r>
              <a:rPr sz="1800" dirty="0">
                <a:latin typeface="Calibri"/>
                <a:cs typeface="Calibri"/>
              </a:rPr>
              <a:t>to</a:t>
            </a:r>
            <a:r>
              <a:rPr sz="1800" spc="-30" dirty="0">
                <a:latin typeface="Calibri"/>
                <a:cs typeface="Calibri"/>
              </a:rPr>
              <a:t> </a:t>
            </a:r>
            <a:r>
              <a:rPr sz="1800" b="1" dirty="0">
                <a:latin typeface="Calibri"/>
                <a:cs typeface="Calibri"/>
              </a:rPr>
              <a:t>vastly</a:t>
            </a:r>
            <a:r>
              <a:rPr sz="1800" b="1" spc="-20" dirty="0">
                <a:latin typeface="Calibri"/>
                <a:cs typeface="Calibri"/>
              </a:rPr>
              <a:t> </a:t>
            </a:r>
            <a:r>
              <a:rPr sz="1800" dirty="0">
                <a:latin typeface="Calibri"/>
                <a:cs typeface="Calibri"/>
              </a:rPr>
              <a:t>outweigh</a:t>
            </a:r>
            <a:r>
              <a:rPr sz="1800" spc="-1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downsides,</a:t>
            </a:r>
            <a:r>
              <a:rPr sz="1800" spc="-15" dirty="0">
                <a:latin typeface="Calibri"/>
                <a:cs typeface="Calibri"/>
              </a:rPr>
              <a:t> </a:t>
            </a:r>
            <a:r>
              <a:rPr sz="1800" spc="-25" dirty="0">
                <a:latin typeface="Calibri"/>
                <a:cs typeface="Calibri"/>
              </a:rPr>
              <a:t>and transformers</a:t>
            </a:r>
            <a:r>
              <a:rPr sz="1800" spc="-30" dirty="0">
                <a:latin typeface="Calibri"/>
                <a:cs typeface="Calibri"/>
              </a:rPr>
              <a:t> </a:t>
            </a:r>
            <a:r>
              <a:rPr sz="1800" dirty="0">
                <a:latin typeface="Calibri"/>
                <a:cs typeface="Calibri"/>
              </a:rPr>
              <a:t>work</a:t>
            </a:r>
            <a:r>
              <a:rPr sz="1800" spc="-15" dirty="0">
                <a:latin typeface="Calibri"/>
                <a:cs typeface="Calibri"/>
              </a:rPr>
              <a:t> </a:t>
            </a:r>
            <a:r>
              <a:rPr sz="1800" b="1" dirty="0">
                <a:latin typeface="Calibri"/>
                <a:cs typeface="Calibri"/>
              </a:rPr>
              <a:t>much</a:t>
            </a:r>
            <a:r>
              <a:rPr sz="1800" b="1" spc="-15" dirty="0">
                <a:latin typeface="Calibri"/>
                <a:cs typeface="Calibri"/>
              </a:rPr>
              <a:t> </a:t>
            </a:r>
            <a:r>
              <a:rPr sz="1800" dirty="0">
                <a:latin typeface="Calibri"/>
                <a:cs typeface="Calibri"/>
              </a:rPr>
              <a:t>better</a:t>
            </a:r>
            <a:r>
              <a:rPr sz="1800" spc="-20" dirty="0">
                <a:latin typeface="Calibri"/>
                <a:cs typeface="Calibri"/>
              </a:rPr>
              <a:t> </a:t>
            </a:r>
            <a:r>
              <a:rPr sz="1800" dirty="0">
                <a:latin typeface="Calibri"/>
                <a:cs typeface="Calibri"/>
              </a:rPr>
              <a:t>than RNNs</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LSTMs)</a:t>
            </a:r>
            <a:r>
              <a:rPr sz="1800" spc="-25" dirty="0">
                <a:latin typeface="Calibri"/>
                <a:cs typeface="Calibri"/>
              </a:rPr>
              <a:t> in </a:t>
            </a:r>
            <a:r>
              <a:rPr sz="1800" dirty="0">
                <a:latin typeface="Calibri"/>
                <a:cs typeface="Calibri"/>
              </a:rPr>
              <a:t>many</a:t>
            </a:r>
            <a:r>
              <a:rPr sz="1800" spc="-95" dirty="0">
                <a:latin typeface="Calibri"/>
                <a:cs typeface="Calibri"/>
              </a:rPr>
              <a:t> </a:t>
            </a:r>
            <a:r>
              <a:rPr sz="1800" spc="-20" dirty="0">
                <a:latin typeface="Calibri"/>
                <a:cs typeface="Calibri"/>
              </a:rPr>
              <a:t>cases</a:t>
            </a:r>
            <a:endParaRPr sz="1800" dirty="0">
              <a:latin typeface="Calibri"/>
              <a:cs typeface="Calibri"/>
            </a:endParaRPr>
          </a:p>
        </p:txBody>
      </p:sp>
      <p:sp>
        <p:nvSpPr>
          <p:cNvPr id="5" name="object 5"/>
          <p:cNvSpPr txBox="1"/>
          <p:nvPr/>
        </p:nvSpPr>
        <p:spPr>
          <a:xfrm>
            <a:off x="967739" y="5992367"/>
            <a:ext cx="5659120" cy="646430"/>
          </a:xfrm>
          <a:prstGeom prst="rect">
            <a:avLst/>
          </a:prstGeom>
          <a:solidFill>
            <a:srgbClr val="FFC000"/>
          </a:solidFill>
        </p:spPr>
        <p:txBody>
          <a:bodyPr vert="horz" wrap="square" lIns="0" tIns="17145" rIns="0" bIns="0" rtlCol="0">
            <a:spAutoFit/>
          </a:bodyPr>
          <a:lstStyle/>
          <a:p>
            <a:pPr marL="91440" marR="390525">
              <a:lnSpc>
                <a:spcPct val="100000"/>
              </a:lnSpc>
              <a:spcBef>
                <a:spcPts val="135"/>
              </a:spcBef>
            </a:pPr>
            <a:r>
              <a:rPr sz="1800" spc="-10" dirty="0">
                <a:latin typeface="Calibri"/>
                <a:cs typeface="Calibri"/>
              </a:rPr>
              <a:t>Arguably</a:t>
            </a:r>
            <a:r>
              <a:rPr sz="1800" spc="-60" dirty="0">
                <a:latin typeface="Calibri"/>
                <a:cs typeface="Calibri"/>
              </a:rPr>
              <a:t> </a:t>
            </a:r>
            <a:r>
              <a:rPr sz="1800" dirty="0">
                <a:latin typeface="Calibri"/>
                <a:cs typeface="Calibri"/>
              </a:rPr>
              <a:t>one</a:t>
            </a:r>
            <a:r>
              <a:rPr sz="1800" spc="-45"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most</a:t>
            </a:r>
            <a:r>
              <a:rPr sz="1800" spc="-65" dirty="0">
                <a:latin typeface="Calibri"/>
                <a:cs typeface="Calibri"/>
              </a:rPr>
              <a:t> </a:t>
            </a:r>
            <a:r>
              <a:rPr sz="1800" spc="-10" dirty="0">
                <a:latin typeface="Calibri"/>
                <a:cs typeface="Calibri"/>
              </a:rPr>
              <a:t>important</a:t>
            </a:r>
            <a:r>
              <a:rPr sz="1800" spc="-30" dirty="0">
                <a:latin typeface="Calibri"/>
                <a:cs typeface="Calibri"/>
              </a:rPr>
              <a:t> </a:t>
            </a:r>
            <a:r>
              <a:rPr sz="1800" spc="-10" dirty="0">
                <a:latin typeface="Calibri"/>
                <a:cs typeface="Calibri"/>
              </a:rPr>
              <a:t>sequence</a:t>
            </a:r>
            <a:r>
              <a:rPr sz="1800" spc="-70" dirty="0">
                <a:latin typeface="Calibri"/>
                <a:cs typeface="Calibri"/>
              </a:rPr>
              <a:t> </a:t>
            </a:r>
            <a:r>
              <a:rPr sz="1800" spc="-10" dirty="0">
                <a:latin typeface="Calibri"/>
                <a:cs typeface="Calibri"/>
              </a:rPr>
              <a:t>modeling </a:t>
            </a:r>
            <a:r>
              <a:rPr sz="1800" spc="-20" dirty="0">
                <a:latin typeface="Calibri"/>
                <a:cs typeface="Calibri"/>
              </a:rPr>
              <a:t>improvements</a:t>
            </a:r>
            <a:r>
              <a:rPr sz="1800" spc="-6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past</a:t>
            </a:r>
            <a:r>
              <a:rPr sz="1800" spc="-30" dirty="0">
                <a:latin typeface="Calibri"/>
                <a:cs typeface="Calibri"/>
              </a:rPr>
              <a:t> </a:t>
            </a:r>
            <a:r>
              <a:rPr sz="1800" spc="-10" dirty="0">
                <a:latin typeface="Calibri"/>
                <a:cs typeface="Calibri"/>
              </a:rPr>
              <a:t>decade</a:t>
            </a:r>
            <a:endParaRPr sz="18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Why</a:t>
            </a:r>
            <a:r>
              <a:rPr spc="-254" dirty="0"/>
              <a:t> </a:t>
            </a:r>
            <a:r>
              <a:rPr spc="-35" dirty="0"/>
              <a:t>transformers?</a:t>
            </a:r>
          </a:p>
        </p:txBody>
      </p:sp>
      <p:grpSp>
        <p:nvGrpSpPr>
          <p:cNvPr id="3" name="object 3"/>
          <p:cNvGrpSpPr/>
          <p:nvPr/>
        </p:nvGrpSpPr>
        <p:grpSpPr>
          <a:xfrm>
            <a:off x="536448" y="3046476"/>
            <a:ext cx="4356100" cy="2476500"/>
            <a:chOff x="536448" y="3046476"/>
            <a:chExt cx="4356100" cy="2476500"/>
          </a:xfrm>
        </p:grpSpPr>
        <p:pic>
          <p:nvPicPr>
            <p:cNvPr id="4" name="object 4"/>
            <p:cNvPicPr/>
            <p:nvPr/>
          </p:nvPicPr>
          <p:blipFill>
            <a:blip r:embed="rId3" cstate="print"/>
            <a:stretch>
              <a:fillRect/>
            </a:stretch>
          </p:blipFill>
          <p:spPr>
            <a:xfrm>
              <a:off x="536448" y="3240024"/>
              <a:ext cx="4355592" cy="1860803"/>
            </a:xfrm>
            <a:prstGeom prst="rect">
              <a:avLst/>
            </a:prstGeom>
          </p:spPr>
        </p:pic>
        <p:sp>
          <p:nvSpPr>
            <p:cNvPr id="5" name="object 5"/>
            <p:cNvSpPr/>
            <p:nvPr/>
          </p:nvSpPr>
          <p:spPr>
            <a:xfrm>
              <a:off x="2721864" y="3046475"/>
              <a:ext cx="1551940" cy="2476500"/>
            </a:xfrm>
            <a:custGeom>
              <a:avLst/>
              <a:gdLst/>
              <a:ahLst/>
              <a:cxnLst/>
              <a:rect l="l" t="t" r="r" b="b"/>
              <a:pathLst>
                <a:path w="1551939" h="2476500">
                  <a:moveTo>
                    <a:pt x="173228" y="2149983"/>
                  </a:moveTo>
                  <a:lnTo>
                    <a:pt x="155956" y="2141855"/>
                  </a:lnTo>
                  <a:lnTo>
                    <a:pt x="0" y="2467991"/>
                  </a:lnTo>
                  <a:lnTo>
                    <a:pt x="17272" y="2476119"/>
                  </a:lnTo>
                  <a:lnTo>
                    <a:pt x="173228" y="2149983"/>
                  </a:lnTo>
                  <a:close/>
                </a:path>
                <a:path w="1551939" h="2476500">
                  <a:moveTo>
                    <a:pt x="1551432" y="1571117"/>
                  </a:moveTo>
                  <a:lnTo>
                    <a:pt x="1522857" y="1571117"/>
                  </a:lnTo>
                  <a:lnTo>
                    <a:pt x="1522857" y="0"/>
                  </a:lnTo>
                  <a:lnTo>
                    <a:pt x="1503807" y="0"/>
                  </a:lnTo>
                  <a:lnTo>
                    <a:pt x="1503807" y="1571117"/>
                  </a:lnTo>
                  <a:lnTo>
                    <a:pt x="1475232" y="1571117"/>
                  </a:lnTo>
                  <a:lnTo>
                    <a:pt x="1513332" y="1647317"/>
                  </a:lnTo>
                  <a:lnTo>
                    <a:pt x="1545082" y="1583817"/>
                  </a:lnTo>
                  <a:lnTo>
                    <a:pt x="1551432" y="1571117"/>
                  </a:lnTo>
                  <a:close/>
                </a:path>
              </a:pathLst>
            </a:custGeom>
            <a:solidFill>
              <a:srgbClr val="000000"/>
            </a:solidFill>
          </p:spPr>
          <p:txBody>
            <a:bodyPr wrap="square" lIns="0" tIns="0" rIns="0" bIns="0" rtlCol="0"/>
            <a:lstStyle/>
            <a:p>
              <a:endParaRPr/>
            </a:p>
          </p:txBody>
        </p:sp>
        <p:pic>
          <p:nvPicPr>
            <p:cNvPr id="6" name="object 6"/>
            <p:cNvPicPr/>
            <p:nvPr/>
          </p:nvPicPr>
          <p:blipFill>
            <a:blip r:embed="rId4" cstate="print"/>
            <a:stretch>
              <a:fillRect/>
            </a:stretch>
          </p:blipFill>
          <p:spPr>
            <a:xfrm>
              <a:off x="2852039" y="5123688"/>
              <a:ext cx="68961" cy="85089"/>
            </a:xfrm>
            <a:prstGeom prst="rect">
              <a:avLst/>
            </a:prstGeom>
          </p:spPr>
        </p:pic>
      </p:grpSp>
      <p:sp>
        <p:nvSpPr>
          <p:cNvPr id="7" name="object 7"/>
          <p:cNvSpPr txBox="1"/>
          <p:nvPr/>
        </p:nvSpPr>
        <p:spPr>
          <a:xfrm>
            <a:off x="1185468" y="1624710"/>
            <a:ext cx="3616325" cy="13620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a:t>
            </a:r>
            <a:r>
              <a:rPr sz="1800" spc="-45" dirty="0">
                <a:latin typeface="Calibri"/>
                <a:cs typeface="Calibri"/>
              </a:rPr>
              <a:t> </a:t>
            </a:r>
            <a:r>
              <a:rPr sz="1800" spc="-20" dirty="0">
                <a:latin typeface="Calibri"/>
                <a:cs typeface="Calibri"/>
              </a:rPr>
              <a:t>practice, </a:t>
            </a:r>
            <a:r>
              <a:rPr sz="1800" dirty="0">
                <a:latin typeface="Calibri"/>
                <a:cs typeface="Calibri"/>
              </a:rPr>
              <a:t>this</a:t>
            </a:r>
            <a:r>
              <a:rPr sz="1800" spc="-60" dirty="0">
                <a:latin typeface="Calibri"/>
                <a:cs typeface="Calibri"/>
              </a:rPr>
              <a:t> </a:t>
            </a:r>
            <a:r>
              <a:rPr sz="1800" dirty="0">
                <a:latin typeface="Calibri"/>
                <a:cs typeface="Calibri"/>
              </a:rPr>
              <a:t>means</a:t>
            </a:r>
            <a:r>
              <a:rPr sz="1800" spc="-70" dirty="0">
                <a:latin typeface="Calibri"/>
                <a:cs typeface="Calibri"/>
              </a:rPr>
              <a:t> </a:t>
            </a:r>
            <a:r>
              <a:rPr sz="1800" dirty="0">
                <a:latin typeface="Calibri"/>
                <a:cs typeface="Calibri"/>
              </a:rPr>
              <a:t>we</a:t>
            </a:r>
            <a:r>
              <a:rPr sz="1800" spc="-50" dirty="0">
                <a:latin typeface="Calibri"/>
                <a:cs typeface="Calibri"/>
              </a:rPr>
              <a:t> </a:t>
            </a:r>
            <a:r>
              <a:rPr sz="1800" dirty="0">
                <a:latin typeface="Calibri"/>
                <a:cs typeface="Calibri"/>
              </a:rPr>
              <a:t>can</a:t>
            </a:r>
            <a:r>
              <a:rPr sz="1800" spc="-35" dirty="0">
                <a:latin typeface="Calibri"/>
                <a:cs typeface="Calibri"/>
              </a:rPr>
              <a:t> </a:t>
            </a:r>
            <a:r>
              <a:rPr sz="1800" spc="-25" dirty="0">
                <a:latin typeface="Calibri"/>
                <a:cs typeface="Calibri"/>
              </a:rPr>
              <a:t>use</a:t>
            </a:r>
            <a:endParaRPr sz="1800" dirty="0">
              <a:latin typeface="Calibri"/>
              <a:cs typeface="Calibri"/>
            </a:endParaRPr>
          </a:p>
          <a:p>
            <a:pPr marL="12700">
              <a:lnSpc>
                <a:spcPct val="100000"/>
              </a:lnSpc>
            </a:pPr>
            <a:r>
              <a:rPr sz="1800" spc="-10" dirty="0">
                <a:latin typeface="Calibri"/>
                <a:cs typeface="Calibri"/>
              </a:rPr>
              <a:t>larger</a:t>
            </a:r>
            <a:r>
              <a:rPr sz="1800" spc="-55" dirty="0">
                <a:latin typeface="Calibri"/>
                <a:cs typeface="Calibri"/>
              </a:rPr>
              <a:t> </a:t>
            </a:r>
            <a:r>
              <a:rPr sz="1800" dirty="0">
                <a:latin typeface="Calibri"/>
                <a:cs typeface="Calibri"/>
              </a:rPr>
              <a:t>models</a:t>
            </a:r>
            <a:r>
              <a:rPr sz="1800" spc="-55" dirty="0">
                <a:latin typeface="Calibri"/>
                <a:cs typeface="Calibri"/>
              </a:rPr>
              <a:t> </a:t>
            </a:r>
            <a:r>
              <a:rPr sz="1800" spc="-10" dirty="0">
                <a:latin typeface="Calibri"/>
                <a:cs typeface="Calibri"/>
              </a:rPr>
              <a:t>for</a:t>
            </a:r>
            <a:r>
              <a:rPr sz="1800" spc="-7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same</a:t>
            </a:r>
            <a:r>
              <a:rPr sz="1800" spc="-20" dirty="0">
                <a:latin typeface="Calibri"/>
                <a:cs typeface="Calibri"/>
              </a:rPr>
              <a:t> cost</a:t>
            </a:r>
            <a:endParaRPr sz="1800" dirty="0">
              <a:latin typeface="Calibri"/>
              <a:cs typeface="Calibri"/>
            </a:endParaRPr>
          </a:p>
          <a:p>
            <a:pPr marL="12700">
              <a:lnSpc>
                <a:spcPct val="100000"/>
              </a:lnSpc>
              <a:spcBef>
                <a:spcPts val="1075"/>
              </a:spcBef>
            </a:pPr>
            <a:r>
              <a:rPr sz="1800" spc="-10" dirty="0">
                <a:latin typeface="Calibri"/>
                <a:cs typeface="Calibri"/>
              </a:rPr>
              <a:t>larger</a:t>
            </a:r>
            <a:r>
              <a:rPr sz="1800" spc="-65" dirty="0">
                <a:latin typeface="Calibri"/>
                <a:cs typeface="Calibri"/>
              </a:rPr>
              <a:t> </a:t>
            </a:r>
            <a:r>
              <a:rPr sz="1800" dirty="0">
                <a:latin typeface="Calibri"/>
                <a:cs typeface="Calibri"/>
              </a:rPr>
              <a:t>model</a:t>
            </a:r>
            <a:r>
              <a:rPr sz="1800" spc="-50" dirty="0">
                <a:latin typeface="Calibri"/>
                <a:cs typeface="Calibri"/>
              </a:rPr>
              <a:t> </a:t>
            </a:r>
            <a:r>
              <a:rPr sz="1800" dirty="0">
                <a:latin typeface="Calibri"/>
                <a:cs typeface="Calibri"/>
              </a:rPr>
              <a:t>=</a:t>
            </a:r>
            <a:r>
              <a:rPr sz="1800" spc="-35" dirty="0">
                <a:latin typeface="Calibri"/>
                <a:cs typeface="Calibri"/>
              </a:rPr>
              <a:t> </a:t>
            </a:r>
            <a:r>
              <a:rPr sz="1800" spc="-10" dirty="0">
                <a:latin typeface="Calibri"/>
                <a:cs typeface="Calibri"/>
              </a:rPr>
              <a:t>better</a:t>
            </a:r>
            <a:r>
              <a:rPr sz="1800" spc="-50" dirty="0">
                <a:latin typeface="Calibri"/>
                <a:cs typeface="Calibri"/>
              </a:rPr>
              <a:t> </a:t>
            </a:r>
            <a:r>
              <a:rPr sz="1800" spc="-10" dirty="0">
                <a:latin typeface="Calibri"/>
                <a:cs typeface="Calibri"/>
              </a:rPr>
              <a:t>performance</a:t>
            </a:r>
            <a:endParaRPr sz="1800" dirty="0">
              <a:latin typeface="Calibri"/>
              <a:cs typeface="Calibri"/>
            </a:endParaRPr>
          </a:p>
          <a:p>
            <a:pPr marL="1765300">
              <a:lnSpc>
                <a:spcPct val="100000"/>
              </a:lnSpc>
              <a:spcBef>
                <a:spcPts val="805"/>
              </a:spcBef>
            </a:pPr>
            <a:r>
              <a:rPr sz="1800" dirty="0">
                <a:latin typeface="Calibri"/>
                <a:cs typeface="Calibri"/>
              </a:rPr>
              <a:t>much</a:t>
            </a:r>
            <a:r>
              <a:rPr sz="1800" spc="-25" dirty="0">
                <a:latin typeface="Calibri"/>
                <a:cs typeface="Calibri"/>
              </a:rPr>
              <a:t> </a:t>
            </a:r>
            <a:r>
              <a:rPr sz="1800" spc="-30" dirty="0">
                <a:latin typeface="Calibri"/>
                <a:cs typeface="Calibri"/>
              </a:rPr>
              <a:t>faster</a:t>
            </a:r>
            <a:r>
              <a:rPr sz="1800" spc="-90" dirty="0">
                <a:latin typeface="Calibri"/>
                <a:cs typeface="Calibri"/>
              </a:rPr>
              <a:t> </a:t>
            </a:r>
            <a:r>
              <a:rPr sz="1800" spc="-10" dirty="0">
                <a:latin typeface="Calibri"/>
                <a:cs typeface="Calibri"/>
              </a:rPr>
              <a:t>training</a:t>
            </a:r>
            <a:endParaRPr sz="1800" dirty="0">
              <a:latin typeface="Calibri"/>
              <a:cs typeface="Calibri"/>
            </a:endParaRPr>
          </a:p>
        </p:txBody>
      </p:sp>
      <p:sp>
        <p:nvSpPr>
          <p:cNvPr id="8" name="object 8"/>
          <p:cNvSpPr txBox="1"/>
          <p:nvPr/>
        </p:nvSpPr>
        <p:spPr>
          <a:xfrm>
            <a:off x="1366266" y="5522467"/>
            <a:ext cx="219900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great</a:t>
            </a:r>
            <a:r>
              <a:rPr sz="1800" spc="-55" dirty="0">
                <a:latin typeface="Calibri"/>
                <a:cs typeface="Calibri"/>
              </a:rPr>
              <a:t> </a:t>
            </a:r>
            <a:r>
              <a:rPr sz="1800" spc="-20" dirty="0">
                <a:latin typeface="Calibri"/>
                <a:cs typeface="Calibri"/>
              </a:rPr>
              <a:t>translation</a:t>
            </a:r>
            <a:r>
              <a:rPr sz="1800" spc="-35" dirty="0">
                <a:latin typeface="Calibri"/>
                <a:cs typeface="Calibri"/>
              </a:rPr>
              <a:t> </a:t>
            </a:r>
            <a:r>
              <a:rPr sz="1800" spc="-10" dirty="0">
                <a:latin typeface="Calibri"/>
                <a:cs typeface="Calibri"/>
              </a:rPr>
              <a:t>results</a:t>
            </a:r>
            <a:endParaRPr sz="1800" dirty="0">
              <a:latin typeface="Calibri"/>
              <a:cs typeface="Calibri"/>
            </a:endParaRPr>
          </a:p>
        </p:txBody>
      </p:sp>
      <p:grpSp>
        <p:nvGrpSpPr>
          <p:cNvPr id="9" name="object 9"/>
          <p:cNvGrpSpPr/>
          <p:nvPr/>
        </p:nvGrpSpPr>
        <p:grpSpPr>
          <a:xfrm>
            <a:off x="5196840" y="2785872"/>
            <a:ext cx="4445635" cy="1504315"/>
            <a:chOff x="5196840" y="2785872"/>
            <a:chExt cx="4445635" cy="1504315"/>
          </a:xfrm>
        </p:grpSpPr>
        <p:pic>
          <p:nvPicPr>
            <p:cNvPr id="10" name="object 10"/>
            <p:cNvPicPr/>
            <p:nvPr/>
          </p:nvPicPr>
          <p:blipFill>
            <a:blip r:embed="rId5" cstate="print"/>
            <a:stretch>
              <a:fillRect/>
            </a:stretch>
          </p:blipFill>
          <p:spPr>
            <a:xfrm>
              <a:off x="5423916" y="3134868"/>
              <a:ext cx="4218432" cy="1155191"/>
            </a:xfrm>
            <a:prstGeom prst="rect">
              <a:avLst/>
            </a:prstGeom>
          </p:spPr>
        </p:pic>
        <p:pic>
          <p:nvPicPr>
            <p:cNvPr id="11" name="object 11"/>
            <p:cNvPicPr/>
            <p:nvPr/>
          </p:nvPicPr>
          <p:blipFill>
            <a:blip r:embed="rId6" cstate="print"/>
            <a:stretch>
              <a:fillRect/>
            </a:stretch>
          </p:blipFill>
          <p:spPr>
            <a:xfrm>
              <a:off x="5358384" y="3398393"/>
              <a:ext cx="72770" cy="83947"/>
            </a:xfrm>
            <a:prstGeom prst="rect">
              <a:avLst/>
            </a:prstGeom>
          </p:spPr>
        </p:pic>
        <p:sp>
          <p:nvSpPr>
            <p:cNvPr id="12" name="object 12"/>
            <p:cNvSpPr/>
            <p:nvPr/>
          </p:nvSpPr>
          <p:spPr>
            <a:xfrm>
              <a:off x="5196840" y="2785872"/>
              <a:ext cx="207010" cy="626745"/>
            </a:xfrm>
            <a:custGeom>
              <a:avLst/>
              <a:gdLst/>
              <a:ahLst/>
              <a:cxnLst/>
              <a:rect l="l" t="t" r="r" b="b"/>
              <a:pathLst>
                <a:path w="207010" h="626745">
                  <a:moveTo>
                    <a:pt x="18287" y="0"/>
                  </a:moveTo>
                  <a:lnTo>
                    <a:pt x="0" y="5587"/>
                  </a:lnTo>
                  <a:lnTo>
                    <a:pt x="188722" y="626490"/>
                  </a:lnTo>
                  <a:lnTo>
                    <a:pt x="207010" y="620902"/>
                  </a:lnTo>
                  <a:lnTo>
                    <a:pt x="18287"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909929" y="6304584"/>
            <a:ext cx="3326765" cy="23939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Calibri"/>
                <a:cs typeface="Calibri"/>
              </a:rPr>
              <a:t>Vaswani</a:t>
            </a:r>
            <a:r>
              <a:rPr sz="1400" spc="-40" dirty="0">
                <a:latin typeface="Calibri"/>
                <a:cs typeface="Calibri"/>
              </a:rPr>
              <a:t> </a:t>
            </a:r>
            <a:r>
              <a:rPr sz="1400" dirty="0">
                <a:latin typeface="Calibri"/>
                <a:cs typeface="Calibri"/>
              </a:rPr>
              <a:t>et</a:t>
            </a:r>
            <a:r>
              <a:rPr sz="1400" spc="-20" dirty="0">
                <a:latin typeface="Calibri"/>
                <a:cs typeface="Calibri"/>
              </a:rPr>
              <a:t> </a:t>
            </a:r>
            <a:r>
              <a:rPr sz="1400" dirty="0">
                <a:latin typeface="Calibri"/>
                <a:cs typeface="Calibri"/>
              </a:rPr>
              <a:t>al.</a:t>
            </a:r>
            <a:r>
              <a:rPr sz="1400" spc="5" dirty="0">
                <a:latin typeface="Calibri"/>
                <a:cs typeface="Calibri"/>
              </a:rPr>
              <a:t> </a:t>
            </a:r>
            <a:r>
              <a:rPr sz="1400" b="1" spc="-25" dirty="0">
                <a:latin typeface="Calibri"/>
                <a:cs typeface="Calibri"/>
              </a:rPr>
              <a:t>Attention</a:t>
            </a:r>
            <a:r>
              <a:rPr sz="1400" b="1" spc="-50" dirty="0">
                <a:latin typeface="Calibri"/>
                <a:cs typeface="Calibri"/>
              </a:rPr>
              <a:t> </a:t>
            </a:r>
            <a:r>
              <a:rPr sz="1400" b="1" dirty="0">
                <a:latin typeface="Calibri"/>
                <a:cs typeface="Calibri"/>
              </a:rPr>
              <a:t>Is All </a:t>
            </a:r>
            <a:r>
              <a:rPr sz="1400" b="1" spc="-60" dirty="0">
                <a:latin typeface="Calibri"/>
                <a:cs typeface="Calibri"/>
              </a:rPr>
              <a:t>You</a:t>
            </a:r>
            <a:r>
              <a:rPr sz="1400" b="1" spc="-90" dirty="0">
                <a:latin typeface="Calibri"/>
                <a:cs typeface="Calibri"/>
              </a:rPr>
              <a:t> </a:t>
            </a:r>
            <a:r>
              <a:rPr sz="1400" b="1" spc="-10" dirty="0">
                <a:latin typeface="Calibri"/>
                <a:cs typeface="Calibri"/>
              </a:rPr>
              <a:t>Need.</a:t>
            </a:r>
            <a:r>
              <a:rPr sz="1400" b="1" spc="-85" dirty="0">
                <a:latin typeface="Calibri"/>
                <a:cs typeface="Calibri"/>
              </a:rPr>
              <a:t> </a:t>
            </a:r>
            <a:r>
              <a:rPr sz="1400" spc="-10" dirty="0">
                <a:latin typeface="Calibri"/>
                <a:cs typeface="Calibri"/>
              </a:rPr>
              <a:t>2017.</a:t>
            </a:r>
            <a:endParaRPr sz="1400">
              <a:latin typeface="Calibri"/>
              <a:cs typeface="Calibri"/>
            </a:endParaRPr>
          </a:p>
        </p:txBody>
      </p:sp>
      <p:sp>
        <p:nvSpPr>
          <p:cNvPr id="14" name="object 14"/>
          <p:cNvSpPr txBox="1"/>
          <p:nvPr/>
        </p:nvSpPr>
        <p:spPr>
          <a:xfrm>
            <a:off x="5778500" y="6110732"/>
            <a:ext cx="3463925" cy="45275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Calibri"/>
                <a:cs typeface="Calibri"/>
              </a:rPr>
              <a:t>Liu</a:t>
            </a:r>
            <a:r>
              <a:rPr sz="1400" spc="-20" dirty="0">
                <a:latin typeface="Calibri"/>
                <a:cs typeface="Calibri"/>
              </a:rPr>
              <a:t> </a:t>
            </a:r>
            <a:r>
              <a:rPr sz="1400" dirty="0">
                <a:latin typeface="Calibri"/>
                <a:cs typeface="Calibri"/>
              </a:rPr>
              <a:t>et</a:t>
            </a:r>
            <a:r>
              <a:rPr sz="1400" spc="-5" dirty="0">
                <a:latin typeface="Calibri"/>
                <a:cs typeface="Calibri"/>
              </a:rPr>
              <a:t> </a:t>
            </a:r>
            <a:r>
              <a:rPr sz="1400" dirty="0">
                <a:latin typeface="Calibri"/>
                <a:cs typeface="Calibri"/>
              </a:rPr>
              <a:t>al.</a:t>
            </a:r>
            <a:r>
              <a:rPr sz="1400" spc="-5" dirty="0">
                <a:latin typeface="Calibri"/>
                <a:cs typeface="Calibri"/>
              </a:rPr>
              <a:t> </a:t>
            </a:r>
            <a:r>
              <a:rPr sz="1400" b="1" spc="-20" dirty="0">
                <a:latin typeface="Calibri"/>
                <a:cs typeface="Calibri"/>
              </a:rPr>
              <a:t>Generating</a:t>
            </a:r>
            <a:r>
              <a:rPr sz="1400" b="1" spc="-45" dirty="0">
                <a:latin typeface="Calibri"/>
                <a:cs typeface="Calibri"/>
              </a:rPr>
              <a:t> </a:t>
            </a:r>
            <a:r>
              <a:rPr sz="1400" b="1" spc="-10" dirty="0">
                <a:latin typeface="Calibri"/>
                <a:cs typeface="Calibri"/>
              </a:rPr>
              <a:t>Wikipedia</a:t>
            </a:r>
            <a:r>
              <a:rPr sz="1400" b="1" spc="-60" dirty="0">
                <a:latin typeface="Calibri"/>
                <a:cs typeface="Calibri"/>
              </a:rPr>
              <a:t> </a:t>
            </a:r>
            <a:r>
              <a:rPr sz="1400" b="1" dirty="0">
                <a:latin typeface="Calibri"/>
                <a:cs typeface="Calibri"/>
              </a:rPr>
              <a:t>by</a:t>
            </a:r>
            <a:r>
              <a:rPr sz="1400" b="1" spc="-15" dirty="0">
                <a:latin typeface="Calibri"/>
                <a:cs typeface="Calibri"/>
              </a:rPr>
              <a:t> </a:t>
            </a:r>
            <a:r>
              <a:rPr sz="1400" b="1" spc="-10" dirty="0">
                <a:latin typeface="Calibri"/>
                <a:cs typeface="Calibri"/>
              </a:rPr>
              <a:t>summarizing </a:t>
            </a:r>
            <a:r>
              <a:rPr sz="1400" b="1" dirty="0">
                <a:latin typeface="Calibri"/>
                <a:cs typeface="Calibri"/>
              </a:rPr>
              <a:t>long</a:t>
            </a:r>
            <a:r>
              <a:rPr sz="1400" b="1" spc="10" dirty="0">
                <a:latin typeface="Calibri"/>
                <a:cs typeface="Calibri"/>
              </a:rPr>
              <a:t> </a:t>
            </a:r>
            <a:r>
              <a:rPr sz="1400" b="1" spc="-10" dirty="0">
                <a:latin typeface="Calibri"/>
                <a:cs typeface="Calibri"/>
              </a:rPr>
              <a:t>sequences.</a:t>
            </a:r>
            <a:r>
              <a:rPr sz="1400" b="1" spc="-80" dirty="0">
                <a:latin typeface="Calibri"/>
                <a:cs typeface="Calibri"/>
              </a:rPr>
              <a:t> </a:t>
            </a:r>
            <a:r>
              <a:rPr sz="1400" spc="-10" dirty="0">
                <a:latin typeface="Calibri"/>
                <a:cs typeface="Calibri"/>
              </a:rPr>
              <a:t>2018.</a:t>
            </a:r>
            <a:endParaRPr sz="1400">
              <a:latin typeface="Calibri"/>
              <a:cs typeface="Calibri"/>
            </a:endParaRPr>
          </a:p>
        </p:txBody>
      </p:sp>
      <p:sp>
        <p:nvSpPr>
          <p:cNvPr id="15" name="object 15"/>
          <p:cNvSpPr/>
          <p:nvPr/>
        </p:nvSpPr>
        <p:spPr>
          <a:xfrm>
            <a:off x="8226552" y="4361688"/>
            <a:ext cx="76200" cy="505459"/>
          </a:xfrm>
          <a:custGeom>
            <a:avLst/>
            <a:gdLst/>
            <a:ahLst/>
            <a:cxnLst/>
            <a:rect l="l" t="t" r="r" b="b"/>
            <a:pathLst>
              <a:path w="76200" h="505460">
                <a:moveTo>
                  <a:pt x="76200" y="76073"/>
                </a:moveTo>
                <a:lnTo>
                  <a:pt x="69850" y="63373"/>
                </a:lnTo>
                <a:lnTo>
                  <a:pt x="47625" y="19011"/>
                </a:lnTo>
                <a:lnTo>
                  <a:pt x="47625" y="63373"/>
                </a:lnTo>
                <a:lnTo>
                  <a:pt x="28575" y="63411"/>
                </a:lnTo>
                <a:lnTo>
                  <a:pt x="47625" y="63373"/>
                </a:lnTo>
                <a:lnTo>
                  <a:pt x="47625" y="19011"/>
                </a:lnTo>
                <a:lnTo>
                  <a:pt x="38100" y="0"/>
                </a:lnTo>
                <a:lnTo>
                  <a:pt x="0" y="76073"/>
                </a:lnTo>
                <a:lnTo>
                  <a:pt x="28575" y="76073"/>
                </a:lnTo>
                <a:lnTo>
                  <a:pt x="28575" y="505460"/>
                </a:lnTo>
                <a:lnTo>
                  <a:pt x="47625" y="505460"/>
                </a:lnTo>
                <a:lnTo>
                  <a:pt x="47625" y="76073"/>
                </a:lnTo>
                <a:lnTo>
                  <a:pt x="76200" y="76073"/>
                </a:lnTo>
                <a:close/>
              </a:path>
            </a:pathLst>
          </a:custGeom>
          <a:solidFill>
            <a:srgbClr val="000000"/>
          </a:solidFill>
        </p:spPr>
        <p:txBody>
          <a:bodyPr wrap="square" lIns="0" tIns="0" rIns="0" bIns="0" rtlCol="0"/>
          <a:lstStyle/>
          <a:p>
            <a:endParaRPr/>
          </a:p>
        </p:txBody>
      </p:sp>
      <p:sp>
        <p:nvSpPr>
          <p:cNvPr id="16" name="object 16"/>
          <p:cNvSpPr txBox="1"/>
          <p:nvPr/>
        </p:nvSpPr>
        <p:spPr>
          <a:xfrm>
            <a:off x="5022596" y="2461386"/>
            <a:ext cx="368490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previous</a:t>
            </a:r>
            <a:r>
              <a:rPr sz="1800" spc="-35" dirty="0">
                <a:latin typeface="Calibri"/>
                <a:cs typeface="Calibri"/>
              </a:rPr>
              <a:t> state</a:t>
            </a:r>
            <a:r>
              <a:rPr sz="1800" spc="-55" dirty="0">
                <a:latin typeface="Calibri"/>
                <a:cs typeface="Calibri"/>
              </a:rPr>
              <a:t> </a:t>
            </a:r>
            <a:r>
              <a:rPr sz="1800" dirty="0">
                <a:latin typeface="Calibri"/>
                <a:cs typeface="Calibri"/>
              </a:rPr>
              <a:t>of</a:t>
            </a:r>
            <a:r>
              <a:rPr sz="1800" spc="-4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art</a:t>
            </a:r>
            <a:r>
              <a:rPr sz="1800" spc="-45" dirty="0">
                <a:latin typeface="Calibri"/>
                <a:cs typeface="Calibri"/>
              </a:rPr>
              <a:t> </a:t>
            </a:r>
            <a:r>
              <a:rPr sz="1800" dirty="0">
                <a:latin typeface="Calibri"/>
                <a:cs typeface="Calibri"/>
              </a:rPr>
              <a:t>seq2seq</a:t>
            </a:r>
            <a:r>
              <a:rPr sz="1800" spc="-25" dirty="0">
                <a:latin typeface="Calibri"/>
                <a:cs typeface="Calibri"/>
              </a:rPr>
              <a:t> </a:t>
            </a:r>
            <a:r>
              <a:rPr sz="1800" spc="-10" dirty="0">
                <a:latin typeface="Calibri"/>
                <a:cs typeface="Calibri"/>
              </a:rPr>
              <a:t>model</a:t>
            </a:r>
            <a:endParaRPr sz="1800" dirty="0">
              <a:latin typeface="Calibri"/>
              <a:cs typeface="Calibri"/>
            </a:endParaRPr>
          </a:p>
        </p:txBody>
      </p:sp>
      <p:sp>
        <p:nvSpPr>
          <p:cNvPr id="17" name="object 17"/>
          <p:cNvSpPr txBox="1"/>
          <p:nvPr/>
        </p:nvSpPr>
        <p:spPr>
          <a:xfrm>
            <a:off x="5210047" y="4884546"/>
            <a:ext cx="477139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lower</a:t>
            </a:r>
            <a:r>
              <a:rPr sz="1800" spc="-40" dirty="0">
                <a:latin typeface="Calibri"/>
                <a:cs typeface="Calibri"/>
              </a:rPr>
              <a:t> </a:t>
            </a:r>
            <a:r>
              <a:rPr sz="1800" dirty="0">
                <a:latin typeface="Calibri"/>
                <a:cs typeface="Calibri"/>
              </a:rPr>
              <a:t>is</a:t>
            </a:r>
            <a:r>
              <a:rPr sz="1800" spc="-40" dirty="0">
                <a:latin typeface="Calibri"/>
                <a:cs typeface="Calibri"/>
              </a:rPr>
              <a:t> </a:t>
            </a:r>
            <a:r>
              <a:rPr sz="1800" spc="-20" dirty="0">
                <a:latin typeface="Calibri"/>
                <a:cs typeface="Calibri"/>
              </a:rPr>
              <a:t>better</a:t>
            </a:r>
            <a:r>
              <a:rPr sz="1800" spc="-55" dirty="0">
                <a:latin typeface="Calibri"/>
                <a:cs typeface="Calibri"/>
              </a:rPr>
              <a:t> </a:t>
            </a:r>
            <a:r>
              <a:rPr sz="1800" dirty="0">
                <a:latin typeface="Calibri"/>
                <a:cs typeface="Calibri"/>
              </a:rPr>
              <a:t>(this</a:t>
            </a:r>
            <a:r>
              <a:rPr sz="1800" spc="-50" dirty="0">
                <a:latin typeface="Calibri"/>
                <a:cs typeface="Calibri"/>
              </a:rPr>
              <a:t> </a:t>
            </a:r>
            <a:r>
              <a:rPr sz="1800" dirty="0">
                <a:latin typeface="Calibri"/>
                <a:cs typeface="Calibri"/>
              </a:rPr>
              <a:t>metric</a:t>
            </a:r>
            <a:r>
              <a:rPr sz="1800" spc="-50" dirty="0">
                <a:latin typeface="Calibri"/>
                <a:cs typeface="Calibri"/>
              </a:rPr>
              <a:t> </a:t>
            </a:r>
            <a:r>
              <a:rPr sz="1800" dirty="0">
                <a:latin typeface="Calibri"/>
                <a:cs typeface="Calibri"/>
              </a:rPr>
              <a:t>is</a:t>
            </a:r>
            <a:r>
              <a:rPr sz="1800" spc="-45" dirty="0">
                <a:latin typeface="Calibri"/>
                <a:cs typeface="Calibri"/>
              </a:rPr>
              <a:t> </a:t>
            </a:r>
            <a:r>
              <a:rPr sz="1800" dirty="0">
                <a:latin typeface="Calibri"/>
                <a:cs typeface="Calibri"/>
              </a:rPr>
              <a:t>similar</a:t>
            </a:r>
            <a:r>
              <a:rPr sz="1800" spc="-55" dirty="0">
                <a:latin typeface="Calibri"/>
                <a:cs typeface="Calibri"/>
              </a:rPr>
              <a:t> </a:t>
            </a:r>
            <a:r>
              <a:rPr sz="1800" dirty="0">
                <a:latin typeface="Calibri"/>
                <a:cs typeface="Calibri"/>
              </a:rPr>
              <a:t>to</a:t>
            </a:r>
            <a:r>
              <a:rPr sz="1800" spc="10" dirty="0">
                <a:latin typeface="Calibri"/>
                <a:cs typeface="Calibri"/>
              </a:rPr>
              <a:t> </a:t>
            </a:r>
            <a:r>
              <a:rPr sz="1800" spc="-10" dirty="0">
                <a:latin typeface="Calibri"/>
                <a:cs typeface="Calibri"/>
              </a:rPr>
              <a:t>1/likelihood)</a:t>
            </a:r>
            <a:endParaRPr sz="1800" dirty="0">
              <a:latin typeface="Calibri"/>
              <a:cs typeface="Calibri"/>
            </a:endParaRPr>
          </a:p>
        </p:txBody>
      </p:sp>
      <p:sp>
        <p:nvSpPr>
          <p:cNvPr id="18" name="object 18"/>
          <p:cNvSpPr txBox="1"/>
          <p:nvPr/>
        </p:nvSpPr>
        <p:spPr>
          <a:xfrm>
            <a:off x="6526783" y="1710690"/>
            <a:ext cx="178879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Calibri"/>
                <a:cs typeface="Calibri"/>
              </a:rPr>
              <a:t>Text</a:t>
            </a:r>
            <a:r>
              <a:rPr sz="1800" spc="-70" dirty="0">
                <a:latin typeface="Calibri"/>
                <a:cs typeface="Calibri"/>
              </a:rPr>
              <a:t> </a:t>
            </a:r>
            <a:r>
              <a:rPr sz="1800" spc="-10" dirty="0">
                <a:latin typeface="Calibri"/>
                <a:cs typeface="Calibri"/>
              </a:rPr>
              <a:t>summarization</a:t>
            </a:r>
            <a:endParaRPr sz="1800">
              <a:latin typeface="Calibri"/>
              <a:cs typeface="Calibri"/>
            </a:endParaRPr>
          </a:p>
        </p:txBody>
      </p:sp>
      <p:sp>
        <p:nvSpPr>
          <p:cNvPr id="19" name="object 19"/>
          <p:cNvSpPr txBox="1"/>
          <p:nvPr/>
        </p:nvSpPr>
        <p:spPr>
          <a:xfrm>
            <a:off x="5204459" y="5289803"/>
            <a:ext cx="4878705" cy="647700"/>
          </a:xfrm>
          <a:prstGeom prst="rect">
            <a:avLst/>
          </a:prstGeom>
          <a:solidFill>
            <a:srgbClr val="FFC000"/>
          </a:solidFill>
        </p:spPr>
        <p:txBody>
          <a:bodyPr vert="horz" wrap="square" lIns="0" tIns="17780" rIns="0" bIns="0" rtlCol="0">
            <a:spAutoFit/>
          </a:bodyPr>
          <a:lstStyle/>
          <a:p>
            <a:pPr marL="93345">
              <a:lnSpc>
                <a:spcPct val="100000"/>
              </a:lnSpc>
              <a:spcBef>
                <a:spcPts val="140"/>
              </a:spcBef>
            </a:pPr>
            <a:r>
              <a:rPr sz="1800" spc="-30" dirty="0">
                <a:latin typeface="Calibri"/>
                <a:cs typeface="Calibri"/>
              </a:rPr>
              <a:t>We’ll</a:t>
            </a:r>
            <a:r>
              <a:rPr sz="1800" spc="-70" dirty="0">
                <a:latin typeface="Calibri"/>
                <a:cs typeface="Calibri"/>
              </a:rPr>
              <a:t> </a:t>
            </a:r>
            <a:r>
              <a:rPr sz="1800" dirty="0">
                <a:latin typeface="Calibri"/>
                <a:cs typeface="Calibri"/>
              </a:rPr>
              <a:t>learn</a:t>
            </a:r>
            <a:r>
              <a:rPr sz="1800" spc="-60" dirty="0">
                <a:latin typeface="Calibri"/>
                <a:cs typeface="Calibri"/>
              </a:rPr>
              <a:t> </a:t>
            </a:r>
            <a:r>
              <a:rPr sz="1800" dirty="0">
                <a:latin typeface="Calibri"/>
                <a:cs typeface="Calibri"/>
              </a:rPr>
              <a:t>more</a:t>
            </a:r>
            <a:r>
              <a:rPr sz="1800" spc="-60" dirty="0">
                <a:latin typeface="Calibri"/>
                <a:cs typeface="Calibri"/>
              </a:rPr>
              <a:t> </a:t>
            </a:r>
            <a:r>
              <a:rPr sz="1800" dirty="0">
                <a:latin typeface="Calibri"/>
                <a:cs typeface="Calibri"/>
              </a:rPr>
              <a:t>about</a:t>
            </a:r>
            <a:r>
              <a:rPr sz="1800" spc="-45" dirty="0">
                <a:latin typeface="Calibri"/>
                <a:cs typeface="Calibri"/>
              </a:rPr>
              <a:t> </a:t>
            </a:r>
            <a:r>
              <a:rPr sz="1800" dirty="0">
                <a:latin typeface="Calibri"/>
                <a:cs typeface="Calibri"/>
              </a:rPr>
              <a:t>the</a:t>
            </a:r>
            <a:r>
              <a:rPr sz="1800" spc="-55" dirty="0">
                <a:latin typeface="Calibri"/>
                <a:cs typeface="Calibri"/>
              </a:rPr>
              <a:t> </a:t>
            </a:r>
            <a:r>
              <a:rPr sz="1800" dirty="0">
                <a:latin typeface="Calibri"/>
                <a:cs typeface="Calibri"/>
              </a:rPr>
              <a:t>power</a:t>
            </a:r>
            <a:r>
              <a:rPr sz="1800" spc="-45" dirty="0">
                <a:latin typeface="Calibri"/>
                <a:cs typeface="Calibri"/>
              </a:rPr>
              <a:t> </a:t>
            </a:r>
            <a:r>
              <a:rPr sz="1800" dirty="0">
                <a:latin typeface="Calibri"/>
                <a:cs typeface="Calibri"/>
              </a:rPr>
              <a:t>of</a:t>
            </a:r>
            <a:r>
              <a:rPr sz="1800" spc="35" dirty="0">
                <a:latin typeface="Calibri"/>
                <a:cs typeface="Calibri"/>
              </a:rPr>
              <a:t> </a:t>
            </a:r>
            <a:r>
              <a:rPr sz="1800" spc="-10" dirty="0">
                <a:latin typeface="Calibri"/>
                <a:cs typeface="Calibri"/>
              </a:rPr>
              <a:t>transformers</a:t>
            </a:r>
            <a:endParaRPr sz="1800" dirty="0">
              <a:latin typeface="Calibri"/>
              <a:cs typeface="Calibri"/>
            </a:endParaRPr>
          </a:p>
          <a:p>
            <a:pPr marL="93345">
              <a:lnSpc>
                <a:spcPct val="100000"/>
              </a:lnSpc>
            </a:pPr>
            <a:r>
              <a:rPr sz="1800" dirty="0">
                <a:latin typeface="Calibri"/>
                <a:cs typeface="Calibri"/>
              </a:rPr>
              <a:t>as </a:t>
            </a:r>
            <a:r>
              <a:rPr sz="1800" b="1" spc="-10" dirty="0">
                <a:latin typeface="Calibri"/>
                <a:cs typeface="Calibri"/>
              </a:rPr>
              <a:t>language</a:t>
            </a:r>
            <a:r>
              <a:rPr sz="1800" b="1" spc="-45" dirty="0">
                <a:latin typeface="Calibri"/>
                <a:cs typeface="Calibri"/>
              </a:rPr>
              <a:t> </a:t>
            </a:r>
            <a:r>
              <a:rPr sz="1800" b="1" dirty="0">
                <a:latin typeface="Calibri"/>
                <a:cs typeface="Calibri"/>
              </a:rPr>
              <a:t>models</a:t>
            </a:r>
            <a:r>
              <a:rPr sz="1800" b="1" spc="-50" dirty="0">
                <a:latin typeface="Calibri"/>
                <a:cs typeface="Calibri"/>
              </a:rPr>
              <a:t> </a:t>
            </a:r>
            <a:r>
              <a:rPr sz="1800" spc="-20" dirty="0">
                <a:latin typeface="Calibri"/>
                <a:cs typeface="Calibri"/>
              </a:rPr>
              <a:t>next</a:t>
            </a:r>
            <a:r>
              <a:rPr sz="1800" spc="-55" dirty="0">
                <a:latin typeface="Calibri"/>
                <a:cs typeface="Calibri"/>
              </a:rPr>
              <a:t> </a:t>
            </a:r>
            <a:r>
              <a:rPr sz="1800" spc="-20" dirty="0">
                <a:latin typeface="Calibri"/>
                <a:cs typeface="Calibri"/>
              </a:rPr>
              <a:t>time!</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03" name="object 103"/>
          <p:cNvPicPr/>
          <p:nvPr/>
        </p:nvPicPr>
        <p:blipFill>
          <a:blip r:embed="rId3" cstate="print"/>
          <a:stretch>
            <a:fillRect/>
          </a:stretch>
        </p:blipFill>
        <p:spPr>
          <a:xfrm>
            <a:off x="5141976" y="4413503"/>
            <a:ext cx="3224783" cy="182880"/>
          </a:xfrm>
          <a:prstGeom prst="rect">
            <a:avLst/>
          </a:prstGeom>
        </p:spPr>
      </p:pic>
      <p:pic>
        <p:nvPicPr>
          <p:cNvPr id="104" name="object 104"/>
          <p:cNvPicPr/>
          <p:nvPr/>
        </p:nvPicPr>
        <p:blipFill>
          <a:blip r:embed="rId4"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 cstate="print"/>
            <a:stretch>
              <a:fillRect/>
            </a:stretch>
          </p:blipFill>
          <p:spPr>
            <a:xfrm>
              <a:off x="5323332" y="5141976"/>
              <a:ext cx="1810512" cy="252984"/>
            </a:xfrm>
            <a:prstGeom prst="rect">
              <a:avLst/>
            </a:prstGeom>
          </p:spPr>
        </p:pic>
        <p:pic>
          <p:nvPicPr>
            <p:cNvPr id="107" name="object 107"/>
            <p:cNvPicPr/>
            <p:nvPr/>
          </p:nvPicPr>
          <p:blipFill>
            <a:blip r:embed="rId6" cstate="print"/>
            <a:stretch>
              <a:fillRect/>
            </a:stretch>
          </p:blipFill>
          <p:spPr>
            <a:xfrm>
              <a:off x="6318504" y="5384292"/>
              <a:ext cx="198120" cy="192024"/>
            </a:xfrm>
            <a:prstGeom prst="rect">
              <a:avLst/>
            </a:prstGeom>
          </p:spPr>
        </p:pic>
      </p:grpSp>
      <p:pic>
        <p:nvPicPr>
          <p:cNvPr id="108" name="object 108"/>
          <p:cNvPicPr/>
          <p:nvPr/>
        </p:nvPicPr>
        <p:blipFill>
          <a:blip r:embed="rId7" cstate="print"/>
          <a:stretch>
            <a:fillRect/>
          </a:stretch>
        </p:blipFill>
        <p:spPr>
          <a:xfrm>
            <a:off x="5140452" y="5911596"/>
            <a:ext cx="3616452" cy="252984"/>
          </a:xfrm>
          <a:prstGeom prst="rect">
            <a:avLst/>
          </a:prstGeom>
        </p:spPr>
      </p:pic>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1" name="object 111"/>
          <p:cNvPicPr/>
          <p:nvPr/>
        </p:nvPicPr>
        <p:blipFill>
          <a:blip r:embed="rId8" cstate="print"/>
          <a:stretch>
            <a:fillRect/>
          </a:stretch>
        </p:blipFill>
        <p:spPr>
          <a:xfrm>
            <a:off x="5138928" y="3610355"/>
            <a:ext cx="2749296" cy="230124"/>
          </a:xfrm>
          <a:prstGeom prst="rect">
            <a:avLst/>
          </a:prstGeom>
        </p:spPr>
      </p:pic>
      <p:pic>
        <p:nvPicPr>
          <p:cNvPr id="112" name="object 112"/>
          <p:cNvPicPr/>
          <p:nvPr/>
        </p:nvPicPr>
        <p:blipFill>
          <a:blip r:embed="rId9" cstate="print"/>
          <a:stretch>
            <a:fillRect/>
          </a:stretch>
        </p:blipFill>
        <p:spPr>
          <a:xfrm>
            <a:off x="5138928" y="3988308"/>
            <a:ext cx="966215" cy="230124"/>
          </a:xfrm>
          <a:prstGeom prst="rect">
            <a:avLst/>
          </a:prstGeom>
        </p:spPr>
      </p:pic>
      <p:pic>
        <p:nvPicPr>
          <p:cNvPr id="113" name="object 113"/>
          <p:cNvPicPr/>
          <p:nvPr/>
        </p:nvPicPr>
        <p:blipFill>
          <a:blip r:embed="rId10" cstate="print"/>
          <a:stretch>
            <a:fillRect/>
          </a:stretch>
        </p:blipFill>
        <p:spPr>
          <a:xfrm>
            <a:off x="8321040" y="3589020"/>
            <a:ext cx="1520952" cy="207264"/>
          </a:xfrm>
          <a:prstGeom prst="rect">
            <a:avLst/>
          </a:prstGeom>
        </p:spPr>
      </p:pic>
      <p:pic>
        <p:nvPicPr>
          <p:cNvPr id="114" name="object 114"/>
          <p:cNvPicPr/>
          <p:nvPr/>
        </p:nvPicPr>
        <p:blipFill>
          <a:blip r:embed="rId11" cstate="print"/>
          <a:stretch>
            <a:fillRect/>
          </a:stretch>
        </p:blipFill>
        <p:spPr>
          <a:xfrm>
            <a:off x="8321040" y="3979163"/>
            <a:ext cx="1490472" cy="230400"/>
          </a:xfrm>
          <a:prstGeom prst="rect">
            <a:avLst/>
          </a:prstGeom>
        </p:spPr>
      </p:pic>
      <p:pic>
        <p:nvPicPr>
          <p:cNvPr id="120" name="object 120"/>
          <p:cNvPicPr/>
          <p:nvPr/>
        </p:nvPicPr>
        <p:blipFill>
          <a:blip r:embed="rId12" cstate="print"/>
          <a:stretch>
            <a:fillRect/>
          </a:stretch>
        </p:blipFill>
        <p:spPr>
          <a:xfrm>
            <a:off x="5119115" y="3183635"/>
            <a:ext cx="986027" cy="231648"/>
          </a:xfrm>
          <a:prstGeom prst="rect">
            <a:avLst/>
          </a:prstGeom>
        </p:spPr>
      </p:pic>
      <p:pic>
        <p:nvPicPr>
          <p:cNvPr id="121" name="object 121"/>
          <p:cNvPicPr/>
          <p:nvPr/>
        </p:nvPicPr>
        <p:blipFill>
          <a:blip r:embed="rId13" cstate="print"/>
          <a:stretch>
            <a:fillRect/>
          </a:stretch>
        </p:blipFill>
        <p:spPr>
          <a:xfrm>
            <a:off x="6345935" y="3200400"/>
            <a:ext cx="4692396" cy="214884"/>
          </a:xfrm>
          <a:prstGeom prst="rect">
            <a:avLst/>
          </a:prstGeom>
        </p:spPr>
      </p:pic>
      <p:sp>
        <p:nvSpPr>
          <p:cNvPr id="122" name="object 122"/>
          <p:cNvSpPr txBox="1"/>
          <p:nvPr/>
        </p:nvSpPr>
        <p:spPr>
          <a:xfrm>
            <a:off x="8401304" y="2749753"/>
            <a:ext cx="33159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we’ll</a:t>
            </a:r>
            <a:r>
              <a:rPr sz="1800" spc="-40" dirty="0">
                <a:latin typeface="Calibri"/>
                <a:cs typeface="Calibri"/>
              </a:rPr>
              <a:t> </a:t>
            </a:r>
            <a:r>
              <a:rPr sz="1800" dirty="0">
                <a:latin typeface="Calibri"/>
                <a:cs typeface="Calibri"/>
              </a:rPr>
              <a:t>see</a:t>
            </a:r>
            <a:r>
              <a:rPr sz="1800" spc="-40" dirty="0">
                <a:latin typeface="Calibri"/>
                <a:cs typeface="Calibri"/>
              </a:rPr>
              <a:t> </a:t>
            </a:r>
            <a:r>
              <a:rPr sz="1800" spc="-10" dirty="0">
                <a:latin typeface="Calibri"/>
                <a:cs typeface="Calibri"/>
              </a:rPr>
              <a:t>why</a:t>
            </a:r>
            <a:r>
              <a:rPr sz="1800" spc="-45" dirty="0">
                <a:latin typeface="Calibri"/>
                <a:cs typeface="Calibri"/>
              </a:rPr>
              <a:t> </a:t>
            </a:r>
            <a:r>
              <a:rPr sz="1800" dirty="0">
                <a:latin typeface="Calibri"/>
                <a:cs typeface="Calibri"/>
              </a:rPr>
              <a:t>this</a:t>
            </a:r>
            <a:r>
              <a:rPr sz="1800" spc="-40" dirty="0">
                <a:latin typeface="Calibri"/>
                <a:cs typeface="Calibri"/>
              </a:rPr>
              <a:t> </a:t>
            </a:r>
            <a:r>
              <a:rPr sz="1800" dirty="0">
                <a:latin typeface="Calibri"/>
                <a:cs typeface="Calibri"/>
              </a:rPr>
              <a:t>is</a:t>
            </a:r>
            <a:r>
              <a:rPr sz="1800" spc="-30" dirty="0">
                <a:latin typeface="Calibri"/>
                <a:cs typeface="Calibri"/>
              </a:rPr>
              <a:t> </a:t>
            </a:r>
            <a:r>
              <a:rPr sz="1800" spc="-10" dirty="0">
                <a:latin typeface="Calibri"/>
                <a:cs typeface="Calibri"/>
              </a:rPr>
              <a:t>important</a:t>
            </a:r>
            <a:r>
              <a:rPr sz="1800" spc="-70" dirty="0">
                <a:latin typeface="Calibri"/>
                <a:cs typeface="Calibri"/>
              </a:rPr>
              <a:t> </a:t>
            </a:r>
            <a:r>
              <a:rPr sz="1800" spc="-20" dirty="0">
                <a:latin typeface="Calibri"/>
                <a:cs typeface="Calibri"/>
              </a:rPr>
              <a:t>soon</a:t>
            </a:r>
            <a:endParaRPr sz="1800">
              <a:latin typeface="Calibri"/>
              <a:cs typeface="Calibri"/>
            </a:endParaRPr>
          </a:p>
        </p:txBody>
      </p:sp>
      <p:grpSp>
        <p:nvGrpSpPr>
          <p:cNvPr id="131" name="그룹 130">
            <a:extLst>
              <a:ext uri="{FF2B5EF4-FFF2-40B4-BE49-F238E27FC236}">
                <a16:creationId xmlns:a16="http://schemas.microsoft.com/office/drawing/2014/main" id="{BA04846E-28AA-180C-BD31-77170989744B}"/>
              </a:ext>
            </a:extLst>
          </p:cNvPr>
          <p:cNvGrpSpPr/>
          <p:nvPr/>
        </p:nvGrpSpPr>
        <p:grpSpPr>
          <a:xfrm>
            <a:off x="492251" y="1659635"/>
            <a:ext cx="3904615" cy="4951476"/>
            <a:chOff x="492251" y="1659635"/>
            <a:chExt cx="3904615" cy="4951476"/>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14"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5" cstate="print"/>
            <a:stretch>
              <a:fillRect/>
            </a:stretch>
          </p:blipFill>
          <p:spPr>
            <a:xfrm>
              <a:off x="637031" y="4607051"/>
              <a:ext cx="202692" cy="213360"/>
            </a:xfrm>
            <a:prstGeom prst="rect">
              <a:avLst/>
            </a:prstGeom>
          </p:spPr>
        </p:pic>
        <p:pic>
          <p:nvPicPr>
            <p:cNvPr id="18" name="object 18"/>
            <p:cNvPicPr/>
            <p:nvPr/>
          </p:nvPicPr>
          <p:blipFill>
            <a:blip r:embed="rId16" cstate="print"/>
            <a:stretch>
              <a:fillRect/>
            </a:stretch>
          </p:blipFill>
          <p:spPr>
            <a:xfrm>
              <a:off x="797051" y="4927091"/>
              <a:ext cx="111251" cy="216407"/>
            </a:xfrm>
            <a:prstGeom prst="rect">
              <a:avLst/>
            </a:prstGeom>
          </p:spPr>
        </p:pic>
        <p:pic>
          <p:nvPicPr>
            <p:cNvPr id="19" name="object 19"/>
            <p:cNvPicPr/>
            <p:nvPr/>
          </p:nvPicPr>
          <p:blipFill>
            <a:blip r:embed="rId17"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8" cstate="print"/>
            <a:stretch>
              <a:fillRect/>
            </a:stretch>
          </p:blipFill>
          <p:spPr>
            <a:xfrm>
              <a:off x="2036063" y="4597907"/>
              <a:ext cx="207263" cy="213360"/>
            </a:xfrm>
            <a:prstGeom prst="rect">
              <a:avLst/>
            </a:prstGeom>
          </p:spPr>
        </p:pic>
        <p:pic>
          <p:nvPicPr>
            <p:cNvPr id="29" name="object 29"/>
            <p:cNvPicPr/>
            <p:nvPr/>
          </p:nvPicPr>
          <p:blipFill>
            <a:blip r:embed="rId19"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20" cstate="print"/>
            <a:stretch>
              <a:fillRect/>
            </a:stretch>
          </p:blipFill>
          <p:spPr>
            <a:xfrm>
              <a:off x="3371087" y="4597907"/>
              <a:ext cx="208787" cy="216407"/>
            </a:xfrm>
            <a:prstGeom prst="rect">
              <a:avLst/>
            </a:prstGeom>
          </p:spPr>
        </p:pic>
        <p:pic>
          <p:nvPicPr>
            <p:cNvPr id="39" name="object 39"/>
            <p:cNvPicPr/>
            <p:nvPr/>
          </p:nvPicPr>
          <p:blipFill>
            <a:blip r:embed="rId21" cstate="print"/>
            <a:stretch>
              <a:fillRect/>
            </a:stretch>
          </p:blipFill>
          <p:spPr>
            <a:xfrm>
              <a:off x="921638" y="4491227"/>
              <a:ext cx="374650" cy="386842"/>
            </a:xfrm>
            <a:prstGeom prst="rect">
              <a:avLst/>
            </a:prstGeom>
          </p:spPr>
        </p:pic>
        <p:pic>
          <p:nvPicPr>
            <p:cNvPr id="40" name="object 40"/>
            <p:cNvPicPr/>
            <p:nvPr/>
          </p:nvPicPr>
          <p:blipFill>
            <a:blip r:embed="rId22" cstate="print"/>
            <a:stretch>
              <a:fillRect/>
            </a:stretch>
          </p:blipFill>
          <p:spPr>
            <a:xfrm>
              <a:off x="1045463" y="4623815"/>
              <a:ext cx="187452" cy="160019"/>
            </a:xfrm>
            <a:prstGeom prst="rect">
              <a:avLst/>
            </a:prstGeom>
          </p:spPr>
        </p:pic>
        <p:pic>
          <p:nvPicPr>
            <p:cNvPr id="41" name="object 41"/>
            <p:cNvPicPr/>
            <p:nvPr/>
          </p:nvPicPr>
          <p:blipFill>
            <a:blip r:embed="rId23" cstate="print"/>
            <a:stretch>
              <a:fillRect/>
            </a:stretch>
          </p:blipFill>
          <p:spPr>
            <a:xfrm>
              <a:off x="1313687" y="4924044"/>
              <a:ext cx="141731" cy="214884"/>
            </a:xfrm>
            <a:prstGeom prst="rect">
              <a:avLst/>
            </a:prstGeom>
          </p:spPr>
        </p:pic>
        <p:pic>
          <p:nvPicPr>
            <p:cNvPr id="42" name="object 42"/>
            <p:cNvPicPr/>
            <p:nvPr/>
          </p:nvPicPr>
          <p:blipFill>
            <a:blip r:embed="rId24" cstate="print"/>
            <a:stretch>
              <a:fillRect/>
            </a:stretch>
          </p:blipFill>
          <p:spPr>
            <a:xfrm>
              <a:off x="1071371" y="4930139"/>
              <a:ext cx="76200" cy="213360"/>
            </a:xfrm>
            <a:prstGeom prst="rect">
              <a:avLst/>
            </a:prstGeom>
          </p:spPr>
        </p:pic>
        <p:pic>
          <p:nvPicPr>
            <p:cNvPr id="43" name="object 43"/>
            <p:cNvPicPr/>
            <p:nvPr/>
          </p:nvPicPr>
          <p:blipFill>
            <a:blip r:embed="rId25" cstate="print"/>
            <a:stretch>
              <a:fillRect/>
            </a:stretch>
          </p:blipFill>
          <p:spPr>
            <a:xfrm>
              <a:off x="2319147" y="4494275"/>
              <a:ext cx="377189" cy="381000"/>
            </a:xfrm>
            <a:prstGeom prst="rect">
              <a:avLst/>
            </a:prstGeom>
          </p:spPr>
        </p:pic>
        <p:pic>
          <p:nvPicPr>
            <p:cNvPr id="44" name="object 44"/>
            <p:cNvPicPr/>
            <p:nvPr/>
          </p:nvPicPr>
          <p:blipFill>
            <a:blip r:embed="rId26" cstate="print"/>
            <a:stretch>
              <a:fillRect/>
            </a:stretch>
          </p:blipFill>
          <p:spPr>
            <a:xfrm>
              <a:off x="2444495" y="4625339"/>
              <a:ext cx="193548" cy="160019"/>
            </a:xfrm>
            <a:prstGeom prst="rect">
              <a:avLst/>
            </a:prstGeom>
          </p:spPr>
        </p:pic>
        <p:pic>
          <p:nvPicPr>
            <p:cNvPr id="45" name="object 45"/>
            <p:cNvPicPr/>
            <p:nvPr/>
          </p:nvPicPr>
          <p:blipFill>
            <a:blip r:embed="rId27" cstate="print"/>
            <a:stretch>
              <a:fillRect/>
            </a:stretch>
          </p:blipFill>
          <p:spPr>
            <a:xfrm>
              <a:off x="3656075" y="4495800"/>
              <a:ext cx="375920" cy="382524"/>
            </a:xfrm>
            <a:prstGeom prst="rect">
              <a:avLst/>
            </a:prstGeom>
          </p:spPr>
        </p:pic>
        <p:pic>
          <p:nvPicPr>
            <p:cNvPr id="46" name="object 46"/>
            <p:cNvPicPr/>
            <p:nvPr/>
          </p:nvPicPr>
          <p:blipFill>
            <a:blip r:embed="rId28" cstate="print"/>
            <a:stretch>
              <a:fillRect/>
            </a:stretch>
          </p:blipFill>
          <p:spPr>
            <a:xfrm>
              <a:off x="3779519" y="4626863"/>
              <a:ext cx="195072" cy="160019"/>
            </a:xfrm>
            <a:prstGeom prst="rect">
              <a:avLst/>
            </a:prstGeom>
          </p:spPr>
        </p:pic>
        <p:pic>
          <p:nvPicPr>
            <p:cNvPr id="47" name="object 47"/>
            <p:cNvPicPr/>
            <p:nvPr/>
          </p:nvPicPr>
          <p:blipFill>
            <a:blip r:embed="rId29" cstate="print"/>
            <a:stretch>
              <a:fillRect/>
            </a:stretch>
          </p:blipFill>
          <p:spPr>
            <a:xfrm>
              <a:off x="1296288" y="4492751"/>
              <a:ext cx="358775" cy="385318"/>
            </a:xfrm>
            <a:prstGeom prst="rect">
              <a:avLst/>
            </a:prstGeom>
          </p:spPr>
        </p:pic>
        <p:pic>
          <p:nvPicPr>
            <p:cNvPr id="48" name="object 48"/>
            <p:cNvPicPr/>
            <p:nvPr/>
          </p:nvPicPr>
          <p:blipFill>
            <a:blip r:embed="rId30" cstate="print"/>
            <a:stretch>
              <a:fillRect/>
            </a:stretch>
          </p:blipFill>
          <p:spPr>
            <a:xfrm>
              <a:off x="1394459" y="4625339"/>
              <a:ext cx="199644" cy="149351"/>
            </a:xfrm>
            <a:prstGeom prst="rect">
              <a:avLst/>
            </a:prstGeom>
          </p:spPr>
        </p:pic>
        <p:pic>
          <p:nvPicPr>
            <p:cNvPr id="49" name="object 49"/>
            <p:cNvPicPr/>
            <p:nvPr/>
          </p:nvPicPr>
          <p:blipFill>
            <a:blip r:embed="rId31" cstate="print"/>
            <a:stretch>
              <a:fillRect/>
            </a:stretch>
          </p:blipFill>
          <p:spPr>
            <a:xfrm>
              <a:off x="2696337" y="4492751"/>
              <a:ext cx="360806" cy="382524"/>
            </a:xfrm>
            <a:prstGeom prst="rect">
              <a:avLst/>
            </a:prstGeom>
          </p:spPr>
        </p:pic>
        <p:pic>
          <p:nvPicPr>
            <p:cNvPr id="50" name="object 50"/>
            <p:cNvPicPr/>
            <p:nvPr/>
          </p:nvPicPr>
          <p:blipFill>
            <a:blip r:embed="rId32" cstate="print"/>
            <a:stretch>
              <a:fillRect/>
            </a:stretch>
          </p:blipFill>
          <p:spPr>
            <a:xfrm>
              <a:off x="2795016" y="4625339"/>
              <a:ext cx="205739" cy="149351"/>
            </a:xfrm>
            <a:prstGeom prst="rect">
              <a:avLst/>
            </a:prstGeom>
          </p:spPr>
        </p:pic>
        <p:pic>
          <p:nvPicPr>
            <p:cNvPr id="51" name="object 51"/>
            <p:cNvPicPr/>
            <p:nvPr/>
          </p:nvPicPr>
          <p:blipFill>
            <a:blip r:embed="rId33" cstate="print"/>
            <a:stretch>
              <a:fillRect/>
            </a:stretch>
          </p:blipFill>
          <p:spPr>
            <a:xfrm>
              <a:off x="4031995" y="4495800"/>
              <a:ext cx="360679" cy="381000"/>
            </a:xfrm>
            <a:prstGeom prst="rect">
              <a:avLst/>
            </a:prstGeom>
          </p:spPr>
        </p:pic>
        <p:pic>
          <p:nvPicPr>
            <p:cNvPr id="52" name="object 52"/>
            <p:cNvPicPr/>
            <p:nvPr/>
          </p:nvPicPr>
          <p:blipFill>
            <a:blip r:embed="rId34" cstate="print"/>
            <a:stretch>
              <a:fillRect/>
            </a:stretch>
          </p:blipFill>
          <p:spPr>
            <a:xfrm>
              <a:off x="4130040" y="4628387"/>
              <a:ext cx="207263" cy="152400"/>
            </a:xfrm>
            <a:prstGeom prst="rect">
              <a:avLst/>
            </a:prstGeom>
          </p:spPr>
        </p:pic>
        <p:pic>
          <p:nvPicPr>
            <p:cNvPr id="53" name="object 53"/>
            <p:cNvPicPr/>
            <p:nvPr/>
          </p:nvPicPr>
          <p:blipFill>
            <a:blip r:embed="rId35"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36"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37" cstate="print"/>
            <a:stretch>
              <a:fillRect/>
            </a:stretch>
          </p:blipFill>
          <p:spPr>
            <a:xfrm>
              <a:off x="954023" y="2878835"/>
              <a:ext cx="236219" cy="149351"/>
            </a:xfrm>
            <a:prstGeom prst="rect">
              <a:avLst/>
            </a:prstGeom>
          </p:spPr>
        </p:pic>
        <p:pic>
          <p:nvPicPr>
            <p:cNvPr id="61" name="object 61"/>
            <p:cNvPicPr/>
            <p:nvPr/>
          </p:nvPicPr>
          <p:blipFill>
            <a:blip r:embed="rId38" cstate="print"/>
            <a:stretch>
              <a:fillRect/>
            </a:stretch>
          </p:blipFill>
          <p:spPr>
            <a:xfrm>
              <a:off x="2403347" y="2875787"/>
              <a:ext cx="240792" cy="149351"/>
            </a:xfrm>
            <a:prstGeom prst="rect">
              <a:avLst/>
            </a:prstGeom>
          </p:spPr>
        </p:pic>
        <p:pic>
          <p:nvPicPr>
            <p:cNvPr id="62" name="object 62"/>
            <p:cNvPicPr/>
            <p:nvPr/>
          </p:nvPicPr>
          <p:blipFill>
            <a:blip r:embed="rId39"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40"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40"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40" cstate="print"/>
            <a:stretch>
              <a:fillRect/>
            </a:stretch>
          </p:blipFill>
          <p:spPr>
            <a:xfrm>
              <a:off x="4189475" y="2613659"/>
              <a:ext cx="76200" cy="76453"/>
            </a:xfrm>
            <a:prstGeom prst="rect">
              <a:avLst/>
            </a:prstGeom>
          </p:spPr>
        </p:pic>
        <p:pic>
          <p:nvPicPr>
            <p:cNvPr id="69" name="object 69"/>
            <p:cNvPicPr/>
            <p:nvPr/>
          </p:nvPicPr>
          <p:blipFill>
            <a:blip r:embed="rId41" cstate="print"/>
            <a:stretch>
              <a:fillRect/>
            </a:stretch>
          </p:blipFill>
          <p:spPr>
            <a:xfrm>
              <a:off x="1239011" y="2624327"/>
              <a:ext cx="149352" cy="201167"/>
            </a:xfrm>
            <a:prstGeom prst="rect">
              <a:avLst/>
            </a:prstGeom>
          </p:spPr>
        </p:pic>
        <p:pic>
          <p:nvPicPr>
            <p:cNvPr id="70" name="object 70"/>
            <p:cNvPicPr/>
            <p:nvPr/>
          </p:nvPicPr>
          <p:blipFill>
            <a:blip r:embed="rId42" cstate="print"/>
            <a:stretch>
              <a:fillRect/>
            </a:stretch>
          </p:blipFill>
          <p:spPr>
            <a:xfrm>
              <a:off x="2656331" y="2624327"/>
              <a:ext cx="149351" cy="202691"/>
            </a:xfrm>
            <a:prstGeom prst="rect">
              <a:avLst/>
            </a:prstGeom>
          </p:spPr>
        </p:pic>
        <p:pic>
          <p:nvPicPr>
            <p:cNvPr id="71" name="object 71"/>
            <p:cNvPicPr/>
            <p:nvPr/>
          </p:nvPicPr>
          <p:blipFill>
            <a:blip r:embed="rId43" cstate="print"/>
            <a:stretch>
              <a:fillRect/>
            </a:stretch>
          </p:blipFill>
          <p:spPr>
            <a:xfrm>
              <a:off x="3994404" y="2615183"/>
              <a:ext cx="149351" cy="201167"/>
            </a:xfrm>
            <a:prstGeom prst="rect">
              <a:avLst/>
            </a:prstGeom>
          </p:spPr>
        </p:pic>
        <p:pic>
          <p:nvPicPr>
            <p:cNvPr id="72" name="object 72"/>
            <p:cNvPicPr/>
            <p:nvPr/>
          </p:nvPicPr>
          <p:blipFill>
            <a:blip r:embed="rId44" cstate="print"/>
            <a:stretch>
              <a:fillRect/>
            </a:stretch>
          </p:blipFill>
          <p:spPr>
            <a:xfrm>
              <a:off x="1310640" y="2366771"/>
              <a:ext cx="233172" cy="225551"/>
            </a:xfrm>
            <a:prstGeom prst="rect">
              <a:avLst/>
            </a:prstGeom>
          </p:spPr>
        </p:pic>
        <p:pic>
          <p:nvPicPr>
            <p:cNvPr id="73" name="object 73"/>
            <p:cNvPicPr/>
            <p:nvPr/>
          </p:nvPicPr>
          <p:blipFill>
            <a:blip r:embed="rId44" cstate="print"/>
            <a:stretch>
              <a:fillRect/>
            </a:stretch>
          </p:blipFill>
          <p:spPr>
            <a:xfrm>
              <a:off x="2738628" y="2369819"/>
              <a:ext cx="233172" cy="225551"/>
            </a:xfrm>
            <a:prstGeom prst="rect">
              <a:avLst/>
            </a:prstGeom>
          </p:spPr>
        </p:pic>
        <p:pic>
          <p:nvPicPr>
            <p:cNvPr id="74" name="object 74"/>
            <p:cNvPicPr/>
            <p:nvPr/>
          </p:nvPicPr>
          <p:blipFill>
            <a:blip r:embed="rId44"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45" cstate="print"/>
            <a:stretch>
              <a:fillRect/>
            </a:stretch>
          </p:blipFill>
          <p:spPr>
            <a:xfrm>
              <a:off x="943400" y="2148839"/>
              <a:ext cx="152355" cy="172212"/>
            </a:xfrm>
            <a:prstGeom prst="rect">
              <a:avLst/>
            </a:prstGeom>
          </p:spPr>
        </p:pic>
        <p:pic>
          <p:nvPicPr>
            <p:cNvPr id="77" name="object 77"/>
            <p:cNvPicPr/>
            <p:nvPr/>
          </p:nvPicPr>
          <p:blipFill>
            <a:blip r:embed="rId46"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47"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48" cstate="print"/>
            <a:stretch>
              <a:fillRect/>
            </a:stretch>
          </p:blipFill>
          <p:spPr>
            <a:xfrm>
              <a:off x="1193291" y="2109215"/>
              <a:ext cx="79375" cy="75946"/>
            </a:xfrm>
            <a:prstGeom prst="rect">
              <a:avLst/>
            </a:prstGeom>
          </p:spPr>
        </p:pic>
        <p:pic>
          <p:nvPicPr>
            <p:cNvPr id="82" name="object 82"/>
            <p:cNvPicPr/>
            <p:nvPr/>
          </p:nvPicPr>
          <p:blipFill>
            <a:blip r:embed="rId49" cstate="print"/>
            <a:stretch>
              <a:fillRect/>
            </a:stretch>
          </p:blipFill>
          <p:spPr>
            <a:xfrm>
              <a:off x="1007363" y="1842515"/>
              <a:ext cx="76200" cy="195072"/>
            </a:xfrm>
            <a:prstGeom prst="rect">
              <a:avLst/>
            </a:prstGeom>
          </p:spPr>
        </p:pic>
        <p:pic>
          <p:nvPicPr>
            <p:cNvPr id="83" name="object 83"/>
            <p:cNvPicPr/>
            <p:nvPr/>
          </p:nvPicPr>
          <p:blipFill>
            <a:blip r:embed="rId50" cstate="print"/>
            <a:stretch>
              <a:fillRect/>
            </a:stretch>
          </p:blipFill>
          <p:spPr>
            <a:xfrm>
              <a:off x="952500" y="1659635"/>
              <a:ext cx="207263" cy="149351"/>
            </a:xfrm>
            <a:prstGeom prst="rect">
              <a:avLst/>
            </a:prstGeom>
          </p:spPr>
        </p:pic>
        <p:pic>
          <p:nvPicPr>
            <p:cNvPr id="85" name="object 85"/>
            <p:cNvPicPr/>
            <p:nvPr/>
          </p:nvPicPr>
          <p:blipFill>
            <a:blip r:embed="rId51" cstate="print"/>
            <a:stretch>
              <a:fillRect/>
            </a:stretch>
          </p:blipFill>
          <p:spPr>
            <a:xfrm>
              <a:off x="1024127" y="6458711"/>
              <a:ext cx="222503" cy="149351"/>
            </a:xfrm>
            <a:prstGeom prst="rect">
              <a:avLst/>
            </a:prstGeom>
          </p:spPr>
        </p:pic>
        <p:pic>
          <p:nvPicPr>
            <p:cNvPr id="86" name="object 86"/>
            <p:cNvPicPr/>
            <p:nvPr/>
          </p:nvPicPr>
          <p:blipFill>
            <a:blip r:embed="rId52" cstate="print"/>
            <a:stretch>
              <a:fillRect/>
            </a:stretch>
          </p:blipFill>
          <p:spPr>
            <a:xfrm>
              <a:off x="2414016" y="6458711"/>
              <a:ext cx="227075" cy="149351"/>
            </a:xfrm>
            <a:prstGeom prst="rect">
              <a:avLst/>
            </a:prstGeom>
          </p:spPr>
        </p:pic>
        <p:pic>
          <p:nvPicPr>
            <p:cNvPr id="87" name="object 87"/>
            <p:cNvPicPr/>
            <p:nvPr/>
          </p:nvPicPr>
          <p:blipFill>
            <a:blip r:embed="rId53" cstate="print"/>
            <a:stretch>
              <a:fillRect/>
            </a:stretch>
          </p:blipFill>
          <p:spPr>
            <a:xfrm>
              <a:off x="3768852" y="6458711"/>
              <a:ext cx="230124" cy="152400"/>
            </a:xfrm>
            <a:prstGeom prst="rect">
              <a:avLst/>
            </a:prstGeom>
          </p:spPr>
        </p:pic>
        <p:pic>
          <p:nvPicPr>
            <p:cNvPr id="88" name="object 88"/>
            <p:cNvPicPr/>
            <p:nvPr/>
          </p:nvPicPr>
          <p:blipFill>
            <a:blip r:embed="rId54"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55"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56" cstate="print"/>
              <a:stretch>
                <a:fillRect/>
              </a:stretch>
            </p:blipFill>
            <p:spPr>
              <a:xfrm>
                <a:off x="1016507" y="5507735"/>
                <a:ext cx="216408" cy="213359"/>
              </a:xfrm>
              <a:prstGeom prst="rect">
                <a:avLst/>
              </a:prstGeom>
            </p:spPr>
          </p:pic>
        </p:grpSp>
        <p:pic>
          <p:nvPicPr>
            <p:cNvPr id="93" name="object 93"/>
            <p:cNvPicPr/>
            <p:nvPr/>
          </p:nvPicPr>
          <p:blipFill>
            <a:blip r:embed="rId54"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57"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58" cstate="print"/>
              <a:stretch>
                <a:fillRect/>
              </a:stretch>
            </p:blipFill>
            <p:spPr>
              <a:xfrm>
                <a:off x="2406396" y="5507735"/>
                <a:ext cx="220980" cy="213359"/>
              </a:xfrm>
              <a:prstGeom prst="rect">
                <a:avLst/>
              </a:prstGeom>
            </p:spPr>
          </p:pic>
        </p:grpSp>
        <p:pic>
          <p:nvPicPr>
            <p:cNvPr id="98" name="object 98"/>
            <p:cNvPicPr/>
            <p:nvPr/>
          </p:nvPicPr>
          <p:blipFill>
            <a:blip r:embed="rId54"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59"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60" cstate="print"/>
              <a:stretch>
                <a:fillRect/>
              </a:stretch>
            </p:blipFill>
            <p:spPr>
              <a:xfrm>
                <a:off x="3749039" y="5506212"/>
                <a:ext cx="222503" cy="216407"/>
              </a:xfrm>
              <a:prstGeom prst="rect">
                <a:avLst/>
              </a:prstGeom>
            </p:spPr>
          </p:pic>
        </p:grpSp>
        <p:pic>
          <p:nvPicPr>
            <p:cNvPr id="110" name="object 110"/>
            <p:cNvPicPr/>
            <p:nvPr/>
          </p:nvPicPr>
          <p:blipFill>
            <a:blip r:embed="rId61" cstate="print"/>
            <a:stretch>
              <a:fillRect/>
            </a:stretch>
          </p:blipFill>
          <p:spPr>
            <a:xfrm>
              <a:off x="2197607" y="4942332"/>
              <a:ext cx="111251" cy="214883"/>
            </a:xfrm>
            <a:prstGeom prst="rect">
              <a:avLst/>
            </a:prstGeom>
          </p:spPr>
        </p:pic>
        <p:pic>
          <p:nvPicPr>
            <p:cNvPr id="115" name="object 115"/>
            <p:cNvPicPr/>
            <p:nvPr/>
          </p:nvPicPr>
          <p:blipFill>
            <a:blip r:embed="rId62" cstate="print"/>
            <a:stretch>
              <a:fillRect/>
            </a:stretch>
          </p:blipFill>
          <p:spPr>
            <a:xfrm>
              <a:off x="3537203" y="4927091"/>
              <a:ext cx="111251" cy="216407"/>
            </a:xfrm>
            <a:prstGeom prst="rect">
              <a:avLst/>
            </a:prstGeom>
          </p:spPr>
        </p:pic>
        <p:pic>
          <p:nvPicPr>
            <p:cNvPr id="116" name="object 116"/>
            <p:cNvPicPr/>
            <p:nvPr/>
          </p:nvPicPr>
          <p:blipFill>
            <a:blip r:embed="rId63" cstate="print"/>
            <a:stretch>
              <a:fillRect/>
            </a:stretch>
          </p:blipFill>
          <p:spPr>
            <a:xfrm>
              <a:off x="2468879" y="4931664"/>
              <a:ext cx="76200" cy="213360"/>
            </a:xfrm>
            <a:prstGeom prst="rect">
              <a:avLst/>
            </a:prstGeom>
          </p:spPr>
        </p:pic>
        <p:pic>
          <p:nvPicPr>
            <p:cNvPr id="117" name="object 117"/>
            <p:cNvPicPr/>
            <p:nvPr/>
          </p:nvPicPr>
          <p:blipFill>
            <a:blip r:embed="rId63" cstate="print"/>
            <a:stretch>
              <a:fillRect/>
            </a:stretch>
          </p:blipFill>
          <p:spPr>
            <a:xfrm>
              <a:off x="3805428" y="4934711"/>
              <a:ext cx="76198" cy="213360"/>
            </a:xfrm>
            <a:prstGeom prst="rect">
              <a:avLst/>
            </a:prstGeom>
          </p:spPr>
        </p:pic>
        <p:pic>
          <p:nvPicPr>
            <p:cNvPr id="118" name="object 118"/>
            <p:cNvPicPr/>
            <p:nvPr/>
          </p:nvPicPr>
          <p:blipFill>
            <a:blip r:embed="rId23" cstate="print"/>
            <a:stretch>
              <a:fillRect/>
            </a:stretch>
          </p:blipFill>
          <p:spPr>
            <a:xfrm>
              <a:off x="2714244" y="4924044"/>
              <a:ext cx="141731" cy="214884"/>
            </a:xfrm>
            <a:prstGeom prst="rect">
              <a:avLst/>
            </a:prstGeom>
          </p:spPr>
        </p:pic>
        <p:pic>
          <p:nvPicPr>
            <p:cNvPr id="119" name="object 119"/>
            <p:cNvPicPr/>
            <p:nvPr/>
          </p:nvPicPr>
          <p:blipFill>
            <a:blip r:embed="rId23" cstate="print"/>
            <a:stretch>
              <a:fillRect/>
            </a:stretch>
          </p:blipFill>
          <p:spPr>
            <a:xfrm>
              <a:off x="4049267" y="4925567"/>
              <a:ext cx="141732" cy="214884"/>
            </a:xfrm>
            <a:prstGeom prst="rect">
              <a:avLst/>
            </a:prstGeom>
          </p:spPr>
        </p:pic>
        <p:pic>
          <p:nvPicPr>
            <p:cNvPr id="123" name="object 123"/>
            <p:cNvPicPr/>
            <p:nvPr/>
          </p:nvPicPr>
          <p:blipFill>
            <a:blip r:embed="rId64" cstate="print"/>
            <a:stretch>
              <a:fillRect/>
            </a:stretch>
          </p:blipFill>
          <p:spPr>
            <a:xfrm>
              <a:off x="492271" y="3614928"/>
              <a:ext cx="348976" cy="182880"/>
            </a:xfrm>
            <a:prstGeom prst="rect">
              <a:avLst/>
            </a:prstGeom>
          </p:spPr>
        </p:pic>
        <p:pic>
          <p:nvPicPr>
            <p:cNvPr id="124" name="object 124"/>
            <p:cNvPicPr/>
            <p:nvPr/>
          </p:nvPicPr>
          <p:blipFill>
            <a:blip r:embed="rId65" cstate="print"/>
            <a:stretch>
              <a:fillRect/>
            </a:stretch>
          </p:blipFill>
          <p:spPr>
            <a:xfrm>
              <a:off x="1905019" y="3617976"/>
              <a:ext cx="353548" cy="182880"/>
            </a:xfrm>
            <a:prstGeom prst="rect">
              <a:avLst/>
            </a:prstGeom>
          </p:spPr>
        </p:pic>
        <p:pic>
          <p:nvPicPr>
            <p:cNvPr id="125" name="object 125"/>
            <p:cNvPicPr/>
            <p:nvPr/>
          </p:nvPicPr>
          <p:blipFill>
            <a:blip r:embed="rId66" cstate="print"/>
            <a:stretch>
              <a:fillRect/>
            </a:stretch>
          </p:blipFill>
          <p:spPr>
            <a:xfrm>
              <a:off x="3247683" y="3621023"/>
              <a:ext cx="355052" cy="182880"/>
            </a:xfrm>
            <a:prstGeom prst="rect">
              <a:avLst/>
            </a:prstGeom>
          </p:spPr>
        </p:pic>
      </p:grpSp>
      <p:grpSp>
        <p:nvGrpSpPr>
          <p:cNvPr id="126" name="object 126"/>
          <p:cNvGrpSpPr/>
          <p:nvPr/>
        </p:nvGrpSpPr>
        <p:grpSpPr>
          <a:xfrm>
            <a:off x="5109971" y="1769364"/>
            <a:ext cx="3154680" cy="1229995"/>
            <a:chOff x="5109971" y="1769364"/>
            <a:chExt cx="3154680" cy="1229995"/>
          </a:xfrm>
        </p:grpSpPr>
        <p:pic>
          <p:nvPicPr>
            <p:cNvPr id="127" name="object 127"/>
            <p:cNvPicPr/>
            <p:nvPr/>
          </p:nvPicPr>
          <p:blipFill>
            <a:blip r:embed="rId67" cstate="print"/>
            <a:stretch>
              <a:fillRect/>
            </a:stretch>
          </p:blipFill>
          <p:spPr>
            <a:xfrm>
              <a:off x="5114543" y="2752344"/>
              <a:ext cx="1231391" cy="246887"/>
            </a:xfrm>
            <a:prstGeom prst="rect">
              <a:avLst/>
            </a:prstGeom>
          </p:spPr>
        </p:pic>
        <p:pic>
          <p:nvPicPr>
            <p:cNvPr id="128" name="object 128"/>
            <p:cNvPicPr/>
            <p:nvPr/>
          </p:nvPicPr>
          <p:blipFill>
            <a:blip r:embed="rId68" cstate="print"/>
            <a:stretch>
              <a:fillRect/>
            </a:stretch>
          </p:blipFill>
          <p:spPr>
            <a:xfrm>
              <a:off x="5109971" y="2267712"/>
              <a:ext cx="3154679" cy="544068"/>
            </a:xfrm>
            <a:prstGeom prst="rect">
              <a:avLst/>
            </a:prstGeom>
          </p:spPr>
        </p:pic>
        <p:pic>
          <p:nvPicPr>
            <p:cNvPr id="129" name="object 129"/>
            <p:cNvPicPr/>
            <p:nvPr/>
          </p:nvPicPr>
          <p:blipFill>
            <a:blip r:embed="rId69" cstate="print"/>
            <a:stretch>
              <a:fillRect/>
            </a:stretch>
          </p:blipFill>
          <p:spPr>
            <a:xfrm>
              <a:off x="5119115" y="1769364"/>
              <a:ext cx="1513332" cy="533400"/>
            </a:xfrm>
            <a:prstGeom prst="rect">
              <a:avLst/>
            </a:prstGeom>
          </p:spPr>
        </p:pic>
      </p:grpSp>
    </p:spTree>
    <p:extLst>
      <p:ext uri="{BB962C8B-B14F-4D97-AF65-F5344CB8AC3E}">
        <p14:creationId xmlns:p14="http://schemas.microsoft.com/office/powerpoint/2010/main" val="404208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11" name="object 111"/>
          <p:cNvPicPr/>
          <p:nvPr/>
        </p:nvPicPr>
        <p:blipFill>
          <a:blip r:embed="rId3" cstate="print"/>
          <a:stretch>
            <a:fillRect/>
          </a:stretch>
        </p:blipFill>
        <p:spPr>
          <a:xfrm>
            <a:off x="5148988" y="3559067"/>
            <a:ext cx="2749296" cy="230124"/>
          </a:xfrm>
          <a:prstGeom prst="rect">
            <a:avLst/>
          </a:prstGeom>
        </p:spPr>
      </p:pic>
      <p:pic>
        <p:nvPicPr>
          <p:cNvPr id="112" name="object 112"/>
          <p:cNvPicPr/>
          <p:nvPr/>
        </p:nvPicPr>
        <p:blipFill>
          <a:blip r:embed="rId4" cstate="print"/>
          <a:stretch>
            <a:fillRect/>
          </a:stretch>
        </p:blipFill>
        <p:spPr>
          <a:xfrm>
            <a:off x="5148988" y="3937020"/>
            <a:ext cx="966215" cy="230124"/>
          </a:xfrm>
          <a:prstGeom prst="rect">
            <a:avLst/>
          </a:prstGeom>
        </p:spPr>
      </p:pic>
      <p:pic>
        <p:nvPicPr>
          <p:cNvPr id="113" name="object 113"/>
          <p:cNvPicPr/>
          <p:nvPr/>
        </p:nvPicPr>
        <p:blipFill>
          <a:blip r:embed="rId5" cstate="print"/>
          <a:stretch>
            <a:fillRect/>
          </a:stretch>
        </p:blipFill>
        <p:spPr>
          <a:xfrm>
            <a:off x="8331100" y="3537732"/>
            <a:ext cx="1520952" cy="207264"/>
          </a:xfrm>
          <a:prstGeom prst="rect">
            <a:avLst/>
          </a:prstGeom>
        </p:spPr>
      </p:pic>
      <p:pic>
        <p:nvPicPr>
          <p:cNvPr id="114" name="object 114"/>
          <p:cNvPicPr/>
          <p:nvPr/>
        </p:nvPicPr>
        <p:blipFill>
          <a:blip r:embed="rId6" cstate="print"/>
          <a:stretch>
            <a:fillRect/>
          </a:stretch>
        </p:blipFill>
        <p:spPr>
          <a:xfrm>
            <a:off x="8331100" y="3927875"/>
            <a:ext cx="1490472" cy="230400"/>
          </a:xfrm>
          <a:prstGeom prst="rect">
            <a:avLst/>
          </a:prstGeom>
        </p:spPr>
      </p:pic>
      <p:pic>
        <p:nvPicPr>
          <p:cNvPr id="120" name="object 120"/>
          <p:cNvPicPr/>
          <p:nvPr/>
        </p:nvPicPr>
        <p:blipFill>
          <a:blip r:embed="rId7" cstate="print"/>
          <a:stretch>
            <a:fillRect/>
          </a:stretch>
        </p:blipFill>
        <p:spPr>
          <a:xfrm>
            <a:off x="5129175" y="3132347"/>
            <a:ext cx="986027" cy="231648"/>
          </a:xfrm>
          <a:prstGeom prst="rect">
            <a:avLst/>
          </a:prstGeom>
        </p:spPr>
      </p:pic>
      <p:pic>
        <p:nvPicPr>
          <p:cNvPr id="121" name="object 121"/>
          <p:cNvPicPr/>
          <p:nvPr/>
        </p:nvPicPr>
        <p:blipFill>
          <a:blip r:embed="rId8" cstate="print"/>
          <a:stretch>
            <a:fillRect/>
          </a:stretch>
        </p:blipFill>
        <p:spPr>
          <a:xfrm>
            <a:off x="6355995" y="3149112"/>
            <a:ext cx="4692396" cy="214884"/>
          </a:xfrm>
          <a:prstGeom prst="rect">
            <a:avLst/>
          </a:prstGeom>
        </p:spPr>
      </p:pic>
      <p:grpSp>
        <p:nvGrpSpPr>
          <p:cNvPr id="139" name="그룹 138">
            <a:extLst>
              <a:ext uri="{FF2B5EF4-FFF2-40B4-BE49-F238E27FC236}">
                <a16:creationId xmlns:a16="http://schemas.microsoft.com/office/drawing/2014/main" id="{DBED367B-44B6-BCE3-EAF7-C9B196EAD284}"/>
              </a:ext>
            </a:extLst>
          </p:cNvPr>
          <p:cNvGrpSpPr/>
          <p:nvPr/>
        </p:nvGrpSpPr>
        <p:grpSpPr>
          <a:xfrm>
            <a:off x="464312" y="1986299"/>
            <a:ext cx="4079749" cy="2854453"/>
            <a:chOff x="502435" y="2661854"/>
            <a:chExt cx="4079749" cy="2854453"/>
          </a:xfrm>
        </p:grpSpPr>
        <p:pic>
          <p:nvPicPr>
            <p:cNvPr id="8" name="object 8"/>
            <p:cNvPicPr/>
            <p:nvPr/>
          </p:nvPicPr>
          <p:blipFill>
            <a:blip r:embed="rId9" cstate="print"/>
            <a:stretch>
              <a:fillRect/>
            </a:stretch>
          </p:blipFill>
          <p:spPr>
            <a:xfrm>
              <a:off x="583207" y="3311078"/>
              <a:ext cx="332232" cy="382524"/>
            </a:xfrm>
            <a:prstGeom prst="rect">
              <a:avLst/>
            </a:prstGeom>
          </p:spPr>
        </p:pic>
        <p:sp>
          <p:nvSpPr>
            <p:cNvPr id="9" name="object 9"/>
            <p:cNvSpPr/>
            <p:nvPr/>
          </p:nvSpPr>
          <p:spPr>
            <a:xfrm>
              <a:off x="931822" y="3300157"/>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306472" y="3300157"/>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80032" y="3300157"/>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61438" y="3300157"/>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76857" y="3303332"/>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31822" y="3303332"/>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306472" y="3303332"/>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76857" y="3685601"/>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0" cstate="print"/>
            <a:stretch>
              <a:fillRect/>
            </a:stretch>
          </p:blipFill>
          <p:spPr>
            <a:xfrm>
              <a:off x="647215" y="3417758"/>
              <a:ext cx="202692" cy="213360"/>
            </a:xfrm>
            <a:prstGeom prst="rect">
              <a:avLst/>
            </a:prstGeom>
          </p:spPr>
        </p:pic>
        <p:pic>
          <p:nvPicPr>
            <p:cNvPr id="18" name="object 18"/>
            <p:cNvPicPr/>
            <p:nvPr/>
          </p:nvPicPr>
          <p:blipFill>
            <a:blip r:embed="rId11" cstate="print"/>
            <a:stretch>
              <a:fillRect/>
            </a:stretch>
          </p:blipFill>
          <p:spPr>
            <a:xfrm>
              <a:off x="807235" y="3737798"/>
              <a:ext cx="111251" cy="216407"/>
            </a:xfrm>
            <a:prstGeom prst="rect">
              <a:avLst/>
            </a:prstGeom>
          </p:spPr>
        </p:pic>
        <p:pic>
          <p:nvPicPr>
            <p:cNvPr id="19" name="object 19"/>
            <p:cNvPicPr/>
            <p:nvPr/>
          </p:nvPicPr>
          <p:blipFill>
            <a:blip r:embed="rId12" cstate="print"/>
            <a:stretch>
              <a:fillRect/>
            </a:stretch>
          </p:blipFill>
          <p:spPr>
            <a:xfrm>
              <a:off x="1980715" y="3301934"/>
              <a:ext cx="332231" cy="382524"/>
            </a:xfrm>
            <a:prstGeom prst="rect">
              <a:avLst/>
            </a:prstGeom>
          </p:spPr>
        </p:pic>
        <p:sp>
          <p:nvSpPr>
            <p:cNvPr id="20" name="object 20"/>
            <p:cNvSpPr/>
            <p:nvPr/>
          </p:nvSpPr>
          <p:spPr>
            <a:xfrm>
              <a:off x="2329331" y="3297108"/>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706521" y="3297108"/>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77540" y="3297108"/>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64025" y="3297108"/>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74365" y="3300283"/>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29331" y="3300283"/>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706521" y="3300283"/>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74365" y="3681918"/>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3" cstate="print"/>
            <a:stretch>
              <a:fillRect/>
            </a:stretch>
          </p:blipFill>
          <p:spPr>
            <a:xfrm>
              <a:off x="2046247" y="3408614"/>
              <a:ext cx="207263" cy="213360"/>
            </a:xfrm>
            <a:prstGeom prst="rect">
              <a:avLst/>
            </a:prstGeom>
          </p:spPr>
        </p:pic>
        <p:pic>
          <p:nvPicPr>
            <p:cNvPr id="29" name="object 29"/>
            <p:cNvPicPr/>
            <p:nvPr/>
          </p:nvPicPr>
          <p:blipFill>
            <a:blip r:embed="rId14" cstate="print"/>
            <a:stretch>
              <a:fillRect/>
            </a:stretch>
          </p:blipFill>
          <p:spPr>
            <a:xfrm>
              <a:off x="3315740" y="3301934"/>
              <a:ext cx="333755" cy="382524"/>
            </a:xfrm>
            <a:prstGeom prst="rect">
              <a:avLst/>
            </a:prstGeom>
          </p:spPr>
        </p:pic>
        <p:sp>
          <p:nvSpPr>
            <p:cNvPr id="30" name="object 30"/>
            <p:cNvSpPr/>
            <p:nvPr/>
          </p:nvSpPr>
          <p:spPr>
            <a:xfrm>
              <a:off x="3666259" y="329787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42179" y="329787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12565" y="329787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99684" y="329787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309390" y="3301045"/>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66259" y="3301045"/>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42179" y="3301045"/>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309390" y="3683315"/>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15" cstate="print"/>
            <a:stretch>
              <a:fillRect/>
            </a:stretch>
          </p:blipFill>
          <p:spPr>
            <a:xfrm>
              <a:off x="3381271" y="3408614"/>
              <a:ext cx="208787" cy="216407"/>
            </a:xfrm>
            <a:prstGeom prst="rect">
              <a:avLst/>
            </a:prstGeom>
          </p:spPr>
        </p:pic>
        <p:pic>
          <p:nvPicPr>
            <p:cNvPr id="39" name="object 39"/>
            <p:cNvPicPr/>
            <p:nvPr/>
          </p:nvPicPr>
          <p:blipFill>
            <a:blip r:embed="rId16" cstate="print"/>
            <a:stretch>
              <a:fillRect/>
            </a:stretch>
          </p:blipFill>
          <p:spPr>
            <a:xfrm>
              <a:off x="931822" y="3301934"/>
              <a:ext cx="374650" cy="386842"/>
            </a:xfrm>
            <a:prstGeom prst="rect">
              <a:avLst/>
            </a:prstGeom>
          </p:spPr>
        </p:pic>
        <p:pic>
          <p:nvPicPr>
            <p:cNvPr id="40" name="object 40"/>
            <p:cNvPicPr/>
            <p:nvPr/>
          </p:nvPicPr>
          <p:blipFill>
            <a:blip r:embed="rId17" cstate="print"/>
            <a:stretch>
              <a:fillRect/>
            </a:stretch>
          </p:blipFill>
          <p:spPr>
            <a:xfrm>
              <a:off x="1055647" y="3434522"/>
              <a:ext cx="187452" cy="160019"/>
            </a:xfrm>
            <a:prstGeom prst="rect">
              <a:avLst/>
            </a:prstGeom>
          </p:spPr>
        </p:pic>
        <p:pic>
          <p:nvPicPr>
            <p:cNvPr id="41" name="object 41"/>
            <p:cNvPicPr/>
            <p:nvPr/>
          </p:nvPicPr>
          <p:blipFill>
            <a:blip r:embed="rId18" cstate="print"/>
            <a:stretch>
              <a:fillRect/>
            </a:stretch>
          </p:blipFill>
          <p:spPr>
            <a:xfrm>
              <a:off x="1323871" y="3734751"/>
              <a:ext cx="141731" cy="214884"/>
            </a:xfrm>
            <a:prstGeom prst="rect">
              <a:avLst/>
            </a:prstGeom>
          </p:spPr>
        </p:pic>
        <p:pic>
          <p:nvPicPr>
            <p:cNvPr id="42" name="object 42"/>
            <p:cNvPicPr/>
            <p:nvPr/>
          </p:nvPicPr>
          <p:blipFill>
            <a:blip r:embed="rId19" cstate="print"/>
            <a:stretch>
              <a:fillRect/>
            </a:stretch>
          </p:blipFill>
          <p:spPr>
            <a:xfrm>
              <a:off x="1081555" y="3740846"/>
              <a:ext cx="76200" cy="213360"/>
            </a:xfrm>
            <a:prstGeom prst="rect">
              <a:avLst/>
            </a:prstGeom>
          </p:spPr>
        </p:pic>
        <p:pic>
          <p:nvPicPr>
            <p:cNvPr id="43" name="object 43"/>
            <p:cNvPicPr/>
            <p:nvPr/>
          </p:nvPicPr>
          <p:blipFill>
            <a:blip r:embed="rId20" cstate="print"/>
            <a:stretch>
              <a:fillRect/>
            </a:stretch>
          </p:blipFill>
          <p:spPr>
            <a:xfrm>
              <a:off x="2329331" y="3304982"/>
              <a:ext cx="377189" cy="381000"/>
            </a:xfrm>
            <a:prstGeom prst="rect">
              <a:avLst/>
            </a:prstGeom>
          </p:spPr>
        </p:pic>
        <p:pic>
          <p:nvPicPr>
            <p:cNvPr id="44" name="object 44"/>
            <p:cNvPicPr/>
            <p:nvPr/>
          </p:nvPicPr>
          <p:blipFill>
            <a:blip r:embed="rId21" cstate="print"/>
            <a:stretch>
              <a:fillRect/>
            </a:stretch>
          </p:blipFill>
          <p:spPr>
            <a:xfrm>
              <a:off x="2454679" y="3436046"/>
              <a:ext cx="193548" cy="160019"/>
            </a:xfrm>
            <a:prstGeom prst="rect">
              <a:avLst/>
            </a:prstGeom>
          </p:spPr>
        </p:pic>
        <p:pic>
          <p:nvPicPr>
            <p:cNvPr id="45" name="object 45"/>
            <p:cNvPicPr/>
            <p:nvPr/>
          </p:nvPicPr>
          <p:blipFill>
            <a:blip r:embed="rId22" cstate="print"/>
            <a:stretch>
              <a:fillRect/>
            </a:stretch>
          </p:blipFill>
          <p:spPr>
            <a:xfrm>
              <a:off x="3666259" y="3306507"/>
              <a:ext cx="375920" cy="382524"/>
            </a:xfrm>
            <a:prstGeom prst="rect">
              <a:avLst/>
            </a:prstGeom>
          </p:spPr>
        </p:pic>
        <p:pic>
          <p:nvPicPr>
            <p:cNvPr id="46" name="object 46"/>
            <p:cNvPicPr/>
            <p:nvPr/>
          </p:nvPicPr>
          <p:blipFill>
            <a:blip r:embed="rId23" cstate="print"/>
            <a:stretch>
              <a:fillRect/>
            </a:stretch>
          </p:blipFill>
          <p:spPr>
            <a:xfrm>
              <a:off x="3789703" y="3437570"/>
              <a:ext cx="195072" cy="160019"/>
            </a:xfrm>
            <a:prstGeom prst="rect">
              <a:avLst/>
            </a:prstGeom>
          </p:spPr>
        </p:pic>
        <p:pic>
          <p:nvPicPr>
            <p:cNvPr id="47" name="object 47"/>
            <p:cNvPicPr/>
            <p:nvPr/>
          </p:nvPicPr>
          <p:blipFill>
            <a:blip r:embed="rId24" cstate="print"/>
            <a:stretch>
              <a:fillRect/>
            </a:stretch>
          </p:blipFill>
          <p:spPr>
            <a:xfrm>
              <a:off x="1306472" y="3303458"/>
              <a:ext cx="358775" cy="385318"/>
            </a:xfrm>
            <a:prstGeom prst="rect">
              <a:avLst/>
            </a:prstGeom>
          </p:spPr>
        </p:pic>
        <p:pic>
          <p:nvPicPr>
            <p:cNvPr id="48" name="object 48"/>
            <p:cNvPicPr/>
            <p:nvPr/>
          </p:nvPicPr>
          <p:blipFill>
            <a:blip r:embed="rId25" cstate="print"/>
            <a:stretch>
              <a:fillRect/>
            </a:stretch>
          </p:blipFill>
          <p:spPr>
            <a:xfrm>
              <a:off x="1404643" y="3436046"/>
              <a:ext cx="199644" cy="149351"/>
            </a:xfrm>
            <a:prstGeom prst="rect">
              <a:avLst/>
            </a:prstGeom>
          </p:spPr>
        </p:pic>
        <p:pic>
          <p:nvPicPr>
            <p:cNvPr id="49" name="object 49"/>
            <p:cNvPicPr/>
            <p:nvPr/>
          </p:nvPicPr>
          <p:blipFill>
            <a:blip r:embed="rId26" cstate="print"/>
            <a:stretch>
              <a:fillRect/>
            </a:stretch>
          </p:blipFill>
          <p:spPr>
            <a:xfrm>
              <a:off x="2706521" y="3303458"/>
              <a:ext cx="360806" cy="382524"/>
            </a:xfrm>
            <a:prstGeom prst="rect">
              <a:avLst/>
            </a:prstGeom>
          </p:spPr>
        </p:pic>
        <p:pic>
          <p:nvPicPr>
            <p:cNvPr id="50" name="object 50"/>
            <p:cNvPicPr/>
            <p:nvPr/>
          </p:nvPicPr>
          <p:blipFill>
            <a:blip r:embed="rId27" cstate="print"/>
            <a:stretch>
              <a:fillRect/>
            </a:stretch>
          </p:blipFill>
          <p:spPr>
            <a:xfrm>
              <a:off x="2805200" y="3436046"/>
              <a:ext cx="205739" cy="149351"/>
            </a:xfrm>
            <a:prstGeom prst="rect">
              <a:avLst/>
            </a:prstGeom>
          </p:spPr>
        </p:pic>
        <p:pic>
          <p:nvPicPr>
            <p:cNvPr id="51" name="object 51"/>
            <p:cNvPicPr/>
            <p:nvPr/>
          </p:nvPicPr>
          <p:blipFill>
            <a:blip r:embed="rId28" cstate="print"/>
            <a:stretch>
              <a:fillRect/>
            </a:stretch>
          </p:blipFill>
          <p:spPr>
            <a:xfrm>
              <a:off x="4042179" y="3306507"/>
              <a:ext cx="360679" cy="381000"/>
            </a:xfrm>
            <a:prstGeom prst="rect">
              <a:avLst/>
            </a:prstGeom>
          </p:spPr>
        </p:pic>
        <p:pic>
          <p:nvPicPr>
            <p:cNvPr id="52" name="object 52"/>
            <p:cNvPicPr/>
            <p:nvPr/>
          </p:nvPicPr>
          <p:blipFill>
            <a:blip r:embed="rId29" cstate="print"/>
            <a:stretch>
              <a:fillRect/>
            </a:stretch>
          </p:blipFill>
          <p:spPr>
            <a:xfrm>
              <a:off x="4140224" y="3439094"/>
              <a:ext cx="207263" cy="152400"/>
            </a:xfrm>
            <a:prstGeom prst="rect">
              <a:avLst/>
            </a:prstGeom>
          </p:spPr>
        </p:pic>
        <p:pic>
          <p:nvPicPr>
            <p:cNvPr id="53" name="object 53"/>
            <p:cNvPicPr/>
            <p:nvPr/>
          </p:nvPicPr>
          <p:blipFill rotWithShape="1">
            <a:blip r:embed="rId30" cstate="print"/>
            <a:srcRect l="2120"/>
            <a:stretch/>
          </p:blipFill>
          <p:spPr>
            <a:xfrm>
              <a:off x="647215" y="2661854"/>
              <a:ext cx="2814828" cy="601980"/>
            </a:xfrm>
            <a:prstGeom prst="rect">
              <a:avLst/>
            </a:prstGeom>
          </p:spPr>
        </p:pic>
        <p:pic>
          <p:nvPicPr>
            <p:cNvPr id="85" name="object 85"/>
            <p:cNvPicPr/>
            <p:nvPr/>
          </p:nvPicPr>
          <p:blipFill>
            <a:blip r:embed="rId31" cstate="print"/>
            <a:stretch>
              <a:fillRect/>
            </a:stretch>
          </p:blipFill>
          <p:spPr>
            <a:xfrm>
              <a:off x="1034311" y="5269418"/>
              <a:ext cx="222503" cy="149351"/>
            </a:xfrm>
            <a:prstGeom prst="rect">
              <a:avLst/>
            </a:prstGeom>
          </p:spPr>
        </p:pic>
        <p:pic>
          <p:nvPicPr>
            <p:cNvPr id="86" name="object 86"/>
            <p:cNvPicPr/>
            <p:nvPr/>
          </p:nvPicPr>
          <p:blipFill>
            <a:blip r:embed="rId32" cstate="print"/>
            <a:stretch>
              <a:fillRect/>
            </a:stretch>
          </p:blipFill>
          <p:spPr>
            <a:xfrm>
              <a:off x="2424200" y="5269418"/>
              <a:ext cx="227075" cy="149351"/>
            </a:xfrm>
            <a:prstGeom prst="rect">
              <a:avLst/>
            </a:prstGeom>
          </p:spPr>
        </p:pic>
        <p:pic>
          <p:nvPicPr>
            <p:cNvPr id="87" name="object 87"/>
            <p:cNvPicPr/>
            <p:nvPr/>
          </p:nvPicPr>
          <p:blipFill>
            <a:blip r:embed="rId33" cstate="print"/>
            <a:stretch>
              <a:fillRect/>
            </a:stretch>
          </p:blipFill>
          <p:spPr>
            <a:xfrm>
              <a:off x="3779036" y="5269418"/>
              <a:ext cx="230124" cy="152400"/>
            </a:xfrm>
            <a:prstGeom prst="rect">
              <a:avLst/>
            </a:prstGeom>
          </p:spPr>
        </p:pic>
        <p:pic>
          <p:nvPicPr>
            <p:cNvPr id="88" name="object 88"/>
            <p:cNvPicPr/>
            <p:nvPr/>
          </p:nvPicPr>
          <p:blipFill>
            <a:blip r:embed="rId34" cstate="print"/>
            <a:stretch>
              <a:fillRect/>
            </a:stretch>
          </p:blipFill>
          <p:spPr>
            <a:xfrm>
              <a:off x="1093747" y="4929566"/>
              <a:ext cx="76200" cy="233172"/>
            </a:xfrm>
            <a:prstGeom prst="rect">
              <a:avLst/>
            </a:prstGeom>
          </p:spPr>
        </p:pic>
        <p:grpSp>
          <p:nvGrpSpPr>
            <p:cNvPr id="89" name="object 89"/>
            <p:cNvGrpSpPr/>
            <p:nvPr/>
          </p:nvGrpSpPr>
          <p:grpSpPr>
            <a:xfrm>
              <a:off x="907692" y="4021135"/>
              <a:ext cx="426720" cy="821690"/>
              <a:chOff x="897508" y="5210428"/>
              <a:chExt cx="426720" cy="821690"/>
            </a:xfrm>
          </p:grpSpPr>
          <p:pic>
            <p:nvPicPr>
              <p:cNvPr id="90" name="object 90"/>
              <p:cNvPicPr/>
              <p:nvPr/>
            </p:nvPicPr>
            <p:blipFill>
              <a:blip r:embed="rId35"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36" cstate="print"/>
              <a:stretch>
                <a:fillRect/>
              </a:stretch>
            </p:blipFill>
            <p:spPr>
              <a:xfrm>
                <a:off x="1016507" y="5507735"/>
                <a:ext cx="216408" cy="213359"/>
              </a:xfrm>
              <a:prstGeom prst="rect">
                <a:avLst/>
              </a:prstGeom>
            </p:spPr>
          </p:pic>
        </p:grpSp>
        <p:pic>
          <p:nvPicPr>
            <p:cNvPr id="93" name="object 93"/>
            <p:cNvPicPr/>
            <p:nvPr/>
          </p:nvPicPr>
          <p:blipFill>
            <a:blip r:embed="rId34" cstate="print"/>
            <a:stretch>
              <a:fillRect/>
            </a:stretch>
          </p:blipFill>
          <p:spPr>
            <a:xfrm>
              <a:off x="2482111" y="4929566"/>
              <a:ext cx="76200" cy="233172"/>
            </a:xfrm>
            <a:prstGeom prst="rect">
              <a:avLst/>
            </a:prstGeom>
          </p:spPr>
        </p:pic>
        <p:grpSp>
          <p:nvGrpSpPr>
            <p:cNvPr id="94" name="object 94"/>
            <p:cNvGrpSpPr/>
            <p:nvPr/>
          </p:nvGrpSpPr>
          <p:grpSpPr>
            <a:xfrm>
              <a:off x="2306725" y="4021135"/>
              <a:ext cx="425450" cy="821690"/>
              <a:chOff x="2296541" y="5210428"/>
              <a:chExt cx="425450" cy="821690"/>
            </a:xfrm>
          </p:grpSpPr>
          <p:pic>
            <p:nvPicPr>
              <p:cNvPr id="95" name="object 95"/>
              <p:cNvPicPr/>
              <p:nvPr/>
            </p:nvPicPr>
            <p:blipFill>
              <a:blip r:embed="rId37"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38" cstate="print"/>
              <a:stretch>
                <a:fillRect/>
              </a:stretch>
            </p:blipFill>
            <p:spPr>
              <a:xfrm>
                <a:off x="2406396" y="5507735"/>
                <a:ext cx="220980" cy="213359"/>
              </a:xfrm>
              <a:prstGeom prst="rect">
                <a:avLst/>
              </a:prstGeom>
            </p:spPr>
          </p:pic>
        </p:grpSp>
        <p:pic>
          <p:nvPicPr>
            <p:cNvPr id="98" name="object 98"/>
            <p:cNvPicPr/>
            <p:nvPr/>
          </p:nvPicPr>
          <p:blipFill>
            <a:blip r:embed="rId34" cstate="print"/>
            <a:stretch>
              <a:fillRect/>
            </a:stretch>
          </p:blipFill>
          <p:spPr>
            <a:xfrm>
              <a:off x="3826280" y="4926518"/>
              <a:ext cx="76200" cy="233172"/>
            </a:xfrm>
            <a:prstGeom prst="rect">
              <a:avLst/>
            </a:prstGeom>
          </p:spPr>
        </p:pic>
        <p:grpSp>
          <p:nvGrpSpPr>
            <p:cNvPr id="99" name="object 99"/>
            <p:cNvGrpSpPr/>
            <p:nvPr/>
          </p:nvGrpSpPr>
          <p:grpSpPr>
            <a:xfrm>
              <a:off x="3646320" y="4015040"/>
              <a:ext cx="425450" cy="820419"/>
              <a:chOff x="3636136" y="5204333"/>
              <a:chExt cx="425450" cy="820419"/>
            </a:xfrm>
          </p:grpSpPr>
          <p:pic>
            <p:nvPicPr>
              <p:cNvPr id="100" name="object 100"/>
              <p:cNvPicPr/>
              <p:nvPr/>
            </p:nvPicPr>
            <p:blipFill>
              <a:blip r:embed="rId39"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0" cstate="print"/>
              <a:stretch>
                <a:fillRect/>
              </a:stretch>
            </p:blipFill>
            <p:spPr>
              <a:xfrm>
                <a:off x="3749039" y="5506212"/>
                <a:ext cx="222503" cy="216407"/>
              </a:xfrm>
              <a:prstGeom prst="rect">
                <a:avLst/>
              </a:prstGeom>
            </p:spPr>
          </p:pic>
        </p:grpSp>
        <p:pic>
          <p:nvPicPr>
            <p:cNvPr id="110" name="object 110"/>
            <p:cNvPicPr/>
            <p:nvPr/>
          </p:nvPicPr>
          <p:blipFill>
            <a:blip r:embed="rId41" cstate="print"/>
            <a:stretch>
              <a:fillRect/>
            </a:stretch>
          </p:blipFill>
          <p:spPr>
            <a:xfrm>
              <a:off x="2207791" y="3753039"/>
              <a:ext cx="111251" cy="214883"/>
            </a:xfrm>
            <a:prstGeom prst="rect">
              <a:avLst/>
            </a:prstGeom>
          </p:spPr>
        </p:pic>
        <p:pic>
          <p:nvPicPr>
            <p:cNvPr id="115" name="object 115"/>
            <p:cNvPicPr/>
            <p:nvPr/>
          </p:nvPicPr>
          <p:blipFill>
            <a:blip r:embed="rId42" cstate="print"/>
            <a:stretch>
              <a:fillRect/>
            </a:stretch>
          </p:blipFill>
          <p:spPr>
            <a:xfrm>
              <a:off x="3547387" y="3737798"/>
              <a:ext cx="111251" cy="216407"/>
            </a:xfrm>
            <a:prstGeom prst="rect">
              <a:avLst/>
            </a:prstGeom>
          </p:spPr>
        </p:pic>
        <p:pic>
          <p:nvPicPr>
            <p:cNvPr id="116" name="object 116"/>
            <p:cNvPicPr/>
            <p:nvPr/>
          </p:nvPicPr>
          <p:blipFill>
            <a:blip r:embed="rId43" cstate="print"/>
            <a:stretch>
              <a:fillRect/>
            </a:stretch>
          </p:blipFill>
          <p:spPr>
            <a:xfrm>
              <a:off x="2479063" y="3742371"/>
              <a:ext cx="76200" cy="213360"/>
            </a:xfrm>
            <a:prstGeom prst="rect">
              <a:avLst/>
            </a:prstGeom>
          </p:spPr>
        </p:pic>
        <p:pic>
          <p:nvPicPr>
            <p:cNvPr id="117" name="object 117"/>
            <p:cNvPicPr/>
            <p:nvPr/>
          </p:nvPicPr>
          <p:blipFill>
            <a:blip r:embed="rId43" cstate="print"/>
            <a:stretch>
              <a:fillRect/>
            </a:stretch>
          </p:blipFill>
          <p:spPr>
            <a:xfrm>
              <a:off x="3815612" y="3745418"/>
              <a:ext cx="76198" cy="213360"/>
            </a:xfrm>
            <a:prstGeom prst="rect">
              <a:avLst/>
            </a:prstGeom>
          </p:spPr>
        </p:pic>
        <p:pic>
          <p:nvPicPr>
            <p:cNvPr id="118" name="object 118"/>
            <p:cNvPicPr/>
            <p:nvPr/>
          </p:nvPicPr>
          <p:blipFill>
            <a:blip r:embed="rId18" cstate="print"/>
            <a:stretch>
              <a:fillRect/>
            </a:stretch>
          </p:blipFill>
          <p:spPr>
            <a:xfrm>
              <a:off x="2724428" y="3734751"/>
              <a:ext cx="141731" cy="214884"/>
            </a:xfrm>
            <a:prstGeom prst="rect">
              <a:avLst/>
            </a:prstGeom>
          </p:spPr>
        </p:pic>
        <p:pic>
          <p:nvPicPr>
            <p:cNvPr id="119" name="object 119"/>
            <p:cNvPicPr/>
            <p:nvPr/>
          </p:nvPicPr>
          <p:blipFill>
            <a:blip r:embed="rId18" cstate="print"/>
            <a:stretch>
              <a:fillRect/>
            </a:stretch>
          </p:blipFill>
          <p:spPr>
            <a:xfrm>
              <a:off x="4059451" y="3736274"/>
              <a:ext cx="141732" cy="214884"/>
            </a:xfrm>
            <a:prstGeom prst="rect">
              <a:avLst/>
            </a:prstGeom>
          </p:spPr>
        </p:pic>
        <p:sp>
          <p:nvSpPr>
            <p:cNvPr id="130" name="직사각형 129">
              <a:extLst>
                <a:ext uri="{FF2B5EF4-FFF2-40B4-BE49-F238E27FC236}">
                  <a16:creationId xmlns:a16="http://schemas.microsoft.com/office/drawing/2014/main" id="{8AAC9539-311C-E942-B543-81CDE9EA2A57}"/>
                </a:ext>
              </a:extLst>
            </p:cNvPr>
            <p:cNvSpPr/>
            <p:nvPr/>
          </p:nvSpPr>
          <p:spPr>
            <a:xfrm>
              <a:off x="502435" y="2684078"/>
              <a:ext cx="4079749" cy="283222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pic>
        <p:nvPicPr>
          <p:cNvPr id="140" name="object 103">
            <a:extLst>
              <a:ext uri="{FF2B5EF4-FFF2-40B4-BE49-F238E27FC236}">
                <a16:creationId xmlns:a16="http://schemas.microsoft.com/office/drawing/2014/main" id="{E65E8734-B0A1-2E9B-0583-FF85F990EAC7}"/>
              </a:ext>
            </a:extLst>
          </p:cNvPr>
          <p:cNvPicPr/>
          <p:nvPr/>
        </p:nvPicPr>
        <p:blipFill>
          <a:blip r:embed="rId44" cstate="print"/>
          <a:stretch>
            <a:fillRect/>
          </a:stretch>
        </p:blipFill>
        <p:spPr>
          <a:xfrm>
            <a:off x="5150104" y="1614645"/>
            <a:ext cx="3224783" cy="182880"/>
          </a:xfrm>
          <a:prstGeom prst="rect">
            <a:avLst/>
          </a:prstGeom>
        </p:spPr>
      </p:pic>
      <p:pic>
        <p:nvPicPr>
          <p:cNvPr id="141" name="object 104">
            <a:extLst>
              <a:ext uri="{FF2B5EF4-FFF2-40B4-BE49-F238E27FC236}">
                <a16:creationId xmlns:a16="http://schemas.microsoft.com/office/drawing/2014/main" id="{CC1C1533-874A-C579-5EFD-78901247DE22}"/>
              </a:ext>
            </a:extLst>
          </p:cNvPr>
          <p:cNvPicPr/>
          <p:nvPr/>
        </p:nvPicPr>
        <p:blipFill>
          <a:blip r:embed="rId45" cstate="print"/>
          <a:stretch>
            <a:fillRect/>
          </a:stretch>
        </p:blipFill>
        <p:spPr>
          <a:xfrm>
            <a:off x="5147056" y="1957545"/>
            <a:ext cx="2607564" cy="227075"/>
          </a:xfrm>
          <a:prstGeom prst="rect">
            <a:avLst/>
          </a:prstGeom>
        </p:spPr>
      </p:pic>
      <p:grpSp>
        <p:nvGrpSpPr>
          <p:cNvPr id="142" name="object 105">
            <a:extLst>
              <a:ext uri="{FF2B5EF4-FFF2-40B4-BE49-F238E27FC236}">
                <a16:creationId xmlns:a16="http://schemas.microsoft.com/office/drawing/2014/main" id="{C03DCA73-634E-0EF9-8080-6BAE9FE89DEC}"/>
              </a:ext>
            </a:extLst>
          </p:cNvPr>
          <p:cNvGrpSpPr/>
          <p:nvPr/>
        </p:nvGrpSpPr>
        <p:grpSpPr>
          <a:xfrm>
            <a:off x="5331460" y="2343118"/>
            <a:ext cx="1811020" cy="434340"/>
            <a:chOff x="5323332" y="5141976"/>
            <a:chExt cx="1811020" cy="434340"/>
          </a:xfrm>
        </p:grpSpPr>
        <p:pic>
          <p:nvPicPr>
            <p:cNvPr id="143" name="object 106">
              <a:extLst>
                <a:ext uri="{FF2B5EF4-FFF2-40B4-BE49-F238E27FC236}">
                  <a16:creationId xmlns:a16="http://schemas.microsoft.com/office/drawing/2014/main" id="{E746C2A0-B27F-11A8-64AC-360DDAD5A9AC}"/>
                </a:ext>
              </a:extLst>
            </p:cNvPr>
            <p:cNvPicPr/>
            <p:nvPr/>
          </p:nvPicPr>
          <p:blipFill>
            <a:blip r:embed="rId46" cstate="print"/>
            <a:stretch>
              <a:fillRect/>
            </a:stretch>
          </p:blipFill>
          <p:spPr>
            <a:xfrm>
              <a:off x="5323332" y="5141976"/>
              <a:ext cx="1810512" cy="252984"/>
            </a:xfrm>
            <a:prstGeom prst="rect">
              <a:avLst/>
            </a:prstGeom>
          </p:spPr>
        </p:pic>
        <p:pic>
          <p:nvPicPr>
            <p:cNvPr id="144" name="object 107">
              <a:extLst>
                <a:ext uri="{FF2B5EF4-FFF2-40B4-BE49-F238E27FC236}">
                  <a16:creationId xmlns:a16="http://schemas.microsoft.com/office/drawing/2014/main" id="{CACE697A-41F4-30C9-BE64-3F84F2E92D08}"/>
                </a:ext>
              </a:extLst>
            </p:cNvPr>
            <p:cNvPicPr/>
            <p:nvPr/>
          </p:nvPicPr>
          <p:blipFill>
            <a:blip r:embed="rId47" cstate="print"/>
            <a:stretch>
              <a:fillRect/>
            </a:stretch>
          </p:blipFill>
          <p:spPr>
            <a:xfrm>
              <a:off x="6318504" y="5384292"/>
              <a:ext cx="198120" cy="192024"/>
            </a:xfrm>
            <a:prstGeom prst="rect">
              <a:avLst/>
            </a:prstGeom>
          </p:spPr>
        </p:pic>
      </p:grpSp>
      <p:sp>
        <p:nvSpPr>
          <p:cNvPr id="145" name="object 109">
            <a:extLst>
              <a:ext uri="{FF2B5EF4-FFF2-40B4-BE49-F238E27FC236}">
                <a16:creationId xmlns:a16="http://schemas.microsoft.com/office/drawing/2014/main" id="{77A2594C-7238-68AE-B5B3-AC00A3369AB7}"/>
              </a:ext>
            </a:extLst>
          </p:cNvPr>
          <p:cNvSpPr txBox="1"/>
          <p:nvPr/>
        </p:nvSpPr>
        <p:spPr>
          <a:xfrm>
            <a:off x="6552310" y="2664478"/>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46" name="object 108">
            <a:extLst>
              <a:ext uri="{FF2B5EF4-FFF2-40B4-BE49-F238E27FC236}">
                <a16:creationId xmlns:a16="http://schemas.microsoft.com/office/drawing/2014/main" id="{179C6144-1891-7542-68C2-77D80E144BFF}"/>
              </a:ext>
            </a:extLst>
          </p:cNvPr>
          <p:cNvPicPr/>
          <p:nvPr/>
        </p:nvPicPr>
        <p:blipFill>
          <a:blip r:embed="rId48" cstate="print"/>
          <a:stretch>
            <a:fillRect/>
          </a:stretch>
        </p:blipFill>
        <p:spPr>
          <a:xfrm>
            <a:off x="7988227" y="2364250"/>
            <a:ext cx="3616452" cy="2529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03" name="object 103"/>
          <p:cNvPicPr/>
          <p:nvPr/>
        </p:nvPicPr>
        <p:blipFill>
          <a:blip r:embed="rId3" cstate="print"/>
          <a:stretch>
            <a:fillRect/>
          </a:stretch>
        </p:blipFill>
        <p:spPr>
          <a:xfrm>
            <a:off x="5141976" y="4413503"/>
            <a:ext cx="3224783" cy="182880"/>
          </a:xfrm>
          <a:prstGeom prst="rect">
            <a:avLst/>
          </a:prstGeom>
        </p:spPr>
      </p:pic>
      <p:pic>
        <p:nvPicPr>
          <p:cNvPr id="104" name="object 104"/>
          <p:cNvPicPr/>
          <p:nvPr/>
        </p:nvPicPr>
        <p:blipFill>
          <a:blip r:embed="rId4"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 cstate="print"/>
            <a:stretch>
              <a:fillRect/>
            </a:stretch>
          </p:blipFill>
          <p:spPr>
            <a:xfrm>
              <a:off x="5323332" y="5141976"/>
              <a:ext cx="1810512" cy="252984"/>
            </a:xfrm>
            <a:prstGeom prst="rect">
              <a:avLst/>
            </a:prstGeom>
          </p:spPr>
        </p:pic>
        <p:pic>
          <p:nvPicPr>
            <p:cNvPr id="107" name="object 107"/>
            <p:cNvPicPr/>
            <p:nvPr/>
          </p:nvPicPr>
          <p:blipFill>
            <a:blip r:embed="rId6" cstate="print"/>
            <a:stretch>
              <a:fillRect/>
            </a:stretch>
          </p:blipFill>
          <p:spPr>
            <a:xfrm>
              <a:off x="6318504" y="5384292"/>
              <a:ext cx="198120" cy="192024"/>
            </a:xfrm>
            <a:prstGeom prst="rect">
              <a:avLst/>
            </a:prstGeom>
          </p:spPr>
        </p:pic>
      </p:grpSp>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1" name="object 111"/>
          <p:cNvPicPr/>
          <p:nvPr/>
        </p:nvPicPr>
        <p:blipFill>
          <a:blip r:embed="rId7" cstate="print"/>
          <a:stretch>
            <a:fillRect/>
          </a:stretch>
        </p:blipFill>
        <p:spPr>
          <a:xfrm>
            <a:off x="5138928" y="3610355"/>
            <a:ext cx="2749296" cy="230124"/>
          </a:xfrm>
          <a:prstGeom prst="rect">
            <a:avLst/>
          </a:prstGeom>
        </p:spPr>
      </p:pic>
      <p:pic>
        <p:nvPicPr>
          <p:cNvPr id="112" name="object 112"/>
          <p:cNvPicPr/>
          <p:nvPr/>
        </p:nvPicPr>
        <p:blipFill>
          <a:blip r:embed="rId8" cstate="print"/>
          <a:stretch>
            <a:fillRect/>
          </a:stretch>
        </p:blipFill>
        <p:spPr>
          <a:xfrm>
            <a:off x="5138928" y="3988308"/>
            <a:ext cx="966215" cy="230124"/>
          </a:xfrm>
          <a:prstGeom prst="rect">
            <a:avLst/>
          </a:prstGeom>
        </p:spPr>
      </p:pic>
      <p:pic>
        <p:nvPicPr>
          <p:cNvPr id="113" name="object 113"/>
          <p:cNvPicPr/>
          <p:nvPr/>
        </p:nvPicPr>
        <p:blipFill>
          <a:blip r:embed="rId9" cstate="print"/>
          <a:stretch>
            <a:fillRect/>
          </a:stretch>
        </p:blipFill>
        <p:spPr>
          <a:xfrm>
            <a:off x="8321040" y="3589020"/>
            <a:ext cx="1520952" cy="207264"/>
          </a:xfrm>
          <a:prstGeom prst="rect">
            <a:avLst/>
          </a:prstGeom>
        </p:spPr>
      </p:pic>
      <p:pic>
        <p:nvPicPr>
          <p:cNvPr id="114" name="object 114"/>
          <p:cNvPicPr/>
          <p:nvPr/>
        </p:nvPicPr>
        <p:blipFill>
          <a:blip r:embed="rId10" cstate="print"/>
          <a:stretch>
            <a:fillRect/>
          </a:stretch>
        </p:blipFill>
        <p:spPr>
          <a:xfrm>
            <a:off x="8321040" y="3979163"/>
            <a:ext cx="1490472" cy="230400"/>
          </a:xfrm>
          <a:prstGeom prst="rect">
            <a:avLst/>
          </a:prstGeom>
        </p:spPr>
      </p:pic>
      <p:pic>
        <p:nvPicPr>
          <p:cNvPr id="120" name="object 120"/>
          <p:cNvPicPr/>
          <p:nvPr/>
        </p:nvPicPr>
        <p:blipFill>
          <a:blip r:embed="rId11" cstate="print"/>
          <a:stretch>
            <a:fillRect/>
          </a:stretch>
        </p:blipFill>
        <p:spPr>
          <a:xfrm>
            <a:off x="5119115" y="3183635"/>
            <a:ext cx="986027" cy="231648"/>
          </a:xfrm>
          <a:prstGeom prst="rect">
            <a:avLst/>
          </a:prstGeom>
        </p:spPr>
      </p:pic>
      <p:pic>
        <p:nvPicPr>
          <p:cNvPr id="121" name="object 121"/>
          <p:cNvPicPr/>
          <p:nvPr/>
        </p:nvPicPr>
        <p:blipFill>
          <a:blip r:embed="rId12" cstate="print"/>
          <a:stretch>
            <a:fillRect/>
          </a:stretch>
        </p:blipFill>
        <p:spPr>
          <a:xfrm>
            <a:off x="6345935" y="3200400"/>
            <a:ext cx="4692396" cy="214884"/>
          </a:xfrm>
          <a:prstGeom prst="rect">
            <a:avLst/>
          </a:prstGeom>
        </p:spPr>
      </p:pic>
      <p:grpSp>
        <p:nvGrpSpPr>
          <p:cNvPr id="130" name="그룹 129">
            <a:extLst>
              <a:ext uri="{FF2B5EF4-FFF2-40B4-BE49-F238E27FC236}">
                <a16:creationId xmlns:a16="http://schemas.microsoft.com/office/drawing/2014/main" id="{8E09237F-FFCB-2C20-23C6-1B6B7EB49397}"/>
              </a:ext>
            </a:extLst>
          </p:cNvPr>
          <p:cNvGrpSpPr/>
          <p:nvPr/>
        </p:nvGrpSpPr>
        <p:grpSpPr>
          <a:xfrm>
            <a:off x="583111" y="2498642"/>
            <a:ext cx="3900404" cy="2996183"/>
            <a:chOff x="492271" y="3614928"/>
            <a:chExt cx="3900404" cy="2996183"/>
          </a:xfrm>
        </p:grpSpPr>
        <p:pic>
          <p:nvPicPr>
            <p:cNvPr id="8" name="object 8"/>
            <p:cNvPicPr/>
            <p:nvPr/>
          </p:nvPicPr>
          <p:blipFill>
            <a:blip r:embed="rId1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4" cstate="print"/>
            <a:stretch>
              <a:fillRect/>
            </a:stretch>
          </p:blipFill>
          <p:spPr>
            <a:xfrm>
              <a:off x="637031" y="4607051"/>
              <a:ext cx="202692" cy="213360"/>
            </a:xfrm>
            <a:prstGeom prst="rect">
              <a:avLst/>
            </a:prstGeom>
          </p:spPr>
        </p:pic>
        <p:pic>
          <p:nvPicPr>
            <p:cNvPr id="18" name="object 18"/>
            <p:cNvPicPr/>
            <p:nvPr/>
          </p:nvPicPr>
          <p:blipFill>
            <a:blip r:embed="rId15" cstate="print"/>
            <a:stretch>
              <a:fillRect/>
            </a:stretch>
          </p:blipFill>
          <p:spPr>
            <a:xfrm>
              <a:off x="797051" y="4927091"/>
              <a:ext cx="111251" cy="216407"/>
            </a:xfrm>
            <a:prstGeom prst="rect">
              <a:avLst/>
            </a:prstGeom>
          </p:spPr>
        </p:pic>
        <p:pic>
          <p:nvPicPr>
            <p:cNvPr id="19" name="object 19"/>
            <p:cNvPicPr/>
            <p:nvPr/>
          </p:nvPicPr>
          <p:blipFill>
            <a:blip r:embed="rId1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7" cstate="print"/>
            <a:stretch>
              <a:fillRect/>
            </a:stretch>
          </p:blipFill>
          <p:spPr>
            <a:xfrm>
              <a:off x="2036063" y="4597907"/>
              <a:ext cx="207263" cy="213360"/>
            </a:xfrm>
            <a:prstGeom prst="rect">
              <a:avLst/>
            </a:prstGeom>
          </p:spPr>
        </p:pic>
        <p:pic>
          <p:nvPicPr>
            <p:cNvPr id="29" name="object 29"/>
            <p:cNvPicPr/>
            <p:nvPr/>
          </p:nvPicPr>
          <p:blipFill>
            <a:blip r:embed="rId1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19" cstate="print"/>
            <a:stretch>
              <a:fillRect/>
            </a:stretch>
          </p:blipFill>
          <p:spPr>
            <a:xfrm>
              <a:off x="3371087" y="4597907"/>
              <a:ext cx="208787" cy="216407"/>
            </a:xfrm>
            <a:prstGeom prst="rect">
              <a:avLst/>
            </a:prstGeom>
          </p:spPr>
        </p:pic>
        <p:pic>
          <p:nvPicPr>
            <p:cNvPr id="39" name="object 39"/>
            <p:cNvPicPr/>
            <p:nvPr/>
          </p:nvPicPr>
          <p:blipFill>
            <a:blip r:embed="rId20" cstate="print"/>
            <a:stretch>
              <a:fillRect/>
            </a:stretch>
          </p:blipFill>
          <p:spPr>
            <a:xfrm>
              <a:off x="921638" y="4491227"/>
              <a:ext cx="374650" cy="386842"/>
            </a:xfrm>
            <a:prstGeom prst="rect">
              <a:avLst/>
            </a:prstGeom>
          </p:spPr>
        </p:pic>
        <p:pic>
          <p:nvPicPr>
            <p:cNvPr id="40" name="object 40"/>
            <p:cNvPicPr/>
            <p:nvPr/>
          </p:nvPicPr>
          <p:blipFill>
            <a:blip r:embed="rId21" cstate="print"/>
            <a:stretch>
              <a:fillRect/>
            </a:stretch>
          </p:blipFill>
          <p:spPr>
            <a:xfrm>
              <a:off x="1045463" y="4623815"/>
              <a:ext cx="187452" cy="160019"/>
            </a:xfrm>
            <a:prstGeom prst="rect">
              <a:avLst/>
            </a:prstGeom>
          </p:spPr>
        </p:pic>
        <p:pic>
          <p:nvPicPr>
            <p:cNvPr id="41" name="object 41"/>
            <p:cNvPicPr/>
            <p:nvPr/>
          </p:nvPicPr>
          <p:blipFill>
            <a:blip r:embed="rId22" cstate="print"/>
            <a:stretch>
              <a:fillRect/>
            </a:stretch>
          </p:blipFill>
          <p:spPr>
            <a:xfrm>
              <a:off x="1313687" y="4924044"/>
              <a:ext cx="141731" cy="214884"/>
            </a:xfrm>
            <a:prstGeom prst="rect">
              <a:avLst/>
            </a:prstGeom>
          </p:spPr>
        </p:pic>
        <p:pic>
          <p:nvPicPr>
            <p:cNvPr id="42" name="object 42"/>
            <p:cNvPicPr/>
            <p:nvPr/>
          </p:nvPicPr>
          <p:blipFill>
            <a:blip r:embed="rId23" cstate="print"/>
            <a:stretch>
              <a:fillRect/>
            </a:stretch>
          </p:blipFill>
          <p:spPr>
            <a:xfrm>
              <a:off x="1071371" y="4930139"/>
              <a:ext cx="76200" cy="213360"/>
            </a:xfrm>
            <a:prstGeom prst="rect">
              <a:avLst/>
            </a:prstGeom>
          </p:spPr>
        </p:pic>
        <p:pic>
          <p:nvPicPr>
            <p:cNvPr id="43" name="object 43"/>
            <p:cNvPicPr/>
            <p:nvPr/>
          </p:nvPicPr>
          <p:blipFill>
            <a:blip r:embed="rId24" cstate="print"/>
            <a:stretch>
              <a:fillRect/>
            </a:stretch>
          </p:blipFill>
          <p:spPr>
            <a:xfrm>
              <a:off x="2319147" y="4494275"/>
              <a:ext cx="377189" cy="381000"/>
            </a:xfrm>
            <a:prstGeom prst="rect">
              <a:avLst/>
            </a:prstGeom>
          </p:spPr>
        </p:pic>
        <p:pic>
          <p:nvPicPr>
            <p:cNvPr id="44" name="object 44"/>
            <p:cNvPicPr/>
            <p:nvPr/>
          </p:nvPicPr>
          <p:blipFill>
            <a:blip r:embed="rId25" cstate="print"/>
            <a:stretch>
              <a:fillRect/>
            </a:stretch>
          </p:blipFill>
          <p:spPr>
            <a:xfrm>
              <a:off x="2444495" y="4625339"/>
              <a:ext cx="193548" cy="160019"/>
            </a:xfrm>
            <a:prstGeom prst="rect">
              <a:avLst/>
            </a:prstGeom>
          </p:spPr>
        </p:pic>
        <p:pic>
          <p:nvPicPr>
            <p:cNvPr id="45" name="object 45"/>
            <p:cNvPicPr/>
            <p:nvPr/>
          </p:nvPicPr>
          <p:blipFill>
            <a:blip r:embed="rId26" cstate="print"/>
            <a:stretch>
              <a:fillRect/>
            </a:stretch>
          </p:blipFill>
          <p:spPr>
            <a:xfrm>
              <a:off x="3656075" y="4495800"/>
              <a:ext cx="375920" cy="382524"/>
            </a:xfrm>
            <a:prstGeom prst="rect">
              <a:avLst/>
            </a:prstGeom>
          </p:spPr>
        </p:pic>
        <p:pic>
          <p:nvPicPr>
            <p:cNvPr id="46" name="object 46"/>
            <p:cNvPicPr/>
            <p:nvPr/>
          </p:nvPicPr>
          <p:blipFill>
            <a:blip r:embed="rId27" cstate="print"/>
            <a:stretch>
              <a:fillRect/>
            </a:stretch>
          </p:blipFill>
          <p:spPr>
            <a:xfrm>
              <a:off x="3779519" y="4626863"/>
              <a:ext cx="195072" cy="160019"/>
            </a:xfrm>
            <a:prstGeom prst="rect">
              <a:avLst/>
            </a:prstGeom>
          </p:spPr>
        </p:pic>
        <p:pic>
          <p:nvPicPr>
            <p:cNvPr id="47" name="object 47"/>
            <p:cNvPicPr/>
            <p:nvPr/>
          </p:nvPicPr>
          <p:blipFill>
            <a:blip r:embed="rId28" cstate="print"/>
            <a:stretch>
              <a:fillRect/>
            </a:stretch>
          </p:blipFill>
          <p:spPr>
            <a:xfrm>
              <a:off x="1296288" y="4492751"/>
              <a:ext cx="358775" cy="385318"/>
            </a:xfrm>
            <a:prstGeom prst="rect">
              <a:avLst/>
            </a:prstGeom>
          </p:spPr>
        </p:pic>
        <p:pic>
          <p:nvPicPr>
            <p:cNvPr id="48" name="object 48"/>
            <p:cNvPicPr/>
            <p:nvPr/>
          </p:nvPicPr>
          <p:blipFill>
            <a:blip r:embed="rId29" cstate="print"/>
            <a:stretch>
              <a:fillRect/>
            </a:stretch>
          </p:blipFill>
          <p:spPr>
            <a:xfrm>
              <a:off x="1394459" y="4625339"/>
              <a:ext cx="199644" cy="149351"/>
            </a:xfrm>
            <a:prstGeom prst="rect">
              <a:avLst/>
            </a:prstGeom>
          </p:spPr>
        </p:pic>
        <p:pic>
          <p:nvPicPr>
            <p:cNvPr id="49" name="object 49"/>
            <p:cNvPicPr/>
            <p:nvPr/>
          </p:nvPicPr>
          <p:blipFill>
            <a:blip r:embed="rId30" cstate="print"/>
            <a:stretch>
              <a:fillRect/>
            </a:stretch>
          </p:blipFill>
          <p:spPr>
            <a:xfrm>
              <a:off x="2696337" y="4492751"/>
              <a:ext cx="360806" cy="382524"/>
            </a:xfrm>
            <a:prstGeom prst="rect">
              <a:avLst/>
            </a:prstGeom>
          </p:spPr>
        </p:pic>
        <p:pic>
          <p:nvPicPr>
            <p:cNvPr id="50" name="object 50"/>
            <p:cNvPicPr/>
            <p:nvPr/>
          </p:nvPicPr>
          <p:blipFill>
            <a:blip r:embed="rId31" cstate="print"/>
            <a:stretch>
              <a:fillRect/>
            </a:stretch>
          </p:blipFill>
          <p:spPr>
            <a:xfrm>
              <a:off x="2795016" y="4625339"/>
              <a:ext cx="205739" cy="149351"/>
            </a:xfrm>
            <a:prstGeom prst="rect">
              <a:avLst/>
            </a:prstGeom>
          </p:spPr>
        </p:pic>
        <p:pic>
          <p:nvPicPr>
            <p:cNvPr id="51" name="object 51"/>
            <p:cNvPicPr/>
            <p:nvPr/>
          </p:nvPicPr>
          <p:blipFill>
            <a:blip r:embed="rId32" cstate="print"/>
            <a:stretch>
              <a:fillRect/>
            </a:stretch>
          </p:blipFill>
          <p:spPr>
            <a:xfrm>
              <a:off x="4031995" y="4495800"/>
              <a:ext cx="360679" cy="381000"/>
            </a:xfrm>
            <a:prstGeom prst="rect">
              <a:avLst/>
            </a:prstGeom>
          </p:spPr>
        </p:pic>
        <p:pic>
          <p:nvPicPr>
            <p:cNvPr id="52" name="object 52"/>
            <p:cNvPicPr/>
            <p:nvPr/>
          </p:nvPicPr>
          <p:blipFill>
            <a:blip r:embed="rId33" cstate="print"/>
            <a:stretch>
              <a:fillRect/>
            </a:stretch>
          </p:blipFill>
          <p:spPr>
            <a:xfrm>
              <a:off x="4130040" y="4628387"/>
              <a:ext cx="207263" cy="152400"/>
            </a:xfrm>
            <a:prstGeom prst="rect">
              <a:avLst/>
            </a:prstGeom>
          </p:spPr>
        </p:pic>
        <p:pic>
          <p:nvPicPr>
            <p:cNvPr id="53" name="object 53"/>
            <p:cNvPicPr/>
            <p:nvPr/>
          </p:nvPicPr>
          <p:blipFill>
            <a:blip r:embed="rId3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pic>
          <p:nvPicPr>
            <p:cNvPr id="85" name="object 85"/>
            <p:cNvPicPr/>
            <p:nvPr/>
          </p:nvPicPr>
          <p:blipFill>
            <a:blip r:embed="rId35" cstate="print"/>
            <a:stretch>
              <a:fillRect/>
            </a:stretch>
          </p:blipFill>
          <p:spPr>
            <a:xfrm>
              <a:off x="1024127" y="6458711"/>
              <a:ext cx="222503" cy="149351"/>
            </a:xfrm>
            <a:prstGeom prst="rect">
              <a:avLst/>
            </a:prstGeom>
          </p:spPr>
        </p:pic>
        <p:pic>
          <p:nvPicPr>
            <p:cNvPr id="86" name="object 86"/>
            <p:cNvPicPr/>
            <p:nvPr/>
          </p:nvPicPr>
          <p:blipFill>
            <a:blip r:embed="rId36" cstate="print"/>
            <a:stretch>
              <a:fillRect/>
            </a:stretch>
          </p:blipFill>
          <p:spPr>
            <a:xfrm>
              <a:off x="2414016" y="6458711"/>
              <a:ext cx="227075" cy="149351"/>
            </a:xfrm>
            <a:prstGeom prst="rect">
              <a:avLst/>
            </a:prstGeom>
          </p:spPr>
        </p:pic>
        <p:pic>
          <p:nvPicPr>
            <p:cNvPr id="87" name="object 87"/>
            <p:cNvPicPr/>
            <p:nvPr/>
          </p:nvPicPr>
          <p:blipFill>
            <a:blip r:embed="rId37" cstate="print"/>
            <a:stretch>
              <a:fillRect/>
            </a:stretch>
          </p:blipFill>
          <p:spPr>
            <a:xfrm>
              <a:off x="3768852" y="6458711"/>
              <a:ext cx="230124" cy="152400"/>
            </a:xfrm>
            <a:prstGeom prst="rect">
              <a:avLst/>
            </a:prstGeom>
          </p:spPr>
        </p:pic>
        <p:pic>
          <p:nvPicPr>
            <p:cNvPr id="88" name="object 88"/>
            <p:cNvPicPr/>
            <p:nvPr/>
          </p:nvPicPr>
          <p:blipFill>
            <a:blip r:embed="rId38"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39"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0" cstate="print"/>
              <a:stretch>
                <a:fillRect/>
              </a:stretch>
            </p:blipFill>
            <p:spPr>
              <a:xfrm>
                <a:off x="1016507" y="5507735"/>
                <a:ext cx="216408" cy="213359"/>
              </a:xfrm>
              <a:prstGeom prst="rect">
                <a:avLst/>
              </a:prstGeom>
            </p:spPr>
          </p:pic>
        </p:grpSp>
        <p:pic>
          <p:nvPicPr>
            <p:cNvPr id="93" name="object 93"/>
            <p:cNvPicPr/>
            <p:nvPr/>
          </p:nvPicPr>
          <p:blipFill>
            <a:blip r:embed="rId38"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1"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2" cstate="print"/>
              <a:stretch>
                <a:fillRect/>
              </a:stretch>
            </p:blipFill>
            <p:spPr>
              <a:xfrm>
                <a:off x="2406396" y="5507735"/>
                <a:ext cx="220980" cy="213359"/>
              </a:xfrm>
              <a:prstGeom prst="rect">
                <a:avLst/>
              </a:prstGeom>
            </p:spPr>
          </p:pic>
        </p:grpSp>
        <p:pic>
          <p:nvPicPr>
            <p:cNvPr id="98" name="object 98"/>
            <p:cNvPicPr/>
            <p:nvPr/>
          </p:nvPicPr>
          <p:blipFill>
            <a:blip r:embed="rId38"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3"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4" cstate="print"/>
              <a:stretch>
                <a:fillRect/>
              </a:stretch>
            </p:blipFill>
            <p:spPr>
              <a:xfrm>
                <a:off x="3749039" y="5506212"/>
                <a:ext cx="222503" cy="216407"/>
              </a:xfrm>
              <a:prstGeom prst="rect">
                <a:avLst/>
              </a:prstGeom>
            </p:spPr>
          </p:pic>
        </p:grpSp>
        <p:pic>
          <p:nvPicPr>
            <p:cNvPr id="110" name="object 110"/>
            <p:cNvPicPr/>
            <p:nvPr/>
          </p:nvPicPr>
          <p:blipFill>
            <a:blip r:embed="rId45" cstate="print"/>
            <a:stretch>
              <a:fillRect/>
            </a:stretch>
          </p:blipFill>
          <p:spPr>
            <a:xfrm>
              <a:off x="2197607" y="4942332"/>
              <a:ext cx="111251" cy="214883"/>
            </a:xfrm>
            <a:prstGeom prst="rect">
              <a:avLst/>
            </a:prstGeom>
          </p:spPr>
        </p:pic>
        <p:pic>
          <p:nvPicPr>
            <p:cNvPr id="115" name="object 115"/>
            <p:cNvPicPr/>
            <p:nvPr/>
          </p:nvPicPr>
          <p:blipFill>
            <a:blip r:embed="rId46" cstate="print"/>
            <a:stretch>
              <a:fillRect/>
            </a:stretch>
          </p:blipFill>
          <p:spPr>
            <a:xfrm>
              <a:off x="3537203" y="4927091"/>
              <a:ext cx="111251" cy="216407"/>
            </a:xfrm>
            <a:prstGeom prst="rect">
              <a:avLst/>
            </a:prstGeom>
          </p:spPr>
        </p:pic>
        <p:pic>
          <p:nvPicPr>
            <p:cNvPr id="116" name="object 116"/>
            <p:cNvPicPr/>
            <p:nvPr/>
          </p:nvPicPr>
          <p:blipFill>
            <a:blip r:embed="rId47" cstate="print"/>
            <a:stretch>
              <a:fillRect/>
            </a:stretch>
          </p:blipFill>
          <p:spPr>
            <a:xfrm>
              <a:off x="2468879" y="4931664"/>
              <a:ext cx="76200" cy="213360"/>
            </a:xfrm>
            <a:prstGeom prst="rect">
              <a:avLst/>
            </a:prstGeom>
          </p:spPr>
        </p:pic>
        <p:pic>
          <p:nvPicPr>
            <p:cNvPr id="117" name="object 117"/>
            <p:cNvPicPr/>
            <p:nvPr/>
          </p:nvPicPr>
          <p:blipFill>
            <a:blip r:embed="rId47" cstate="print"/>
            <a:stretch>
              <a:fillRect/>
            </a:stretch>
          </p:blipFill>
          <p:spPr>
            <a:xfrm>
              <a:off x="3805428" y="4934711"/>
              <a:ext cx="76198" cy="213360"/>
            </a:xfrm>
            <a:prstGeom prst="rect">
              <a:avLst/>
            </a:prstGeom>
          </p:spPr>
        </p:pic>
        <p:pic>
          <p:nvPicPr>
            <p:cNvPr id="118" name="object 118"/>
            <p:cNvPicPr/>
            <p:nvPr/>
          </p:nvPicPr>
          <p:blipFill>
            <a:blip r:embed="rId22" cstate="print"/>
            <a:stretch>
              <a:fillRect/>
            </a:stretch>
          </p:blipFill>
          <p:spPr>
            <a:xfrm>
              <a:off x="2714244" y="4924044"/>
              <a:ext cx="141731" cy="214884"/>
            </a:xfrm>
            <a:prstGeom prst="rect">
              <a:avLst/>
            </a:prstGeom>
          </p:spPr>
        </p:pic>
        <p:pic>
          <p:nvPicPr>
            <p:cNvPr id="119" name="object 119"/>
            <p:cNvPicPr/>
            <p:nvPr/>
          </p:nvPicPr>
          <p:blipFill>
            <a:blip r:embed="rId22" cstate="print"/>
            <a:stretch>
              <a:fillRect/>
            </a:stretch>
          </p:blipFill>
          <p:spPr>
            <a:xfrm>
              <a:off x="4049267" y="4925567"/>
              <a:ext cx="141732" cy="214884"/>
            </a:xfrm>
            <a:prstGeom prst="rect">
              <a:avLst/>
            </a:prstGeom>
          </p:spPr>
        </p:pic>
        <p:pic>
          <p:nvPicPr>
            <p:cNvPr id="123" name="object 123"/>
            <p:cNvPicPr/>
            <p:nvPr/>
          </p:nvPicPr>
          <p:blipFill>
            <a:blip r:embed="rId48" cstate="print"/>
            <a:stretch>
              <a:fillRect/>
            </a:stretch>
          </p:blipFill>
          <p:spPr>
            <a:xfrm>
              <a:off x="492271" y="3614928"/>
              <a:ext cx="348976" cy="182880"/>
            </a:xfrm>
            <a:prstGeom prst="rect">
              <a:avLst/>
            </a:prstGeom>
          </p:spPr>
        </p:pic>
        <p:pic>
          <p:nvPicPr>
            <p:cNvPr id="124" name="object 124"/>
            <p:cNvPicPr/>
            <p:nvPr/>
          </p:nvPicPr>
          <p:blipFill>
            <a:blip r:embed="rId49" cstate="print"/>
            <a:stretch>
              <a:fillRect/>
            </a:stretch>
          </p:blipFill>
          <p:spPr>
            <a:xfrm>
              <a:off x="1905019" y="3617976"/>
              <a:ext cx="353548" cy="182880"/>
            </a:xfrm>
            <a:prstGeom prst="rect">
              <a:avLst/>
            </a:prstGeom>
          </p:spPr>
        </p:pic>
        <p:pic>
          <p:nvPicPr>
            <p:cNvPr id="125" name="object 125"/>
            <p:cNvPicPr/>
            <p:nvPr/>
          </p:nvPicPr>
          <p:blipFill>
            <a:blip r:embed="rId50" cstate="print"/>
            <a:stretch>
              <a:fillRect/>
            </a:stretch>
          </p:blipFill>
          <p:spPr>
            <a:xfrm>
              <a:off x="3247683" y="3621023"/>
              <a:ext cx="355052" cy="182880"/>
            </a:xfrm>
            <a:prstGeom prst="rect">
              <a:avLst/>
            </a:prstGeom>
          </p:spPr>
        </p:pic>
      </p:grpSp>
      <p:pic>
        <p:nvPicPr>
          <p:cNvPr id="127" name="object 127"/>
          <p:cNvPicPr/>
          <p:nvPr/>
        </p:nvPicPr>
        <p:blipFill>
          <a:blip r:embed="rId51" cstate="print"/>
          <a:stretch>
            <a:fillRect/>
          </a:stretch>
        </p:blipFill>
        <p:spPr>
          <a:xfrm>
            <a:off x="5114543" y="2752344"/>
            <a:ext cx="1231391" cy="246887"/>
          </a:xfrm>
          <a:prstGeom prst="rect">
            <a:avLst/>
          </a:prstGeom>
          <a:ln>
            <a:solidFill>
              <a:srgbClr val="FF0000"/>
            </a:solidFill>
          </a:ln>
        </p:spPr>
      </p:pic>
    </p:spTree>
    <p:extLst>
      <p:ext uri="{BB962C8B-B14F-4D97-AF65-F5344CB8AC3E}">
        <p14:creationId xmlns:p14="http://schemas.microsoft.com/office/powerpoint/2010/main" val="40860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5141976" y="4413503"/>
            <a:ext cx="3224783" cy="182880"/>
          </a:xfrm>
          <a:prstGeom prst="rect">
            <a:avLst/>
          </a:prstGeom>
        </p:spPr>
      </p:pic>
      <p:pic>
        <p:nvPicPr>
          <p:cNvPr id="104" name="object 104"/>
          <p:cNvPicPr/>
          <p:nvPr/>
        </p:nvPicPr>
        <p:blipFill>
          <a:blip r:embed="rId51"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2" cstate="print"/>
            <a:stretch>
              <a:fillRect/>
            </a:stretch>
          </p:blipFill>
          <p:spPr>
            <a:xfrm>
              <a:off x="5323332" y="5141976"/>
              <a:ext cx="1810512" cy="252984"/>
            </a:xfrm>
            <a:prstGeom prst="rect">
              <a:avLst/>
            </a:prstGeom>
          </p:spPr>
        </p:pic>
        <p:pic>
          <p:nvPicPr>
            <p:cNvPr id="107" name="object 107"/>
            <p:cNvPicPr/>
            <p:nvPr/>
          </p:nvPicPr>
          <p:blipFill>
            <a:blip r:embed="rId53" cstate="print"/>
            <a:stretch>
              <a:fillRect/>
            </a:stretch>
          </p:blipFill>
          <p:spPr>
            <a:xfrm>
              <a:off x="6318504" y="5384292"/>
              <a:ext cx="198120" cy="192024"/>
            </a:xfrm>
            <a:prstGeom prst="rect">
              <a:avLst/>
            </a:prstGeom>
          </p:spPr>
        </p:pic>
      </p:grpSp>
      <p:pic>
        <p:nvPicPr>
          <p:cNvPr id="108" name="object 108"/>
          <p:cNvPicPr/>
          <p:nvPr/>
        </p:nvPicPr>
        <p:blipFill>
          <a:blip r:embed="rId54" cstate="print"/>
          <a:stretch>
            <a:fillRect/>
          </a:stretch>
        </p:blipFill>
        <p:spPr>
          <a:xfrm>
            <a:off x="5140452" y="5911596"/>
            <a:ext cx="3616452" cy="252984"/>
          </a:xfrm>
          <a:prstGeom prst="rect">
            <a:avLst/>
          </a:prstGeom>
        </p:spPr>
      </p:pic>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0" name="object 110"/>
          <p:cNvPicPr/>
          <p:nvPr/>
        </p:nvPicPr>
        <p:blipFill>
          <a:blip r:embed="rId55" cstate="print"/>
          <a:stretch>
            <a:fillRect/>
          </a:stretch>
        </p:blipFill>
        <p:spPr>
          <a:xfrm>
            <a:off x="2197607" y="4942332"/>
            <a:ext cx="111251" cy="214883"/>
          </a:xfrm>
          <a:prstGeom prst="rect">
            <a:avLst/>
          </a:prstGeom>
        </p:spPr>
      </p:pic>
      <p:pic>
        <p:nvPicPr>
          <p:cNvPr id="111" name="object 111"/>
          <p:cNvPicPr/>
          <p:nvPr/>
        </p:nvPicPr>
        <p:blipFill>
          <a:blip r:embed="rId56" cstate="print"/>
          <a:stretch>
            <a:fillRect/>
          </a:stretch>
        </p:blipFill>
        <p:spPr>
          <a:xfrm>
            <a:off x="5138928" y="3610355"/>
            <a:ext cx="2749296" cy="230124"/>
          </a:xfrm>
          <a:prstGeom prst="rect">
            <a:avLst/>
          </a:prstGeom>
        </p:spPr>
      </p:pic>
      <p:pic>
        <p:nvPicPr>
          <p:cNvPr id="112" name="object 112"/>
          <p:cNvPicPr/>
          <p:nvPr/>
        </p:nvPicPr>
        <p:blipFill>
          <a:blip r:embed="rId57" cstate="print"/>
          <a:stretch>
            <a:fillRect/>
          </a:stretch>
        </p:blipFill>
        <p:spPr>
          <a:xfrm>
            <a:off x="5138928" y="3988308"/>
            <a:ext cx="966215" cy="230124"/>
          </a:xfrm>
          <a:prstGeom prst="rect">
            <a:avLst/>
          </a:prstGeom>
        </p:spPr>
      </p:pic>
      <p:pic>
        <p:nvPicPr>
          <p:cNvPr id="113" name="object 113"/>
          <p:cNvPicPr/>
          <p:nvPr/>
        </p:nvPicPr>
        <p:blipFill>
          <a:blip r:embed="rId58" cstate="print"/>
          <a:stretch>
            <a:fillRect/>
          </a:stretch>
        </p:blipFill>
        <p:spPr>
          <a:xfrm>
            <a:off x="8321040" y="3589020"/>
            <a:ext cx="1520952" cy="207264"/>
          </a:xfrm>
          <a:prstGeom prst="rect">
            <a:avLst/>
          </a:prstGeom>
        </p:spPr>
      </p:pic>
      <p:pic>
        <p:nvPicPr>
          <p:cNvPr id="114" name="object 114"/>
          <p:cNvPicPr/>
          <p:nvPr/>
        </p:nvPicPr>
        <p:blipFill>
          <a:blip r:embed="rId59" cstate="print"/>
          <a:stretch>
            <a:fillRect/>
          </a:stretch>
        </p:blipFill>
        <p:spPr>
          <a:xfrm>
            <a:off x="8321040" y="3979163"/>
            <a:ext cx="1490472" cy="230400"/>
          </a:xfrm>
          <a:prstGeom prst="rect">
            <a:avLst/>
          </a:prstGeom>
        </p:spPr>
      </p:pic>
      <p:pic>
        <p:nvPicPr>
          <p:cNvPr id="115" name="object 115"/>
          <p:cNvPicPr/>
          <p:nvPr/>
        </p:nvPicPr>
        <p:blipFill>
          <a:blip r:embed="rId60" cstate="print"/>
          <a:stretch>
            <a:fillRect/>
          </a:stretch>
        </p:blipFill>
        <p:spPr>
          <a:xfrm>
            <a:off x="3537203" y="4927091"/>
            <a:ext cx="111251" cy="216407"/>
          </a:xfrm>
          <a:prstGeom prst="rect">
            <a:avLst/>
          </a:prstGeom>
        </p:spPr>
      </p:pic>
      <p:pic>
        <p:nvPicPr>
          <p:cNvPr id="116" name="object 116"/>
          <p:cNvPicPr/>
          <p:nvPr/>
        </p:nvPicPr>
        <p:blipFill>
          <a:blip r:embed="rId61" cstate="print"/>
          <a:stretch>
            <a:fillRect/>
          </a:stretch>
        </p:blipFill>
        <p:spPr>
          <a:xfrm>
            <a:off x="2468879" y="4931664"/>
            <a:ext cx="76200" cy="213360"/>
          </a:xfrm>
          <a:prstGeom prst="rect">
            <a:avLst/>
          </a:prstGeom>
        </p:spPr>
      </p:pic>
      <p:pic>
        <p:nvPicPr>
          <p:cNvPr id="117" name="object 117"/>
          <p:cNvPicPr/>
          <p:nvPr/>
        </p:nvPicPr>
        <p:blipFill>
          <a:blip r:embed="rId61" cstate="print"/>
          <a:stretch>
            <a:fillRect/>
          </a:stretch>
        </p:blipFill>
        <p:spPr>
          <a:xfrm>
            <a:off x="3805428" y="4934711"/>
            <a:ext cx="76198" cy="213360"/>
          </a:xfrm>
          <a:prstGeom prst="rect">
            <a:avLst/>
          </a:prstGeom>
        </p:spPr>
      </p:pic>
      <p:pic>
        <p:nvPicPr>
          <p:cNvPr id="118" name="object 118"/>
          <p:cNvPicPr/>
          <p:nvPr/>
        </p:nvPicPr>
        <p:blipFill>
          <a:blip r:embed="rId12" cstate="print"/>
          <a:stretch>
            <a:fillRect/>
          </a:stretch>
        </p:blipFill>
        <p:spPr>
          <a:xfrm>
            <a:off x="2714244" y="4924044"/>
            <a:ext cx="141731" cy="214884"/>
          </a:xfrm>
          <a:prstGeom prst="rect">
            <a:avLst/>
          </a:prstGeom>
        </p:spPr>
      </p:pic>
      <p:pic>
        <p:nvPicPr>
          <p:cNvPr id="119" name="object 119"/>
          <p:cNvPicPr/>
          <p:nvPr/>
        </p:nvPicPr>
        <p:blipFill>
          <a:blip r:embed="rId12" cstate="print"/>
          <a:stretch>
            <a:fillRect/>
          </a:stretch>
        </p:blipFill>
        <p:spPr>
          <a:xfrm>
            <a:off x="4049267" y="4925567"/>
            <a:ext cx="141732" cy="214884"/>
          </a:xfrm>
          <a:prstGeom prst="rect">
            <a:avLst/>
          </a:prstGeom>
        </p:spPr>
      </p:pic>
      <p:pic>
        <p:nvPicPr>
          <p:cNvPr id="120" name="object 120"/>
          <p:cNvPicPr/>
          <p:nvPr/>
        </p:nvPicPr>
        <p:blipFill>
          <a:blip r:embed="rId62" cstate="print"/>
          <a:stretch>
            <a:fillRect/>
          </a:stretch>
        </p:blipFill>
        <p:spPr>
          <a:xfrm>
            <a:off x="5119115" y="3183635"/>
            <a:ext cx="986027" cy="231648"/>
          </a:xfrm>
          <a:prstGeom prst="rect">
            <a:avLst/>
          </a:prstGeom>
        </p:spPr>
      </p:pic>
      <p:pic>
        <p:nvPicPr>
          <p:cNvPr id="121" name="object 121"/>
          <p:cNvPicPr/>
          <p:nvPr/>
        </p:nvPicPr>
        <p:blipFill>
          <a:blip r:embed="rId63" cstate="print"/>
          <a:stretch>
            <a:fillRect/>
          </a:stretch>
        </p:blipFill>
        <p:spPr>
          <a:xfrm>
            <a:off x="6345935" y="3200400"/>
            <a:ext cx="4692396" cy="214884"/>
          </a:xfrm>
          <a:prstGeom prst="rect">
            <a:avLst/>
          </a:prstGeom>
        </p:spPr>
      </p:pic>
      <p:sp>
        <p:nvSpPr>
          <p:cNvPr id="122" name="object 122"/>
          <p:cNvSpPr txBox="1"/>
          <p:nvPr/>
        </p:nvSpPr>
        <p:spPr>
          <a:xfrm>
            <a:off x="8401304" y="2749753"/>
            <a:ext cx="33159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we’ll</a:t>
            </a:r>
            <a:r>
              <a:rPr sz="1800" spc="-40" dirty="0">
                <a:latin typeface="Calibri"/>
                <a:cs typeface="Calibri"/>
              </a:rPr>
              <a:t> </a:t>
            </a:r>
            <a:r>
              <a:rPr sz="1800" dirty="0">
                <a:latin typeface="Calibri"/>
                <a:cs typeface="Calibri"/>
              </a:rPr>
              <a:t>see</a:t>
            </a:r>
            <a:r>
              <a:rPr sz="1800" spc="-40" dirty="0">
                <a:latin typeface="Calibri"/>
                <a:cs typeface="Calibri"/>
              </a:rPr>
              <a:t> </a:t>
            </a:r>
            <a:r>
              <a:rPr sz="1800" spc="-10" dirty="0">
                <a:latin typeface="Calibri"/>
                <a:cs typeface="Calibri"/>
              </a:rPr>
              <a:t>why</a:t>
            </a:r>
            <a:r>
              <a:rPr sz="1800" spc="-45" dirty="0">
                <a:latin typeface="Calibri"/>
                <a:cs typeface="Calibri"/>
              </a:rPr>
              <a:t> </a:t>
            </a:r>
            <a:r>
              <a:rPr sz="1800" dirty="0">
                <a:latin typeface="Calibri"/>
                <a:cs typeface="Calibri"/>
              </a:rPr>
              <a:t>this</a:t>
            </a:r>
            <a:r>
              <a:rPr sz="1800" spc="-40" dirty="0">
                <a:latin typeface="Calibri"/>
                <a:cs typeface="Calibri"/>
              </a:rPr>
              <a:t> </a:t>
            </a:r>
            <a:r>
              <a:rPr sz="1800" dirty="0">
                <a:latin typeface="Calibri"/>
                <a:cs typeface="Calibri"/>
              </a:rPr>
              <a:t>is</a:t>
            </a:r>
            <a:r>
              <a:rPr sz="1800" spc="-30" dirty="0">
                <a:latin typeface="Calibri"/>
                <a:cs typeface="Calibri"/>
              </a:rPr>
              <a:t> </a:t>
            </a:r>
            <a:r>
              <a:rPr sz="1800" spc="-10" dirty="0">
                <a:latin typeface="Calibri"/>
                <a:cs typeface="Calibri"/>
              </a:rPr>
              <a:t>important</a:t>
            </a:r>
            <a:r>
              <a:rPr sz="1800" spc="-70" dirty="0">
                <a:latin typeface="Calibri"/>
                <a:cs typeface="Calibri"/>
              </a:rPr>
              <a:t> </a:t>
            </a:r>
            <a:r>
              <a:rPr sz="1800" spc="-20" dirty="0">
                <a:latin typeface="Calibri"/>
                <a:cs typeface="Calibri"/>
              </a:rPr>
              <a:t>soon</a:t>
            </a:r>
            <a:endParaRPr sz="1800" dirty="0">
              <a:latin typeface="Calibri"/>
              <a:cs typeface="Calibri"/>
            </a:endParaRPr>
          </a:p>
        </p:txBody>
      </p:sp>
      <p:pic>
        <p:nvPicPr>
          <p:cNvPr id="123" name="object 123"/>
          <p:cNvPicPr/>
          <p:nvPr/>
        </p:nvPicPr>
        <p:blipFill>
          <a:blip r:embed="rId64" cstate="print"/>
          <a:stretch>
            <a:fillRect/>
          </a:stretch>
        </p:blipFill>
        <p:spPr>
          <a:xfrm>
            <a:off x="492271" y="3614928"/>
            <a:ext cx="348976" cy="182880"/>
          </a:xfrm>
          <a:prstGeom prst="rect">
            <a:avLst/>
          </a:prstGeom>
        </p:spPr>
      </p:pic>
      <p:pic>
        <p:nvPicPr>
          <p:cNvPr id="124" name="object 124"/>
          <p:cNvPicPr/>
          <p:nvPr/>
        </p:nvPicPr>
        <p:blipFill>
          <a:blip r:embed="rId65" cstate="print"/>
          <a:stretch>
            <a:fillRect/>
          </a:stretch>
        </p:blipFill>
        <p:spPr>
          <a:xfrm>
            <a:off x="1905019" y="3617976"/>
            <a:ext cx="353548" cy="182880"/>
          </a:xfrm>
          <a:prstGeom prst="rect">
            <a:avLst/>
          </a:prstGeom>
        </p:spPr>
      </p:pic>
      <p:pic>
        <p:nvPicPr>
          <p:cNvPr id="125" name="object 125"/>
          <p:cNvPicPr/>
          <p:nvPr/>
        </p:nvPicPr>
        <p:blipFill>
          <a:blip r:embed="rId66" cstate="print"/>
          <a:stretch>
            <a:fillRect/>
          </a:stretch>
        </p:blipFill>
        <p:spPr>
          <a:xfrm>
            <a:off x="3247683" y="3621023"/>
            <a:ext cx="355052" cy="182880"/>
          </a:xfrm>
          <a:prstGeom prst="rect">
            <a:avLst/>
          </a:prstGeom>
        </p:spPr>
      </p:pic>
      <p:pic>
        <p:nvPicPr>
          <p:cNvPr id="127" name="object 127"/>
          <p:cNvPicPr/>
          <p:nvPr/>
        </p:nvPicPr>
        <p:blipFill>
          <a:blip r:embed="rId67" cstate="print"/>
          <a:stretch>
            <a:fillRect/>
          </a:stretch>
        </p:blipFill>
        <p:spPr>
          <a:xfrm>
            <a:off x="5114543" y="2752344"/>
            <a:ext cx="1231391" cy="246887"/>
          </a:xfrm>
          <a:prstGeom prst="rect">
            <a:avLst/>
          </a:prstGeom>
        </p:spPr>
      </p:pic>
      <p:pic>
        <p:nvPicPr>
          <p:cNvPr id="128" name="object 128"/>
          <p:cNvPicPr/>
          <p:nvPr/>
        </p:nvPicPr>
        <p:blipFill>
          <a:blip r:embed="rId68" cstate="print"/>
          <a:stretch>
            <a:fillRect/>
          </a:stretch>
        </p:blipFill>
        <p:spPr>
          <a:xfrm>
            <a:off x="5110624" y="2181732"/>
            <a:ext cx="3154679" cy="544068"/>
          </a:xfrm>
          <a:prstGeom prst="rect">
            <a:avLst/>
          </a:prstGeom>
        </p:spPr>
      </p:pic>
      <p:pic>
        <p:nvPicPr>
          <p:cNvPr id="129" name="object 129"/>
          <p:cNvPicPr/>
          <p:nvPr/>
        </p:nvPicPr>
        <p:blipFill>
          <a:blip r:embed="rId69" cstate="print"/>
          <a:stretch>
            <a:fillRect/>
          </a:stretch>
        </p:blipFill>
        <p:spPr>
          <a:xfrm>
            <a:off x="5119768" y="1683384"/>
            <a:ext cx="1513332" cy="533400"/>
          </a:xfrm>
          <a:prstGeom prst="rect">
            <a:avLst/>
          </a:prstGeom>
        </p:spPr>
      </p:pic>
      <p:sp>
        <p:nvSpPr>
          <p:cNvPr id="130" name="직사각형 129">
            <a:extLst>
              <a:ext uri="{FF2B5EF4-FFF2-40B4-BE49-F238E27FC236}">
                <a16:creationId xmlns:a16="http://schemas.microsoft.com/office/drawing/2014/main" id="{89080118-732D-A254-D11B-A47207A845E4}"/>
              </a:ext>
            </a:extLst>
          </p:cNvPr>
          <p:cNvSpPr/>
          <p:nvPr/>
        </p:nvSpPr>
        <p:spPr>
          <a:xfrm>
            <a:off x="5029200" y="1659635"/>
            <a:ext cx="3505200" cy="10837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33301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xfrm>
            <a:off x="464312" y="255778"/>
            <a:ext cx="4231640" cy="939800"/>
          </a:xfrm>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2197607" y="4942332"/>
            <a:ext cx="111251" cy="214883"/>
          </a:xfrm>
          <a:prstGeom prst="rect">
            <a:avLst/>
          </a:prstGeom>
        </p:spPr>
      </p:pic>
      <p:pic>
        <p:nvPicPr>
          <p:cNvPr id="104" name="object 104"/>
          <p:cNvPicPr/>
          <p:nvPr/>
        </p:nvPicPr>
        <p:blipFill>
          <a:blip r:embed="rId51" cstate="print"/>
          <a:stretch>
            <a:fillRect/>
          </a:stretch>
        </p:blipFill>
        <p:spPr>
          <a:xfrm>
            <a:off x="3537203" y="4927091"/>
            <a:ext cx="111251" cy="216407"/>
          </a:xfrm>
          <a:prstGeom prst="rect">
            <a:avLst/>
          </a:prstGeom>
        </p:spPr>
      </p:pic>
      <p:pic>
        <p:nvPicPr>
          <p:cNvPr id="105" name="object 105"/>
          <p:cNvPicPr/>
          <p:nvPr/>
        </p:nvPicPr>
        <p:blipFill>
          <a:blip r:embed="rId52" cstate="print"/>
          <a:stretch>
            <a:fillRect/>
          </a:stretch>
        </p:blipFill>
        <p:spPr>
          <a:xfrm>
            <a:off x="2468879" y="4931664"/>
            <a:ext cx="76200" cy="213360"/>
          </a:xfrm>
          <a:prstGeom prst="rect">
            <a:avLst/>
          </a:prstGeom>
        </p:spPr>
      </p:pic>
      <p:pic>
        <p:nvPicPr>
          <p:cNvPr id="106" name="object 106"/>
          <p:cNvPicPr/>
          <p:nvPr/>
        </p:nvPicPr>
        <p:blipFill>
          <a:blip r:embed="rId52" cstate="print"/>
          <a:stretch>
            <a:fillRect/>
          </a:stretch>
        </p:blipFill>
        <p:spPr>
          <a:xfrm>
            <a:off x="3805428" y="4934711"/>
            <a:ext cx="76198" cy="213360"/>
          </a:xfrm>
          <a:prstGeom prst="rect">
            <a:avLst/>
          </a:prstGeom>
        </p:spPr>
      </p:pic>
      <p:pic>
        <p:nvPicPr>
          <p:cNvPr id="107" name="object 107"/>
          <p:cNvPicPr/>
          <p:nvPr/>
        </p:nvPicPr>
        <p:blipFill>
          <a:blip r:embed="rId12" cstate="print"/>
          <a:stretch>
            <a:fillRect/>
          </a:stretch>
        </p:blipFill>
        <p:spPr>
          <a:xfrm>
            <a:off x="2714244" y="4924044"/>
            <a:ext cx="141731" cy="214884"/>
          </a:xfrm>
          <a:prstGeom prst="rect">
            <a:avLst/>
          </a:prstGeom>
        </p:spPr>
      </p:pic>
      <p:pic>
        <p:nvPicPr>
          <p:cNvPr id="108" name="object 108"/>
          <p:cNvPicPr/>
          <p:nvPr/>
        </p:nvPicPr>
        <p:blipFill>
          <a:blip r:embed="rId12" cstate="print"/>
          <a:stretch>
            <a:fillRect/>
          </a:stretch>
        </p:blipFill>
        <p:spPr>
          <a:xfrm>
            <a:off x="4049267" y="4925567"/>
            <a:ext cx="141732" cy="214884"/>
          </a:xfrm>
          <a:prstGeom prst="rect">
            <a:avLst/>
          </a:prstGeom>
        </p:spPr>
      </p:pic>
      <p:pic>
        <p:nvPicPr>
          <p:cNvPr id="109" name="object 109"/>
          <p:cNvPicPr/>
          <p:nvPr/>
        </p:nvPicPr>
        <p:blipFill>
          <a:blip r:embed="rId53" cstate="print"/>
          <a:stretch>
            <a:fillRect/>
          </a:stretch>
        </p:blipFill>
        <p:spPr>
          <a:xfrm>
            <a:off x="492271" y="3614928"/>
            <a:ext cx="348976" cy="182880"/>
          </a:xfrm>
          <a:prstGeom prst="rect">
            <a:avLst/>
          </a:prstGeom>
        </p:spPr>
      </p:pic>
      <p:pic>
        <p:nvPicPr>
          <p:cNvPr id="110" name="object 110"/>
          <p:cNvPicPr/>
          <p:nvPr/>
        </p:nvPicPr>
        <p:blipFill>
          <a:blip r:embed="rId54" cstate="print"/>
          <a:stretch>
            <a:fillRect/>
          </a:stretch>
        </p:blipFill>
        <p:spPr>
          <a:xfrm>
            <a:off x="1905019" y="3617976"/>
            <a:ext cx="353548" cy="182880"/>
          </a:xfrm>
          <a:prstGeom prst="rect">
            <a:avLst/>
          </a:prstGeom>
        </p:spPr>
      </p:pic>
      <p:pic>
        <p:nvPicPr>
          <p:cNvPr id="111" name="object 111"/>
          <p:cNvPicPr/>
          <p:nvPr/>
        </p:nvPicPr>
        <p:blipFill>
          <a:blip r:embed="rId55" cstate="print"/>
          <a:stretch>
            <a:fillRect/>
          </a:stretch>
        </p:blipFill>
        <p:spPr>
          <a:xfrm>
            <a:off x="3247683" y="3621023"/>
            <a:ext cx="355052" cy="182880"/>
          </a:xfrm>
          <a:prstGeom prst="rect">
            <a:avLst/>
          </a:prstGeom>
        </p:spPr>
      </p:pic>
      <p:grpSp>
        <p:nvGrpSpPr>
          <p:cNvPr id="112" name="object 112"/>
          <p:cNvGrpSpPr/>
          <p:nvPr/>
        </p:nvGrpSpPr>
        <p:grpSpPr>
          <a:xfrm>
            <a:off x="4675504" y="3427348"/>
            <a:ext cx="1018540" cy="1028700"/>
            <a:chOff x="4675504" y="3427348"/>
            <a:chExt cx="1018540" cy="1028700"/>
          </a:xfrm>
        </p:grpSpPr>
        <p:pic>
          <p:nvPicPr>
            <p:cNvPr id="113" name="object 113"/>
            <p:cNvPicPr/>
            <p:nvPr/>
          </p:nvPicPr>
          <p:blipFill>
            <a:blip r:embed="rId56" cstate="print"/>
            <a:stretch>
              <a:fillRect/>
            </a:stretch>
          </p:blipFill>
          <p:spPr>
            <a:xfrm>
              <a:off x="4678679" y="3430523"/>
              <a:ext cx="1011936" cy="1022603"/>
            </a:xfrm>
            <a:prstGeom prst="rect">
              <a:avLst/>
            </a:prstGeom>
          </p:spPr>
        </p:pic>
        <p:sp>
          <p:nvSpPr>
            <p:cNvPr id="114" name="object 114"/>
            <p:cNvSpPr/>
            <p:nvPr/>
          </p:nvSpPr>
          <p:spPr>
            <a:xfrm>
              <a:off x="4678679" y="3430523"/>
              <a:ext cx="1012190" cy="1022350"/>
            </a:xfrm>
            <a:custGeom>
              <a:avLst/>
              <a:gdLst/>
              <a:ahLst/>
              <a:cxnLst/>
              <a:rect l="l" t="t" r="r" b="b"/>
              <a:pathLst>
                <a:path w="1012189" h="1022350">
                  <a:moveTo>
                    <a:pt x="0" y="255524"/>
                  </a:moveTo>
                  <a:lnTo>
                    <a:pt x="505841" y="255524"/>
                  </a:lnTo>
                  <a:lnTo>
                    <a:pt x="505841" y="0"/>
                  </a:lnTo>
                  <a:lnTo>
                    <a:pt x="1011682" y="511048"/>
                  </a:lnTo>
                  <a:lnTo>
                    <a:pt x="505841" y="1022223"/>
                  </a:lnTo>
                  <a:lnTo>
                    <a:pt x="505841" y="766699"/>
                  </a:lnTo>
                  <a:lnTo>
                    <a:pt x="0" y="766699"/>
                  </a:lnTo>
                  <a:lnTo>
                    <a:pt x="0" y="255524"/>
                  </a:lnTo>
                  <a:close/>
                </a:path>
              </a:pathLst>
            </a:custGeom>
            <a:ln w="6350">
              <a:solidFill>
                <a:srgbClr val="6EAC46"/>
              </a:solidFill>
            </a:ln>
          </p:spPr>
          <p:txBody>
            <a:bodyPr wrap="square" lIns="0" tIns="0" rIns="0" bIns="0" rtlCol="0"/>
            <a:lstStyle/>
            <a:p>
              <a:endParaRPr/>
            </a:p>
          </p:txBody>
        </p:sp>
      </p:grpSp>
      <p:pic>
        <p:nvPicPr>
          <p:cNvPr id="115" name="object 115"/>
          <p:cNvPicPr/>
          <p:nvPr/>
        </p:nvPicPr>
        <p:blipFill>
          <a:blip r:embed="rId40" cstate="print"/>
          <a:stretch>
            <a:fillRect/>
          </a:stretch>
        </p:blipFill>
        <p:spPr>
          <a:xfrm>
            <a:off x="6417564" y="6458711"/>
            <a:ext cx="222504" cy="149351"/>
          </a:xfrm>
          <a:prstGeom prst="rect">
            <a:avLst/>
          </a:prstGeom>
        </p:spPr>
      </p:pic>
      <p:pic>
        <p:nvPicPr>
          <p:cNvPr id="116" name="object 116"/>
          <p:cNvPicPr/>
          <p:nvPr/>
        </p:nvPicPr>
        <p:blipFill>
          <a:blip r:embed="rId41" cstate="print"/>
          <a:stretch>
            <a:fillRect/>
          </a:stretch>
        </p:blipFill>
        <p:spPr>
          <a:xfrm>
            <a:off x="7805928" y="6458711"/>
            <a:ext cx="227075" cy="149351"/>
          </a:xfrm>
          <a:prstGeom prst="rect">
            <a:avLst/>
          </a:prstGeom>
        </p:spPr>
      </p:pic>
      <p:pic>
        <p:nvPicPr>
          <p:cNvPr id="117" name="object 117"/>
          <p:cNvPicPr/>
          <p:nvPr/>
        </p:nvPicPr>
        <p:blipFill>
          <a:blip r:embed="rId42" cstate="print"/>
          <a:stretch>
            <a:fillRect/>
          </a:stretch>
        </p:blipFill>
        <p:spPr>
          <a:xfrm>
            <a:off x="9162288" y="6458711"/>
            <a:ext cx="230124" cy="152400"/>
          </a:xfrm>
          <a:prstGeom prst="rect">
            <a:avLst/>
          </a:prstGeom>
        </p:spPr>
      </p:pic>
      <p:pic>
        <p:nvPicPr>
          <p:cNvPr id="118" name="object 118"/>
          <p:cNvPicPr/>
          <p:nvPr/>
        </p:nvPicPr>
        <p:blipFill>
          <a:blip r:embed="rId43" cstate="print"/>
          <a:stretch>
            <a:fillRect/>
          </a:stretch>
        </p:blipFill>
        <p:spPr>
          <a:xfrm>
            <a:off x="6475476" y="6118859"/>
            <a:ext cx="76198" cy="233172"/>
          </a:xfrm>
          <a:prstGeom prst="rect">
            <a:avLst/>
          </a:prstGeom>
        </p:spPr>
      </p:pic>
      <p:grpSp>
        <p:nvGrpSpPr>
          <p:cNvPr id="119" name="object 119"/>
          <p:cNvGrpSpPr/>
          <p:nvPr/>
        </p:nvGrpSpPr>
        <p:grpSpPr>
          <a:xfrm>
            <a:off x="6290945" y="5615813"/>
            <a:ext cx="425450" cy="416559"/>
            <a:chOff x="6290945" y="5615813"/>
            <a:chExt cx="425450" cy="416559"/>
          </a:xfrm>
        </p:grpSpPr>
        <p:pic>
          <p:nvPicPr>
            <p:cNvPr id="120" name="object 120"/>
            <p:cNvPicPr/>
            <p:nvPr/>
          </p:nvPicPr>
          <p:blipFill>
            <a:blip r:embed="rId57" cstate="print"/>
            <a:stretch>
              <a:fillRect/>
            </a:stretch>
          </p:blipFill>
          <p:spPr>
            <a:xfrm>
              <a:off x="6294119" y="5618987"/>
              <a:ext cx="419100" cy="409956"/>
            </a:xfrm>
            <a:prstGeom prst="rect">
              <a:avLst/>
            </a:prstGeom>
          </p:spPr>
        </p:pic>
        <p:sp>
          <p:nvSpPr>
            <p:cNvPr id="121" name="object 121"/>
            <p:cNvSpPr/>
            <p:nvPr/>
          </p:nvSpPr>
          <p:spPr>
            <a:xfrm>
              <a:off x="6294119" y="5618987"/>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122" name="object 122"/>
            <p:cNvPicPr/>
            <p:nvPr/>
          </p:nvPicPr>
          <p:blipFill>
            <a:blip r:embed="rId45" cstate="print"/>
            <a:stretch>
              <a:fillRect/>
            </a:stretch>
          </p:blipFill>
          <p:spPr>
            <a:xfrm>
              <a:off x="6408419" y="5721095"/>
              <a:ext cx="216407" cy="213359"/>
            </a:xfrm>
            <a:prstGeom prst="rect">
              <a:avLst/>
            </a:prstGeom>
          </p:spPr>
        </p:pic>
      </p:grpSp>
      <p:pic>
        <p:nvPicPr>
          <p:cNvPr id="123" name="object 123"/>
          <p:cNvPicPr/>
          <p:nvPr/>
        </p:nvPicPr>
        <p:blipFill>
          <a:blip r:embed="rId43" cstate="print"/>
          <a:stretch>
            <a:fillRect/>
          </a:stretch>
        </p:blipFill>
        <p:spPr>
          <a:xfrm>
            <a:off x="7865364" y="6118859"/>
            <a:ext cx="76198" cy="233172"/>
          </a:xfrm>
          <a:prstGeom prst="rect">
            <a:avLst/>
          </a:prstGeom>
        </p:spPr>
      </p:pic>
      <p:grpSp>
        <p:nvGrpSpPr>
          <p:cNvPr id="124" name="object 124"/>
          <p:cNvGrpSpPr/>
          <p:nvPr/>
        </p:nvGrpSpPr>
        <p:grpSpPr>
          <a:xfrm>
            <a:off x="7689977" y="5615813"/>
            <a:ext cx="425450" cy="416559"/>
            <a:chOff x="7689977" y="5615813"/>
            <a:chExt cx="425450" cy="416559"/>
          </a:xfrm>
        </p:grpSpPr>
        <p:pic>
          <p:nvPicPr>
            <p:cNvPr id="125" name="object 125"/>
            <p:cNvPicPr/>
            <p:nvPr/>
          </p:nvPicPr>
          <p:blipFill>
            <a:blip r:embed="rId58" cstate="print"/>
            <a:stretch>
              <a:fillRect/>
            </a:stretch>
          </p:blipFill>
          <p:spPr>
            <a:xfrm>
              <a:off x="7693151" y="5618987"/>
              <a:ext cx="419100" cy="409956"/>
            </a:xfrm>
            <a:prstGeom prst="rect">
              <a:avLst/>
            </a:prstGeom>
          </p:spPr>
        </p:pic>
        <p:sp>
          <p:nvSpPr>
            <p:cNvPr id="126" name="object 126"/>
            <p:cNvSpPr/>
            <p:nvPr/>
          </p:nvSpPr>
          <p:spPr>
            <a:xfrm>
              <a:off x="7693151" y="5618987"/>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127" name="object 127"/>
            <p:cNvPicPr/>
            <p:nvPr/>
          </p:nvPicPr>
          <p:blipFill>
            <a:blip r:embed="rId47" cstate="print"/>
            <a:stretch>
              <a:fillRect/>
            </a:stretch>
          </p:blipFill>
          <p:spPr>
            <a:xfrm>
              <a:off x="7784591" y="5721095"/>
              <a:ext cx="220979" cy="213359"/>
            </a:xfrm>
            <a:prstGeom prst="rect">
              <a:avLst/>
            </a:prstGeom>
          </p:spPr>
        </p:pic>
      </p:grpSp>
      <p:pic>
        <p:nvPicPr>
          <p:cNvPr id="128" name="object 128"/>
          <p:cNvPicPr/>
          <p:nvPr/>
        </p:nvPicPr>
        <p:blipFill>
          <a:blip r:embed="rId43" cstate="print"/>
          <a:stretch>
            <a:fillRect/>
          </a:stretch>
        </p:blipFill>
        <p:spPr>
          <a:xfrm>
            <a:off x="9208007" y="6115811"/>
            <a:ext cx="76198" cy="233172"/>
          </a:xfrm>
          <a:prstGeom prst="rect">
            <a:avLst/>
          </a:prstGeom>
        </p:spPr>
      </p:pic>
      <p:grpSp>
        <p:nvGrpSpPr>
          <p:cNvPr id="129" name="object 129"/>
          <p:cNvGrpSpPr/>
          <p:nvPr/>
        </p:nvGrpSpPr>
        <p:grpSpPr>
          <a:xfrm>
            <a:off x="9028048" y="5606669"/>
            <a:ext cx="426720" cy="417830"/>
            <a:chOff x="9028048" y="5606669"/>
            <a:chExt cx="426720" cy="417830"/>
          </a:xfrm>
        </p:grpSpPr>
        <p:pic>
          <p:nvPicPr>
            <p:cNvPr id="130" name="object 130"/>
            <p:cNvPicPr/>
            <p:nvPr/>
          </p:nvPicPr>
          <p:blipFill>
            <a:blip r:embed="rId59" cstate="print"/>
            <a:stretch>
              <a:fillRect/>
            </a:stretch>
          </p:blipFill>
          <p:spPr>
            <a:xfrm>
              <a:off x="9031223" y="5609844"/>
              <a:ext cx="420624" cy="411480"/>
            </a:xfrm>
            <a:prstGeom prst="rect">
              <a:avLst/>
            </a:prstGeom>
          </p:spPr>
        </p:pic>
        <p:sp>
          <p:nvSpPr>
            <p:cNvPr id="131" name="object 131"/>
            <p:cNvSpPr/>
            <p:nvPr/>
          </p:nvSpPr>
          <p:spPr>
            <a:xfrm>
              <a:off x="9031223" y="5609844"/>
              <a:ext cx="420370" cy="411480"/>
            </a:xfrm>
            <a:custGeom>
              <a:avLst/>
              <a:gdLst/>
              <a:ahLst/>
              <a:cxnLst/>
              <a:rect l="l" t="t" r="r" b="b"/>
              <a:pathLst>
                <a:path w="420370" h="411479">
                  <a:moveTo>
                    <a:pt x="0" y="411479"/>
                  </a:moveTo>
                  <a:lnTo>
                    <a:pt x="420243" y="411479"/>
                  </a:lnTo>
                  <a:lnTo>
                    <a:pt x="420243" y="0"/>
                  </a:lnTo>
                  <a:lnTo>
                    <a:pt x="0" y="0"/>
                  </a:lnTo>
                  <a:lnTo>
                    <a:pt x="0" y="411479"/>
                  </a:lnTo>
                  <a:close/>
                </a:path>
              </a:pathLst>
            </a:custGeom>
            <a:ln w="6350">
              <a:solidFill>
                <a:srgbClr val="6EAC46"/>
              </a:solidFill>
            </a:ln>
          </p:spPr>
          <p:txBody>
            <a:bodyPr wrap="square" lIns="0" tIns="0" rIns="0" bIns="0" rtlCol="0"/>
            <a:lstStyle/>
            <a:p>
              <a:endParaRPr/>
            </a:p>
          </p:txBody>
        </p:sp>
        <p:pic>
          <p:nvPicPr>
            <p:cNvPr id="132" name="object 132"/>
            <p:cNvPicPr/>
            <p:nvPr/>
          </p:nvPicPr>
          <p:blipFill>
            <a:blip r:embed="rId49" cstate="print"/>
            <a:stretch>
              <a:fillRect/>
            </a:stretch>
          </p:blipFill>
          <p:spPr>
            <a:xfrm>
              <a:off x="9145523" y="5707380"/>
              <a:ext cx="222503" cy="216407"/>
            </a:xfrm>
            <a:prstGeom prst="rect">
              <a:avLst/>
            </a:prstGeom>
          </p:spPr>
        </p:pic>
      </p:grpSp>
      <p:grpSp>
        <p:nvGrpSpPr>
          <p:cNvPr id="133" name="object 133"/>
          <p:cNvGrpSpPr/>
          <p:nvPr/>
        </p:nvGrpSpPr>
        <p:grpSpPr>
          <a:xfrm>
            <a:off x="5979921" y="4648200"/>
            <a:ext cx="1090295" cy="906780"/>
            <a:chOff x="5979921" y="4648200"/>
            <a:chExt cx="1090295" cy="906780"/>
          </a:xfrm>
        </p:grpSpPr>
        <p:pic>
          <p:nvPicPr>
            <p:cNvPr id="134" name="object 134"/>
            <p:cNvPicPr/>
            <p:nvPr/>
          </p:nvPicPr>
          <p:blipFill>
            <a:blip r:embed="rId60" cstate="print"/>
            <a:stretch>
              <a:fillRect/>
            </a:stretch>
          </p:blipFill>
          <p:spPr>
            <a:xfrm>
              <a:off x="5986271" y="4913375"/>
              <a:ext cx="332232" cy="381000"/>
            </a:xfrm>
            <a:prstGeom prst="rect">
              <a:avLst/>
            </a:prstGeom>
          </p:spPr>
        </p:pic>
        <p:sp>
          <p:nvSpPr>
            <p:cNvPr id="135" name="object 135"/>
            <p:cNvSpPr/>
            <p:nvPr/>
          </p:nvSpPr>
          <p:spPr>
            <a:xfrm>
              <a:off x="6334886" y="4902454"/>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136" name="object 136"/>
            <p:cNvSpPr/>
            <p:nvPr/>
          </p:nvSpPr>
          <p:spPr>
            <a:xfrm>
              <a:off x="6709536" y="4902454"/>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137" name="object 137"/>
            <p:cNvSpPr/>
            <p:nvPr/>
          </p:nvSpPr>
          <p:spPr>
            <a:xfrm>
              <a:off x="5983096" y="4902454"/>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138" name="object 138"/>
            <p:cNvSpPr/>
            <p:nvPr/>
          </p:nvSpPr>
          <p:spPr>
            <a:xfrm>
              <a:off x="7065771" y="4902454"/>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139" name="object 139"/>
            <p:cNvSpPr/>
            <p:nvPr/>
          </p:nvSpPr>
          <p:spPr>
            <a:xfrm>
              <a:off x="5979921" y="4905629"/>
              <a:ext cx="354965" cy="0"/>
            </a:xfrm>
            <a:custGeom>
              <a:avLst/>
              <a:gdLst/>
              <a:ahLst/>
              <a:cxnLst/>
              <a:rect l="l" t="t" r="r" b="b"/>
              <a:pathLst>
                <a:path w="354964">
                  <a:moveTo>
                    <a:pt x="0" y="0"/>
                  </a:moveTo>
                  <a:lnTo>
                    <a:pt x="354964" y="0"/>
                  </a:lnTo>
                </a:path>
              </a:pathLst>
            </a:custGeom>
            <a:ln w="6350">
              <a:solidFill>
                <a:srgbClr val="EB7B2F"/>
              </a:solidFill>
            </a:ln>
          </p:spPr>
          <p:txBody>
            <a:bodyPr wrap="square" lIns="0" tIns="0" rIns="0" bIns="0" rtlCol="0"/>
            <a:lstStyle/>
            <a:p>
              <a:endParaRPr/>
            </a:p>
          </p:txBody>
        </p:sp>
        <p:sp>
          <p:nvSpPr>
            <p:cNvPr id="140" name="object 140"/>
            <p:cNvSpPr/>
            <p:nvPr/>
          </p:nvSpPr>
          <p:spPr>
            <a:xfrm>
              <a:off x="6334886" y="4905629"/>
              <a:ext cx="374650" cy="0"/>
            </a:xfrm>
            <a:custGeom>
              <a:avLst/>
              <a:gdLst/>
              <a:ahLst/>
              <a:cxnLst/>
              <a:rect l="l" t="t" r="r" b="b"/>
              <a:pathLst>
                <a:path w="374650">
                  <a:moveTo>
                    <a:pt x="0" y="0"/>
                  </a:moveTo>
                  <a:lnTo>
                    <a:pt x="374649" y="0"/>
                  </a:lnTo>
                </a:path>
              </a:pathLst>
            </a:custGeom>
            <a:ln w="6350">
              <a:solidFill>
                <a:srgbClr val="FFC000"/>
              </a:solidFill>
            </a:ln>
          </p:spPr>
          <p:txBody>
            <a:bodyPr wrap="square" lIns="0" tIns="0" rIns="0" bIns="0" rtlCol="0"/>
            <a:lstStyle/>
            <a:p>
              <a:endParaRPr/>
            </a:p>
          </p:txBody>
        </p:sp>
        <p:sp>
          <p:nvSpPr>
            <p:cNvPr id="141" name="object 141"/>
            <p:cNvSpPr/>
            <p:nvPr/>
          </p:nvSpPr>
          <p:spPr>
            <a:xfrm>
              <a:off x="6709536" y="4905629"/>
              <a:ext cx="359410" cy="0"/>
            </a:xfrm>
            <a:custGeom>
              <a:avLst/>
              <a:gdLst/>
              <a:ahLst/>
              <a:cxnLst/>
              <a:rect l="l" t="t" r="r" b="b"/>
              <a:pathLst>
                <a:path w="359409">
                  <a:moveTo>
                    <a:pt x="0" y="0"/>
                  </a:moveTo>
                  <a:lnTo>
                    <a:pt x="359410" y="0"/>
                  </a:lnTo>
                </a:path>
              </a:pathLst>
            </a:custGeom>
            <a:ln w="6350">
              <a:solidFill>
                <a:srgbClr val="4470C4"/>
              </a:solidFill>
            </a:ln>
          </p:spPr>
          <p:txBody>
            <a:bodyPr wrap="square" lIns="0" tIns="0" rIns="0" bIns="0" rtlCol="0"/>
            <a:lstStyle/>
            <a:p>
              <a:endParaRPr/>
            </a:p>
          </p:txBody>
        </p:sp>
        <p:sp>
          <p:nvSpPr>
            <p:cNvPr id="142" name="object 142"/>
            <p:cNvSpPr/>
            <p:nvPr/>
          </p:nvSpPr>
          <p:spPr>
            <a:xfrm>
              <a:off x="5979921" y="5286629"/>
              <a:ext cx="354965" cy="0"/>
            </a:xfrm>
            <a:custGeom>
              <a:avLst/>
              <a:gdLst/>
              <a:ahLst/>
              <a:cxnLst/>
              <a:rect l="l" t="t" r="r" b="b"/>
              <a:pathLst>
                <a:path w="354964">
                  <a:moveTo>
                    <a:pt x="0" y="0"/>
                  </a:moveTo>
                  <a:lnTo>
                    <a:pt x="354964" y="0"/>
                  </a:lnTo>
                </a:path>
              </a:pathLst>
            </a:custGeom>
            <a:ln w="6350">
              <a:solidFill>
                <a:srgbClr val="EB7B2F"/>
              </a:solidFill>
            </a:ln>
          </p:spPr>
          <p:txBody>
            <a:bodyPr wrap="square" lIns="0" tIns="0" rIns="0" bIns="0" rtlCol="0"/>
            <a:lstStyle/>
            <a:p>
              <a:endParaRPr/>
            </a:p>
          </p:txBody>
        </p:sp>
        <p:pic>
          <p:nvPicPr>
            <p:cNvPr id="143" name="object 143"/>
            <p:cNvPicPr/>
            <p:nvPr/>
          </p:nvPicPr>
          <p:blipFill>
            <a:blip r:embed="rId4" cstate="print"/>
            <a:stretch>
              <a:fillRect/>
            </a:stretch>
          </p:blipFill>
          <p:spPr>
            <a:xfrm>
              <a:off x="6051803" y="5020056"/>
              <a:ext cx="202691" cy="213359"/>
            </a:xfrm>
            <a:prstGeom prst="rect">
              <a:avLst/>
            </a:prstGeom>
          </p:spPr>
        </p:pic>
        <p:pic>
          <p:nvPicPr>
            <p:cNvPr id="144" name="object 144"/>
            <p:cNvPicPr/>
            <p:nvPr/>
          </p:nvPicPr>
          <p:blipFill>
            <a:blip r:embed="rId61" cstate="print"/>
            <a:stretch>
              <a:fillRect/>
            </a:stretch>
          </p:blipFill>
          <p:spPr>
            <a:xfrm>
              <a:off x="6334886" y="4904231"/>
              <a:ext cx="374649" cy="385572"/>
            </a:xfrm>
            <a:prstGeom prst="rect">
              <a:avLst/>
            </a:prstGeom>
          </p:spPr>
        </p:pic>
        <p:pic>
          <p:nvPicPr>
            <p:cNvPr id="145" name="object 145"/>
            <p:cNvPicPr/>
            <p:nvPr/>
          </p:nvPicPr>
          <p:blipFill>
            <a:blip r:embed="rId11" cstate="print"/>
            <a:stretch>
              <a:fillRect/>
            </a:stretch>
          </p:blipFill>
          <p:spPr>
            <a:xfrm>
              <a:off x="6460235" y="5035295"/>
              <a:ext cx="187452" cy="160019"/>
            </a:xfrm>
            <a:prstGeom prst="rect">
              <a:avLst/>
            </a:prstGeom>
          </p:spPr>
        </p:pic>
        <p:pic>
          <p:nvPicPr>
            <p:cNvPr id="146" name="object 146"/>
            <p:cNvPicPr/>
            <p:nvPr/>
          </p:nvPicPr>
          <p:blipFill>
            <a:blip r:embed="rId62" cstate="print"/>
            <a:stretch>
              <a:fillRect/>
            </a:stretch>
          </p:blipFill>
          <p:spPr>
            <a:xfrm>
              <a:off x="6726935" y="5335523"/>
              <a:ext cx="141731" cy="214884"/>
            </a:xfrm>
            <a:prstGeom prst="rect">
              <a:avLst/>
            </a:prstGeom>
          </p:spPr>
        </p:pic>
        <p:pic>
          <p:nvPicPr>
            <p:cNvPr id="147" name="object 147"/>
            <p:cNvPicPr/>
            <p:nvPr/>
          </p:nvPicPr>
          <p:blipFill>
            <a:blip r:embed="rId52" cstate="print"/>
            <a:stretch>
              <a:fillRect/>
            </a:stretch>
          </p:blipFill>
          <p:spPr>
            <a:xfrm>
              <a:off x="6484619" y="5341619"/>
              <a:ext cx="76198" cy="213359"/>
            </a:xfrm>
            <a:prstGeom prst="rect">
              <a:avLst/>
            </a:prstGeom>
          </p:spPr>
        </p:pic>
        <p:pic>
          <p:nvPicPr>
            <p:cNvPr id="148" name="object 148"/>
            <p:cNvPicPr/>
            <p:nvPr/>
          </p:nvPicPr>
          <p:blipFill>
            <a:blip r:embed="rId63" cstate="print"/>
            <a:stretch>
              <a:fillRect/>
            </a:stretch>
          </p:blipFill>
          <p:spPr>
            <a:xfrm>
              <a:off x="6709536" y="4904231"/>
              <a:ext cx="360299" cy="385572"/>
            </a:xfrm>
            <a:prstGeom prst="rect">
              <a:avLst/>
            </a:prstGeom>
          </p:spPr>
        </p:pic>
        <p:pic>
          <p:nvPicPr>
            <p:cNvPr id="149" name="object 149"/>
            <p:cNvPicPr/>
            <p:nvPr/>
          </p:nvPicPr>
          <p:blipFill>
            <a:blip r:embed="rId19" cstate="print"/>
            <a:stretch>
              <a:fillRect/>
            </a:stretch>
          </p:blipFill>
          <p:spPr>
            <a:xfrm>
              <a:off x="6807707" y="5038343"/>
              <a:ext cx="199644" cy="149351"/>
            </a:xfrm>
            <a:prstGeom prst="rect">
              <a:avLst/>
            </a:prstGeom>
          </p:spPr>
        </p:pic>
        <p:pic>
          <p:nvPicPr>
            <p:cNvPr id="150" name="object 150"/>
            <p:cNvPicPr/>
            <p:nvPr/>
          </p:nvPicPr>
          <p:blipFill>
            <a:blip r:embed="rId52" cstate="print"/>
            <a:stretch>
              <a:fillRect/>
            </a:stretch>
          </p:blipFill>
          <p:spPr>
            <a:xfrm>
              <a:off x="6112763" y="4651247"/>
              <a:ext cx="76198" cy="214883"/>
            </a:xfrm>
            <a:prstGeom prst="rect">
              <a:avLst/>
            </a:prstGeom>
          </p:spPr>
        </p:pic>
        <p:pic>
          <p:nvPicPr>
            <p:cNvPr id="151" name="object 151"/>
            <p:cNvPicPr/>
            <p:nvPr/>
          </p:nvPicPr>
          <p:blipFill>
            <a:blip r:embed="rId52" cstate="print"/>
            <a:stretch>
              <a:fillRect/>
            </a:stretch>
          </p:blipFill>
          <p:spPr>
            <a:xfrm>
              <a:off x="6493763" y="4648200"/>
              <a:ext cx="76198" cy="213360"/>
            </a:xfrm>
            <a:prstGeom prst="rect">
              <a:avLst/>
            </a:prstGeom>
          </p:spPr>
        </p:pic>
        <p:pic>
          <p:nvPicPr>
            <p:cNvPr id="152" name="object 152"/>
            <p:cNvPicPr/>
            <p:nvPr/>
          </p:nvPicPr>
          <p:blipFill>
            <a:blip r:embed="rId52" cstate="print"/>
            <a:stretch>
              <a:fillRect/>
            </a:stretch>
          </p:blipFill>
          <p:spPr>
            <a:xfrm>
              <a:off x="6897623" y="4651247"/>
              <a:ext cx="76198" cy="214883"/>
            </a:xfrm>
            <a:prstGeom prst="rect">
              <a:avLst/>
            </a:prstGeom>
          </p:spPr>
        </p:pic>
      </p:grpSp>
      <p:pic>
        <p:nvPicPr>
          <p:cNvPr id="153" name="object 153"/>
          <p:cNvPicPr/>
          <p:nvPr/>
        </p:nvPicPr>
        <p:blipFill>
          <a:blip r:embed="rId64" cstate="print"/>
          <a:stretch>
            <a:fillRect/>
          </a:stretch>
        </p:blipFill>
        <p:spPr>
          <a:xfrm>
            <a:off x="6210300" y="5341620"/>
            <a:ext cx="111250" cy="214884"/>
          </a:xfrm>
          <a:prstGeom prst="rect">
            <a:avLst/>
          </a:prstGeom>
        </p:spPr>
      </p:pic>
      <p:grpSp>
        <p:nvGrpSpPr>
          <p:cNvPr id="154" name="object 154"/>
          <p:cNvGrpSpPr/>
          <p:nvPr/>
        </p:nvGrpSpPr>
        <p:grpSpPr>
          <a:xfrm>
            <a:off x="7380605" y="4901057"/>
            <a:ext cx="1092835" cy="389255"/>
            <a:chOff x="7380605" y="4901057"/>
            <a:chExt cx="1092835" cy="389255"/>
          </a:xfrm>
        </p:grpSpPr>
        <p:pic>
          <p:nvPicPr>
            <p:cNvPr id="155" name="object 155"/>
            <p:cNvPicPr/>
            <p:nvPr/>
          </p:nvPicPr>
          <p:blipFill>
            <a:blip r:embed="rId60" cstate="print"/>
            <a:stretch>
              <a:fillRect/>
            </a:stretch>
          </p:blipFill>
          <p:spPr>
            <a:xfrm>
              <a:off x="7383780" y="4904232"/>
              <a:ext cx="332231" cy="381000"/>
            </a:xfrm>
            <a:prstGeom prst="rect">
              <a:avLst/>
            </a:prstGeom>
          </p:spPr>
        </p:pic>
        <p:sp>
          <p:nvSpPr>
            <p:cNvPr id="156" name="object 156"/>
            <p:cNvSpPr/>
            <p:nvPr/>
          </p:nvSpPr>
          <p:spPr>
            <a:xfrm>
              <a:off x="7383780" y="4904232"/>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157" name="object 157"/>
            <p:cNvPicPr/>
            <p:nvPr/>
          </p:nvPicPr>
          <p:blipFill>
            <a:blip r:embed="rId7" cstate="print"/>
            <a:stretch>
              <a:fillRect/>
            </a:stretch>
          </p:blipFill>
          <p:spPr>
            <a:xfrm>
              <a:off x="7449312" y="5010912"/>
              <a:ext cx="207264" cy="213360"/>
            </a:xfrm>
            <a:prstGeom prst="rect">
              <a:avLst/>
            </a:prstGeom>
          </p:spPr>
        </p:pic>
        <p:pic>
          <p:nvPicPr>
            <p:cNvPr id="158" name="object 158"/>
            <p:cNvPicPr/>
            <p:nvPr/>
          </p:nvPicPr>
          <p:blipFill>
            <a:blip r:embed="rId65" cstate="print"/>
            <a:stretch>
              <a:fillRect/>
            </a:stretch>
          </p:blipFill>
          <p:spPr>
            <a:xfrm>
              <a:off x="7757160" y="4905756"/>
              <a:ext cx="332231" cy="381000"/>
            </a:xfrm>
            <a:prstGeom prst="rect">
              <a:avLst/>
            </a:prstGeom>
          </p:spPr>
        </p:pic>
        <p:sp>
          <p:nvSpPr>
            <p:cNvPr id="159" name="object 159"/>
            <p:cNvSpPr/>
            <p:nvPr/>
          </p:nvSpPr>
          <p:spPr>
            <a:xfrm>
              <a:off x="7757160" y="4905756"/>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160" name="object 160"/>
            <p:cNvPicPr/>
            <p:nvPr/>
          </p:nvPicPr>
          <p:blipFill>
            <a:blip r:embed="rId15" cstate="print"/>
            <a:stretch>
              <a:fillRect/>
            </a:stretch>
          </p:blipFill>
          <p:spPr>
            <a:xfrm>
              <a:off x="7857744" y="5036820"/>
              <a:ext cx="193548" cy="160019"/>
            </a:xfrm>
            <a:prstGeom prst="rect">
              <a:avLst/>
            </a:prstGeom>
          </p:spPr>
        </p:pic>
        <p:pic>
          <p:nvPicPr>
            <p:cNvPr id="161" name="object 161"/>
            <p:cNvPicPr/>
            <p:nvPr/>
          </p:nvPicPr>
          <p:blipFill>
            <a:blip r:embed="rId66" cstate="print"/>
            <a:stretch>
              <a:fillRect/>
            </a:stretch>
          </p:blipFill>
          <p:spPr>
            <a:xfrm>
              <a:off x="8138160" y="4904232"/>
              <a:ext cx="332231" cy="382524"/>
            </a:xfrm>
            <a:prstGeom prst="rect">
              <a:avLst/>
            </a:prstGeom>
          </p:spPr>
        </p:pic>
        <p:sp>
          <p:nvSpPr>
            <p:cNvPr id="162" name="object 162"/>
            <p:cNvSpPr/>
            <p:nvPr/>
          </p:nvSpPr>
          <p:spPr>
            <a:xfrm>
              <a:off x="8138160" y="490423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163" name="object 163"/>
            <p:cNvPicPr/>
            <p:nvPr/>
          </p:nvPicPr>
          <p:blipFill>
            <a:blip r:embed="rId21" cstate="print"/>
            <a:stretch>
              <a:fillRect/>
            </a:stretch>
          </p:blipFill>
          <p:spPr>
            <a:xfrm>
              <a:off x="8208264" y="5038344"/>
              <a:ext cx="205740" cy="149351"/>
            </a:xfrm>
            <a:prstGeom prst="rect">
              <a:avLst/>
            </a:prstGeom>
          </p:spPr>
        </p:pic>
      </p:grpSp>
      <p:pic>
        <p:nvPicPr>
          <p:cNvPr id="164" name="object 164"/>
          <p:cNvPicPr/>
          <p:nvPr/>
        </p:nvPicPr>
        <p:blipFill>
          <a:blip r:embed="rId67" cstate="print"/>
          <a:stretch>
            <a:fillRect/>
          </a:stretch>
        </p:blipFill>
        <p:spPr>
          <a:xfrm>
            <a:off x="7612380" y="5353811"/>
            <a:ext cx="111250" cy="216407"/>
          </a:xfrm>
          <a:prstGeom prst="rect">
            <a:avLst/>
          </a:prstGeom>
        </p:spPr>
      </p:pic>
      <p:grpSp>
        <p:nvGrpSpPr>
          <p:cNvPr id="165" name="object 165"/>
          <p:cNvGrpSpPr/>
          <p:nvPr/>
        </p:nvGrpSpPr>
        <p:grpSpPr>
          <a:xfrm>
            <a:off x="8717153" y="4901057"/>
            <a:ext cx="1090930" cy="650875"/>
            <a:chOff x="8717153" y="4901057"/>
            <a:chExt cx="1090930" cy="650875"/>
          </a:xfrm>
        </p:grpSpPr>
        <p:pic>
          <p:nvPicPr>
            <p:cNvPr id="166" name="object 166"/>
            <p:cNvPicPr/>
            <p:nvPr/>
          </p:nvPicPr>
          <p:blipFill>
            <a:blip r:embed="rId68" cstate="print"/>
            <a:stretch>
              <a:fillRect/>
            </a:stretch>
          </p:blipFill>
          <p:spPr>
            <a:xfrm>
              <a:off x="8720328" y="4904232"/>
              <a:ext cx="332231" cy="381000"/>
            </a:xfrm>
            <a:prstGeom prst="rect">
              <a:avLst/>
            </a:prstGeom>
          </p:spPr>
        </p:pic>
        <p:sp>
          <p:nvSpPr>
            <p:cNvPr id="167" name="object 167"/>
            <p:cNvSpPr/>
            <p:nvPr/>
          </p:nvSpPr>
          <p:spPr>
            <a:xfrm>
              <a:off x="8720328" y="4904232"/>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168" name="object 168"/>
            <p:cNvPicPr/>
            <p:nvPr/>
          </p:nvPicPr>
          <p:blipFill>
            <a:blip r:embed="rId9" cstate="print"/>
            <a:stretch>
              <a:fillRect/>
            </a:stretch>
          </p:blipFill>
          <p:spPr>
            <a:xfrm>
              <a:off x="8784336" y="5010912"/>
              <a:ext cx="208788" cy="216407"/>
            </a:xfrm>
            <a:prstGeom prst="rect">
              <a:avLst/>
            </a:prstGeom>
          </p:spPr>
        </p:pic>
        <p:pic>
          <p:nvPicPr>
            <p:cNvPr id="169" name="object 169"/>
            <p:cNvPicPr/>
            <p:nvPr/>
          </p:nvPicPr>
          <p:blipFill>
            <a:blip r:embed="rId69" cstate="print"/>
            <a:stretch>
              <a:fillRect/>
            </a:stretch>
          </p:blipFill>
          <p:spPr>
            <a:xfrm>
              <a:off x="9092184" y="4907280"/>
              <a:ext cx="332231" cy="382523"/>
            </a:xfrm>
            <a:prstGeom prst="rect">
              <a:avLst/>
            </a:prstGeom>
          </p:spPr>
        </p:pic>
        <p:sp>
          <p:nvSpPr>
            <p:cNvPr id="170" name="object 170"/>
            <p:cNvSpPr/>
            <p:nvPr/>
          </p:nvSpPr>
          <p:spPr>
            <a:xfrm>
              <a:off x="9092184" y="4907280"/>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171" name="object 171"/>
            <p:cNvPicPr/>
            <p:nvPr/>
          </p:nvPicPr>
          <p:blipFill>
            <a:blip r:embed="rId17" cstate="print"/>
            <a:stretch>
              <a:fillRect/>
            </a:stretch>
          </p:blipFill>
          <p:spPr>
            <a:xfrm>
              <a:off x="9194292" y="5039868"/>
              <a:ext cx="195072" cy="160019"/>
            </a:xfrm>
            <a:prstGeom prst="rect">
              <a:avLst/>
            </a:prstGeom>
          </p:spPr>
        </p:pic>
        <p:pic>
          <p:nvPicPr>
            <p:cNvPr id="172" name="object 172"/>
            <p:cNvPicPr/>
            <p:nvPr/>
          </p:nvPicPr>
          <p:blipFill>
            <a:blip r:embed="rId12" cstate="print"/>
            <a:stretch>
              <a:fillRect/>
            </a:stretch>
          </p:blipFill>
          <p:spPr>
            <a:xfrm>
              <a:off x="9462516" y="5337048"/>
              <a:ext cx="141731" cy="214884"/>
            </a:xfrm>
            <a:prstGeom prst="rect">
              <a:avLst/>
            </a:prstGeom>
          </p:spPr>
        </p:pic>
        <p:pic>
          <p:nvPicPr>
            <p:cNvPr id="173" name="object 173"/>
            <p:cNvPicPr/>
            <p:nvPr/>
          </p:nvPicPr>
          <p:blipFill>
            <a:blip r:embed="rId70" cstate="print"/>
            <a:stretch>
              <a:fillRect/>
            </a:stretch>
          </p:blipFill>
          <p:spPr>
            <a:xfrm>
              <a:off x="9473184" y="4907280"/>
              <a:ext cx="332231" cy="381000"/>
            </a:xfrm>
            <a:prstGeom prst="rect">
              <a:avLst/>
            </a:prstGeom>
          </p:spPr>
        </p:pic>
        <p:sp>
          <p:nvSpPr>
            <p:cNvPr id="174" name="object 174"/>
            <p:cNvSpPr/>
            <p:nvPr/>
          </p:nvSpPr>
          <p:spPr>
            <a:xfrm>
              <a:off x="9473184" y="4907280"/>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175" name="object 175"/>
            <p:cNvPicPr/>
            <p:nvPr/>
          </p:nvPicPr>
          <p:blipFill>
            <a:blip r:embed="rId23" cstate="print"/>
            <a:stretch>
              <a:fillRect/>
            </a:stretch>
          </p:blipFill>
          <p:spPr>
            <a:xfrm>
              <a:off x="9543288" y="5039868"/>
              <a:ext cx="207264" cy="152400"/>
            </a:xfrm>
            <a:prstGeom prst="rect">
              <a:avLst/>
            </a:prstGeom>
          </p:spPr>
        </p:pic>
      </p:grpSp>
      <p:pic>
        <p:nvPicPr>
          <p:cNvPr id="176" name="object 176"/>
          <p:cNvPicPr/>
          <p:nvPr/>
        </p:nvPicPr>
        <p:blipFill>
          <a:blip r:embed="rId71" cstate="print"/>
          <a:stretch>
            <a:fillRect/>
          </a:stretch>
        </p:blipFill>
        <p:spPr>
          <a:xfrm>
            <a:off x="8950452" y="5341620"/>
            <a:ext cx="111250" cy="214884"/>
          </a:xfrm>
          <a:prstGeom prst="rect">
            <a:avLst/>
          </a:prstGeom>
        </p:spPr>
      </p:pic>
      <p:pic>
        <p:nvPicPr>
          <p:cNvPr id="177" name="object 177"/>
          <p:cNvPicPr/>
          <p:nvPr/>
        </p:nvPicPr>
        <p:blipFill>
          <a:blip r:embed="rId52" cstate="print"/>
          <a:stretch>
            <a:fillRect/>
          </a:stretch>
        </p:blipFill>
        <p:spPr>
          <a:xfrm>
            <a:off x="7882128" y="5343144"/>
            <a:ext cx="76198" cy="214884"/>
          </a:xfrm>
          <a:prstGeom prst="rect">
            <a:avLst/>
          </a:prstGeom>
        </p:spPr>
      </p:pic>
      <p:pic>
        <p:nvPicPr>
          <p:cNvPr id="178" name="object 178"/>
          <p:cNvPicPr/>
          <p:nvPr/>
        </p:nvPicPr>
        <p:blipFill>
          <a:blip r:embed="rId52" cstate="print"/>
          <a:stretch>
            <a:fillRect/>
          </a:stretch>
        </p:blipFill>
        <p:spPr>
          <a:xfrm>
            <a:off x="9218676" y="5344667"/>
            <a:ext cx="76198" cy="214884"/>
          </a:xfrm>
          <a:prstGeom prst="rect">
            <a:avLst/>
          </a:prstGeom>
        </p:spPr>
      </p:pic>
      <p:pic>
        <p:nvPicPr>
          <p:cNvPr id="179" name="object 179"/>
          <p:cNvPicPr/>
          <p:nvPr/>
        </p:nvPicPr>
        <p:blipFill>
          <a:blip r:embed="rId62" cstate="print"/>
          <a:stretch>
            <a:fillRect/>
          </a:stretch>
        </p:blipFill>
        <p:spPr>
          <a:xfrm>
            <a:off x="8127492" y="5335523"/>
            <a:ext cx="141731" cy="214884"/>
          </a:xfrm>
          <a:prstGeom prst="rect">
            <a:avLst/>
          </a:prstGeom>
        </p:spPr>
      </p:pic>
      <p:sp>
        <p:nvSpPr>
          <p:cNvPr id="180" name="object 180"/>
          <p:cNvSpPr txBox="1"/>
          <p:nvPr/>
        </p:nvSpPr>
        <p:spPr>
          <a:xfrm>
            <a:off x="5987796" y="4160520"/>
            <a:ext cx="3819525" cy="455930"/>
          </a:xfrm>
          <a:prstGeom prst="rect">
            <a:avLst/>
          </a:prstGeom>
          <a:solidFill>
            <a:srgbClr val="5B9BD3"/>
          </a:solidFill>
        </p:spPr>
        <p:txBody>
          <a:bodyPr vert="horz" wrap="square" lIns="0" tIns="60325" rIns="0" bIns="0" rtlCol="0">
            <a:spAutoFit/>
          </a:bodyPr>
          <a:lstStyle/>
          <a:p>
            <a:pPr marL="929005">
              <a:lnSpc>
                <a:spcPct val="100000"/>
              </a:lnSpc>
              <a:spcBef>
                <a:spcPts val="47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pic>
        <p:nvPicPr>
          <p:cNvPr id="181" name="object 181"/>
          <p:cNvPicPr/>
          <p:nvPr/>
        </p:nvPicPr>
        <p:blipFill>
          <a:blip r:embed="rId72" cstate="print"/>
          <a:stretch>
            <a:fillRect/>
          </a:stretch>
        </p:blipFill>
        <p:spPr>
          <a:xfrm>
            <a:off x="7525511" y="4637532"/>
            <a:ext cx="76198" cy="213360"/>
          </a:xfrm>
          <a:prstGeom prst="rect">
            <a:avLst/>
          </a:prstGeom>
        </p:spPr>
      </p:pic>
      <p:pic>
        <p:nvPicPr>
          <p:cNvPr id="182" name="object 182"/>
          <p:cNvPicPr/>
          <p:nvPr/>
        </p:nvPicPr>
        <p:blipFill>
          <a:blip r:embed="rId72" cstate="print"/>
          <a:stretch>
            <a:fillRect/>
          </a:stretch>
        </p:blipFill>
        <p:spPr>
          <a:xfrm>
            <a:off x="7906511" y="4631435"/>
            <a:ext cx="76198" cy="214883"/>
          </a:xfrm>
          <a:prstGeom prst="rect">
            <a:avLst/>
          </a:prstGeom>
        </p:spPr>
      </p:pic>
      <p:pic>
        <p:nvPicPr>
          <p:cNvPr id="183" name="object 183"/>
          <p:cNvPicPr/>
          <p:nvPr/>
        </p:nvPicPr>
        <p:blipFill>
          <a:blip r:embed="rId72" cstate="print"/>
          <a:stretch>
            <a:fillRect/>
          </a:stretch>
        </p:blipFill>
        <p:spPr>
          <a:xfrm>
            <a:off x="8310371" y="4637532"/>
            <a:ext cx="76198" cy="213360"/>
          </a:xfrm>
          <a:prstGeom prst="rect">
            <a:avLst/>
          </a:prstGeom>
        </p:spPr>
      </p:pic>
      <p:pic>
        <p:nvPicPr>
          <p:cNvPr id="184" name="object 184"/>
          <p:cNvPicPr/>
          <p:nvPr/>
        </p:nvPicPr>
        <p:blipFill>
          <a:blip r:embed="rId72" cstate="print"/>
          <a:stretch>
            <a:fillRect/>
          </a:stretch>
        </p:blipFill>
        <p:spPr>
          <a:xfrm>
            <a:off x="8851392" y="4637532"/>
            <a:ext cx="76198" cy="213360"/>
          </a:xfrm>
          <a:prstGeom prst="rect">
            <a:avLst/>
          </a:prstGeom>
        </p:spPr>
      </p:pic>
      <p:pic>
        <p:nvPicPr>
          <p:cNvPr id="185" name="object 185"/>
          <p:cNvPicPr/>
          <p:nvPr/>
        </p:nvPicPr>
        <p:blipFill>
          <a:blip r:embed="rId72" cstate="print"/>
          <a:stretch>
            <a:fillRect/>
          </a:stretch>
        </p:blipFill>
        <p:spPr>
          <a:xfrm>
            <a:off x="9232392" y="4631435"/>
            <a:ext cx="76198" cy="214883"/>
          </a:xfrm>
          <a:prstGeom prst="rect">
            <a:avLst/>
          </a:prstGeom>
        </p:spPr>
      </p:pic>
      <p:pic>
        <p:nvPicPr>
          <p:cNvPr id="186" name="object 186"/>
          <p:cNvPicPr/>
          <p:nvPr/>
        </p:nvPicPr>
        <p:blipFill>
          <a:blip r:embed="rId72" cstate="print"/>
          <a:stretch>
            <a:fillRect/>
          </a:stretch>
        </p:blipFill>
        <p:spPr>
          <a:xfrm>
            <a:off x="9637776" y="4637532"/>
            <a:ext cx="76198" cy="213360"/>
          </a:xfrm>
          <a:prstGeom prst="rect">
            <a:avLst/>
          </a:prstGeom>
        </p:spPr>
      </p:pic>
      <p:pic>
        <p:nvPicPr>
          <p:cNvPr id="187" name="object 187"/>
          <p:cNvPicPr/>
          <p:nvPr/>
        </p:nvPicPr>
        <p:blipFill>
          <a:blip r:embed="rId52" cstate="print"/>
          <a:stretch>
            <a:fillRect/>
          </a:stretch>
        </p:blipFill>
        <p:spPr>
          <a:xfrm>
            <a:off x="6478523" y="3909059"/>
            <a:ext cx="76197" cy="214883"/>
          </a:xfrm>
          <a:prstGeom prst="rect">
            <a:avLst/>
          </a:prstGeom>
        </p:spPr>
      </p:pic>
      <p:grpSp>
        <p:nvGrpSpPr>
          <p:cNvPr id="188" name="object 188"/>
          <p:cNvGrpSpPr/>
          <p:nvPr/>
        </p:nvGrpSpPr>
        <p:grpSpPr>
          <a:xfrm>
            <a:off x="6287896" y="3442589"/>
            <a:ext cx="426720" cy="416559"/>
            <a:chOff x="6287896" y="3442589"/>
            <a:chExt cx="426720" cy="416559"/>
          </a:xfrm>
        </p:grpSpPr>
        <p:pic>
          <p:nvPicPr>
            <p:cNvPr id="189" name="object 189"/>
            <p:cNvPicPr/>
            <p:nvPr/>
          </p:nvPicPr>
          <p:blipFill>
            <a:blip r:embed="rId73" cstate="print"/>
            <a:stretch>
              <a:fillRect/>
            </a:stretch>
          </p:blipFill>
          <p:spPr>
            <a:xfrm>
              <a:off x="6291071" y="3445764"/>
              <a:ext cx="420624" cy="409956"/>
            </a:xfrm>
            <a:prstGeom prst="rect">
              <a:avLst/>
            </a:prstGeom>
          </p:spPr>
        </p:pic>
        <p:sp>
          <p:nvSpPr>
            <p:cNvPr id="190" name="object 190"/>
            <p:cNvSpPr/>
            <p:nvPr/>
          </p:nvSpPr>
          <p:spPr>
            <a:xfrm>
              <a:off x="6291071" y="3445764"/>
              <a:ext cx="420370" cy="410209"/>
            </a:xfrm>
            <a:custGeom>
              <a:avLst/>
              <a:gdLst/>
              <a:ahLst/>
              <a:cxnLst/>
              <a:rect l="l" t="t" r="r" b="b"/>
              <a:pathLst>
                <a:path w="420370" h="410210">
                  <a:moveTo>
                    <a:pt x="0" y="409702"/>
                  </a:moveTo>
                  <a:lnTo>
                    <a:pt x="420243" y="409702"/>
                  </a:lnTo>
                  <a:lnTo>
                    <a:pt x="420243" y="0"/>
                  </a:lnTo>
                  <a:lnTo>
                    <a:pt x="0" y="0"/>
                  </a:lnTo>
                  <a:lnTo>
                    <a:pt x="0" y="409702"/>
                  </a:lnTo>
                  <a:close/>
                </a:path>
              </a:pathLst>
            </a:custGeom>
            <a:ln w="6350">
              <a:solidFill>
                <a:srgbClr val="6EAC46"/>
              </a:solidFill>
            </a:ln>
          </p:spPr>
          <p:txBody>
            <a:bodyPr wrap="square" lIns="0" tIns="0" rIns="0" bIns="0" rtlCol="0"/>
            <a:lstStyle/>
            <a:p>
              <a:endParaRPr/>
            </a:p>
          </p:txBody>
        </p:sp>
        <p:pic>
          <p:nvPicPr>
            <p:cNvPr id="191" name="object 191"/>
            <p:cNvPicPr/>
            <p:nvPr/>
          </p:nvPicPr>
          <p:blipFill>
            <a:blip r:embed="rId39" cstate="print"/>
            <a:stretch>
              <a:fillRect/>
            </a:stretch>
          </p:blipFill>
          <p:spPr>
            <a:xfrm>
              <a:off x="6408419" y="3598164"/>
              <a:ext cx="207264" cy="149352"/>
            </a:xfrm>
            <a:prstGeom prst="rect">
              <a:avLst/>
            </a:prstGeom>
          </p:spPr>
        </p:pic>
      </p:grpSp>
      <p:pic>
        <p:nvPicPr>
          <p:cNvPr id="192" name="object 192"/>
          <p:cNvPicPr/>
          <p:nvPr/>
        </p:nvPicPr>
        <p:blipFill>
          <a:blip r:embed="rId52" cstate="print"/>
          <a:stretch>
            <a:fillRect/>
          </a:stretch>
        </p:blipFill>
        <p:spPr>
          <a:xfrm>
            <a:off x="7882128" y="3893820"/>
            <a:ext cx="76198" cy="213360"/>
          </a:xfrm>
          <a:prstGeom prst="rect">
            <a:avLst/>
          </a:prstGeom>
        </p:spPr>
      </p:pic>
      <p:grpSp>
        <p:nvGrpSpPr>
          <p:cNvPr id="193" name="object 193"/>
          <p:cNvGrpSpPr/>
          <p:nvPr/>
        </p:nvGrpSpPr>
        <p:grpSpPr>
          <a:xfrm>
            <a:off x="7691501" y="3425825"/>
            <a:ext cx="426720" cy="416559"/>
            <a:chOff x="7691501" y="3425825"/>
            <a:chExt cx="426720" cy="416559"/>
          </a:xfrm>
        </p:grpSpPr>
        <p:pic>
          <p:nvPicPr>
            <p:cNvPr id="194" name="object 194"/>
            <p:cNvPicPr/>
            <p:nvPr/>
          </p:nvPicPr>
          <p:blipFill>
            <a:blip r:embed="rId74" cstate="print"/>
            <a:stretch>
              <a:fillRect/>
            </a:stretch>
          </p:blipFill>
          <p:spPr>
            <a:xfrm>
              <a:off x="7694676" y="3429000"/>
              <a:ext cx="420624" cy="409956"/>
            </a:xfrm>
            <a:prstGeom prst="rect">
              <a:avLst/>
            </a:prstGeom>
          </p:spPr>
        </p:pic>
        <p:sp>
          <p:nvSpPr>
            <p:cNvPr id="195" name="object 195"/>
            <p:cNvSpPr/>
            <p:nvPr/>
          </p:nvSpPr>
          <p:spPr>
            <a:xfrm>
              <a:off x="7694676" y="3429000"/>
              <a:ext cx="420370" cy="410209"/>
            </a:xfrm>
            <a:custGeom>
              <a:avLst/>
              <a:gdLst/>
              <a:ahLst/>
              <a:cxnLst/>
              <a:rect l="l" t="t" r="r" b="b"/>
              <a:pathLst>
                <a:path w="420370" h="410210">
                  <a:moveTo>
                    <a:pt x="0" y="409701"/>
                  </a:moveTo>
                  <a:lnTo>
                    <a:pt x="420243" y="409701"/>
                  </a:lnTo>
                  <a:lnTo>
                    <a:pt x="420243" y="0"/>
                  </a:lnTo>
                  <a:lnTo>
                    <a:pt x="0" y="0"/>
                  </a:lnTo>
                  <a:lnTo>
                    <a:pt x="0" y="409701"/>
                  </a:lnTo>
                  <a:close/>
                </a:path>
              </a:pathLst>
            </a:custGeom>
            <a:ln w="6350">
              <a:solidFill>
                <a:srgbClr val="6EAC46"/>
              </a:solidFill>
            </a:ln>
          </p:spPr>
          <p:txBody>
            <a:bodyPr wrap="square" lIns="0" tIns="0" rIns="0" bIns="0" rtlCol="0"/>
            <a:lstStyle/>
            <a:p>
              <a:endParaRPr/>
            </a:p>
          </p:txBody>
        </p:sp>
        <p:pic>
          <p:nvPicPr>
            <p:cNvPr id="196" name="object 196"/>
            <p:cNvPicPr/>
            <p:nvPr/>
          </p:nvPicPr>
          <p:blipFill>
            <a:blip r:embed="rId75" cstate="print"/>
            <a:stretch>
              <a:fillRect/>
            </a:stretch>
          </p:blipFill>
          <p:spPr>
            <a:xfrm>
              <a:off x="7812024" y="3581400"/>
              <a:ext cx="213359" cy="149351"/>
            </a:xfrm>
            <a:prstGeom prst="rect">
              <a:avLst/>
            </a:prstGeom>
          </p:spPr>
        </p:pic>
      </p:grpSp>
      <p:pic>
        <p:nvPicPr>
          <p:cNvPr id="197" name="object 197"/>
          <p:cNvPicPr/>
          <p:nvPr/>
        </p:nvPicPr>
        <p:blipFill>
          <a:blip r:embed="rId52" cstate="print"/>
          <a:stretch>
            <a:fillRect/>
          </a:stretch>
        </p:blipFill>
        <p:spPr>
          <a:xfrm>
            <a:off x="9226295" y="3889247"/>
            <a:ext cx="76198" cy="214883"/>
          </a:xfrm>
          <a:prstGeom prst="rect">
            <a:avLst/>
          </a:prstGeom>
        </p:spPr>
      </p:pic>
      <p:grpSp>
        <p:nvGrpSpPr>
          <p:cNvPr id="198" name="object 198"/>
          <p:cNvGrpSpPr/>
          <p:nvPr/>
        </p:nvGrpSpPr>
        <p:grpSpPr>
          <a:xfrm>
            <a:off x="9034144" y="3422777"/>
            <a:ext cx="426720" cy="416559"/>
            <a:chOff x="9034144" y="3422777"/>
            <a:chExt cx="426720" cy="416559"/>
          </a:xfrm>
        </p:grpSpPr>
        <p:pic>
          <p:nvPicPr>
            <p:cNvPr id="199" name="object 199"/>
            <p:cNvPicPr/>
            <p:nvPr/>
          </p:nvPicPr>
          <p:blipFill>
            <a:blip r:embed="rId73" cstate="print"/>
            <a:stretch>
              <a:fillRect/>
            </a:stretch>
          </p:blipFill>
          <p:spPr>
            <a:xfrm>
              <a:off x="9037319" y="3425952"/>
              <a:ext cx="420624" cy="409956"/>
            </a:xfrm>
            <a:prstGeom prst="rect">
              <a:avLst/>
            </a:prstGeom>
          </p:spPr>
        </p:pic>
        <p:sp>
          <p:nvSpPr>
            <p:cNvPr id="200" name="object 200"/>
            <p:cNvSpPr/>
            <p:nvPr/>
          </p:nvSpPr>
          <p:spPr>
            <a:xfrm>
              <a:off x="9037319" y="3425952"/>
              <a:ext cx="420370" cy="410209"/>
            </a:xfrm>
            <a:custGeom>
              <a:avLst/>
              <a:gdLst/>
              <a:ahLst/>
              <a:cxnLst/>
              <a:rect l="l" t="t" r="r" b="b"/>
              <a:pathLst>
                <a:path w="420370" h="410210">
                  <a:moveTo>
                    <a:pt x="0" y="409702"/>
                  </a:moveTo>
                  <a:lnTo>
                    <a:pt x="420243" y="409702"/>
                  </a:lnTo>
                  <a:lnTo>
                    <a:pt x="420243" y="0"/>
                  </a:lnTo>
                  <a:lnTo>
                    <a:pt x="0" y="0"/>
                  </a:lnTo>
                  <a:lnTo>
                    <a:pt x="0" y="409702"/>
                  </a:lnTo>
                  <a:close/>
                </a:path>
              </a:pathLst>
            </a:custGeom>
            <a:ln w="6350">
              <a:solidFill>
                <a:srgbClr val="6EAC46"/>
              </a:solidFill>
            </a:ln>
          </p:spPr>
          <p:txBody>
            <a:bodyPr wrap="square" lIns="0" tIns="0" rIns="0" bIns="0" rtlCol="0"/>
            <a:lstStyle/>
            <a:p>
              <a:endParaRPr/>
            </a:p>
          </p:txBody>
        </p:sp>
        <p:pic>
          <p:nvPicPr>
            <p:cNvPr id="201" name="object 201"/>
            <p:cNvPicPr/>
            <p:nvPr/>
          </p:nvPicPr>
          <p:blipFill>
            <a:blip r:embed="rId76" cstate="print"/>
            <a:stretch>
              <a:fillRect/>
            </a:stretch>
          </p:blipFill>
          <p:spPr>
            <a:xfrm>
              <a:off x="9154667" y="3578352"/>
              <a:ext cx="214883" cy="152400"/>
            </a:xfrm>
            <a:prstGeom prst="rect">
              <a:avLst/>
            </a:prstGeom>
          </p:spPr>
        </p:pic>
      </p:grpSp>
      <p:grpSp>
        <p:nvGrpSpPr>
          <p:cNvPr id="202" name="object 202"/>
          <p:cNvGrpSpPr/>
          <p:nvPr/>
        </p:nvGrpSpPr>
        <p:grpSpPr>
          <a:xfrm>
            <a:off x="5975350" y="2456688"/>
            <a:ext cx="1090930" cy="906780"/>
            <a:chOff x="5975350" y="2456688"/>
            <a:chExt cx="1090930" cy="906780"/>
          </a:xfrm>
        </p:grpSpPr>
        <p:pic>
          <p:nvPicPr>
            <p:cNvPr id="203" name="object 203"/>
            <p:cNvPicPr/>
            <p:nvPr/>
          </p:nvPicPr>
          <p:blipFill>
            <a:blip r:embed="rId77" cstate="print"/>
            <a:stretch>
              <a:fillRect/>
            </a:stretch>
          </p:blipFill>
          <p:spPr>
            <a:xfrm>
              <a:off x="5981700" y="2720340"/>
              <a:ext cx="333755" cy="381000"/>
            </a:xfrm>
            <a:prstGeom prst="rect">
              <a:avLst/>
            </a:prstGeom>
          </p:spPr>
        </p:pic>
        <p:sp>
          <p:nvSpPr>
            <p:cNvPr id="204" name="object 204"/>
            <p:cNvSpPr/>
            <p:nvPr/>
          </p:nvSpPr>
          <p:spPr>
            <a:xfrm>
              <a:off x="6332220" y="2709418"/>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05" name="object 205"/>
            <p:cNvSpPr/>
            <p:nvPr/>
          </p:nvSpPr>
          <p:spPr>
            <a:xfrm>
              <a:off x="6707505" y="2709418"/>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06" name="object 206"/>
            <p:cNvSpPr/>
            <p:nvPr/>
          </p:nvSpPr>
          <p:spPr>
            <a:xfrm>
              <a:off x="5978525" y="2709418"/>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07" name="object 207"/>
            <p:cNvSpPr/>
            <p:nvPr/>
          </p:nvSpPr>
          <p:spPr>
            <a:xfrm>
              <a:off x="7063105" y="2709418"/>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08" name="object 208"/>
            <p:cNvSpPr/>
            <p:nvPr/>
          </p:nvSpPr>
          <p:spPr>
            <a:xfrm>
              <a:off x="5975350" y="2712593"/>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209" name="object 209"/>
            <p:cNvSpPr/>
            <p:nvPr/>
          </p:nvSpPr>
          <p:spPr>
            <a:xfrm>
              <a:off x="6332220" y="2712593"/>
              <a:ext cx="375285" cy="0"/>
            </a:xfrm>
            <a:custGeom>
              <a:avLst/>
              <a:gdLst/>
              <a:ahLst/>
              <a:cxnLst/>
              <a:rect l="l" t="t" r="r" b="b"/>
              <a:pathLst>
                <a:path w="375284">
                  <a:moveTo>
                    <a:pt x="0" y="0"/>
                  </a:moveTo>
                  <a:lnTo>
                    <a:pt x="375284" y="0"/>
                  </a:lnTo>
                </a:path>
              </a:pathLst>
            </a:custGeom>
            <a:ln w="6350">
              <a:solidFill>
                <a:srgbClr val="FFC000"/>
              </a:solidFill>
            </a:ln>
          </p:spPr>
          <p:txBody>
            <a:bodyPr wrap="square" lIns="0" tIns="0" rIns="0" bIns="0" rtlCol="0"/>
            <a:lstStyle/>
            <a:p>
              <a:endParaRPr/>
            </a:p>
          </p:txBody>
        </p:sp>
        <p:sp>
          <p:nvSpPr>
            <p:cNvPr id="210" name="object 210"/>
            <p:cNvSpPr/>
            <p:nvPr/>
          </p:nvSpPr>
          <p:spPr>
            <a:xfrm>
              <a:off x="6707505" y="2712593"/>
              <a:ext cx="358775" cy="0"/>
            </a:xfrm>
            <a:custGeom>
              <a:avLst/>
              <a:gdLst/>
              <a:ahLst/>
              <a:cxnLst/>
              <a:rect l="l" t="t" r="r" b="b"/>
              <a:pathLst>
                <a:path w="358775">
                  <a:moveTo>
                    <a:pt x="0" y="0"/>
                  </a:moveTo>
                  <a:lnTo>
                    <a:pt x="358775" y="0"/>
                  </a:lnTo>
                </a:path>
              </a:pathLst>
            </a:custGeom>
            <a:ln w="6350">
              <a:solidFill>
                <a:srgbClr val="4470C4"/>
              </a:solidFill>
            </a:ln>
          </p:spPr>
          <p:txBody>
            <a:bodyPr wrap="square" lIns="0" tIns="0" rIns="0" bIns="0" rtlCol="0"/>
            <a:lstStyle/>
            <a:p>
              <a:endParaRPr/>
            </a:p>
          </p:txBody>
        </p:sp>
        <p:sp>
          <p:nvSpPr>
            <p:cNvPr id="211" name="object 211"/>
            <p:cNvSpPr/>
            <p:nvPr/>
          </p:nvSpPr>
          <p:spPr>
            <a:xfrm>
              <a:off x="5975350" y="3093593"/>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212" name="object 212"/>
            <p:cNvPicPr/>
            <p:nvPr/>
          </p:nvPicPr>
          <p:blipFill>
            <a:blip r:embed="rId4" cstate="print"/>
            <a:stretch>
              <a:fillRect/>
            </a:stretch>
          </p:blipFill>
          <p:spPr>
            <a:xfrm>
              <a:off x="6047231" y="2827020"/>
              <a:ext cx="202691" cy="213360"/>
            </a:xfrm>
            <a:prstGeom prst="rect">
              <a:avLst/>
            </a:prstGeom>
          </p:spPr>
        </p:pic>
        <p:pic>
          <p:nvPicPr>
            <p:cNvPr id="213" name="object 213"/>
            <p:cNvPicPr/>
            <p:nvPr/>
          </p:nvPicPr>
          <p:blipFill>
            <a:blip r:embed="rId78" cstate="print"/>
            <a:stretch>
              <a:fillRect/>
            </a:stretch>
          </p:blipFill>
          <p:spPr>
            <a:xfrm>
              <a:off x="6332220" y="2711196"/>
              <a:ext cx="375284" cy="385571"/>
            </a:xfrm>
            <a:prstGeom prst="rect">
              <a:avLst/>
            </a:prstGeom>
          </p:spPr>
        </p:pic>
        <p:pic>
          <p:nvPicPr>
            <p:cNvPr id="214" name="object 214"/>
            <p:cNvPicPr/>
            <p:nvPr/>
          </p:nvPicPr>
          <p:blipFill>
            <a:blip r:embed="rId11" cstate="print"/>
            <a:stretch>
              <a:fillRect/>
            </a:stretch>
          </p:blipFill>
          <p:spPr>
            <a:xfrm>
              <a:off x="6455663" y="2842260"/>
              <a:ext cx="187452" cy="160020"/>
            </a:xfrm>
            <a:prstGeom prst="rect">
              <a:avLst/>
            </a:prstGeom>
          </p:spPr>
        </p:pic>
        <p:pic>
          <p:nvPicPr>
            <p:cNvPr id="215" name="object 215"/>
            <p:cNvPicPr/>
            <p:nvPr/>
          </p:nvPicPr>
          <p:blipFill>
            <a:blip r:embed="rId62" cstate="print"/>
            <a:stretch>
              <a:fillRect/>
            </a:stretch>
          </p:blipFill>
          <p:spPr>
            <a:xfrm>
              <a:off x="6722363" y="3144012"/>
              <a:ext cx="141731" cy="213360"/>
            </a:xfrm>
            <a:prstGeom prst="rect">
              <a:avLst/>
            </a:prstGeom>
          </p:spPr>
        </p:pic>
        <p:pic>
          <p:nvPicPr>
            <p:cNvPr id="216" name="object 216"/>
            <p:cNvPicPr/>
            <p:nvPr/>
          </p:nvPicPr>
          <p:blipFill>
            <a:blip r:embed="rId52" cstate="print"/>
            <a:stretch>
              <a:fillRect/>
            </a:stretch>
          </p:blipFill>
          <p:spPr>
            <a:xfrm>
              <a:off x="6480048" y="3148584"/>
              <a:ext cx="76198" cy="214884"/>
            </a:xfrm>
            <a:prstGeom prst="rect">
              <a:avLst/>
            </a:prstGeom>
          </p:spPr>
        </p:pic>
        <p:pic>
          <p:nvPicPr>
            <p:cNvPr id="217" name="object 217"/>
            <p:cNvPicPr/>
            <p:nvPr/>
          </p:nvPicPr>
          <p:blipFill>
            <a:blip r:embed="rId79" cstate="print"/>
            <a:stretch>
              <a:fillRect/>
            </a:stretch>
          </p:blipFill>
          <p:spPr>
            <a:xfrm>
              <a:off x="6707505" y="2712720"/>
              <a:ext cx="358775" cy="384047"/>
            </a:xfrm>
            <a:prstGeom prst="rect">
              <a:avLst/>
            </a:prstGeom>
          </p:spPr>
        </p:pic>
        <p:pic>
          <p:nvPicPr>
            <p:cNvPr id="218" name="object 218"/>
            <p:cNvPicPr/>
            <p:nvPr/>
          </p:nvPicPr>
          <p:blipFill>
            <a:blip r:embed="rId19" cstate="print"/>
            <a:stretch>
              <a:fillRect/>
            </a:stretch>
          </p:blipFill>
          <p:spPr>
            <a:xfrm>
              <a:off x="6803136" y="2845308"/>
              <a:ext cx="199644" cy="149351"/>
            </a:xfrm>
            <a:prstGeom prst="rect">
              <a:avLst/>
            </a:prstGeom>
          </p:spPr>
        </p:pic>
        <p:pic>
          <p:nvPicPr>
            <p:cNvPr id="219" name="object 219"/>
            <p:cNvPicPr/>
            <p:nvPr/>
          </p:nvPicPr>
          <p:blipFill>
            <a:blip r:embed="rId72" cstate="print"/>
            <a:stretch>
              <a:fillRect/>
            </a:stretch>
          </p:blipFill>
          <p:spPr>
            <a:xfrm>
              <a:off x="6108192" y="2461260"/>
              <a:ext cx="76198" cy="213360"/>
            </a:xfrm>
            <a:prstGeom prst="rect">
              <a:avLst/>
            </a:prstGeom>
          </p:spPr>
        </p:pic>
        <p:pic>
          <p:nvPicPr>
            <p:cNvPr id="220" name="object 220"/>
            <p:cNvPicPr/>
            <p:nvPr/>
          </p:nvPicPr>
          <p:blipFill>
            <a:blip r:embed="rId52" cstate="print"/>
            <a:stretch>
              <a:fillRect/>
            </a:stretch>
          </p:blipFill>
          <p:spPr>
            <a:xfrm>
              <a:off x="6489191" y="2456688"/>
              <a:ext cx="76198" cy="213360"/>
            </a:xfrm>
            <a:prstGeom prst="rect">
              <a:avLst/>
            </a:prstGeom>
          </p:spPr>
        </p:pic>
        <p:pic>
          <p:nvPicPr>
            <p:cNvPr id="221" name="object 221"/>
            <p:cNvPicPr/>
            <p:nvPr/>
          </p:nvPicPr>
          <p:blipFill>
            <a:blip r:embed="rId72" cstate="print"/>
            <a:stretch>
              <a:fillRect/>
            </a:stretch>
          </p:blipFill>
          <p:spPr>
            <a:xfrm>
              <a:off x="6894575" y="2461260"/>
              <a:ext cx="76198" cy="213360"/>
            </a:xfrm>
            <a:prstGeom prst="rect">
              <a:avLst/>
            </a:prstGeom>
          </p:spPr>
        </p:pic>
      </p:grpSp>
      <p:pic>
        <p:nvPicPr>
          <p:cNvPr id="222" name="object 222"/>
          <p:cNvPicPr/>
          <p:nvPr/>
        </p:nvPicPr>
        <p:blipFill>
          <a:blip r:embed="rId51" cstate="print"/>
          <a:stretch>
            <a:fillRect/>
          </a:stretch>
        </p:blipFill>
        <p:spPr>
          <a:xfrm>
            <a:off x="6205728" y="3148583"/>
            <a:ext cx="111250" cy="214884"/>
          </a:xfrm>
          <a:prstGeom prst="rect">
            <a:avLst/>
          </a:prstGeom>
        </p:spPr>
      </p:pic>
      <p:grpSp>
        <p:nvGrpSpPr>
          <p:cNvPr id="223" name="object 223"/>
          <p:cNvGrpSpPr/>
          <p:nvPr/>
        </p:nvGrpSpPr>
        <p:grpSpPr>
          <a:xfrm>
            <a:off x="7377556" y="2708020"/>
            <a:ext cx="1090930" cy="390525"/>
            <a:chOff x="7377556" y="2708020"/>
            <a:chExt cx="1090930" cy="390525"/>
          </a:xfrm>
        </p:grpSpPr>
        <p:pic>
          <p:nvPicPr>
            <p:cNvPr id="224" name="object 224"/>
            <p:cNvPicPr/>
            <p:nvPr/>
          </p:nvPicPr>
          <p:blipFill>
            <a:blip r:embed="rId68" cstate="print"/>
            <a:stretch>
              <a:fillRect/>
            </a:stretch>
          </p:blipFill>
          <p:spPr>
            <a:xfrm>
              <a:off x="7380731" y="2711195"/>
              <a:ext cx="332231" cy="381000"/>
            </a:xfrm>
            <a:prstGeom prst="rect">
              <a:avLst/>
            </a:prstGeom>
          </p:spPr>
        </p:pic>
        <p:sp>
          <p:nvSpPr>
            <p:cNvPr id="225" name="object 225"/>
            <p:cNvSpPr/>
            <p:nvPr/>
          </p:nvSpPr>
          <p:spPr>
            <a:xfrm>
              <a:off x="7380731" y="2711195"/>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226" name="object 226"/>
            <p:cNvPicPr/>
            <p:nvPr/>
          </p:nvPicPr>
          <p:blipFill>
            <a:blip r:embed="rId7" cstate="print"/>
            <a:stretch>
              <a:fillRect/>
            </a:stretch>
          </p:blipFill>
          <p:spPr>
            <a:xfrm>
              <a:off x="7444739" y="2817875"/>
              <a:ext cx="207264" cy="213360"/>
            </a:xfrm>
            <a:prstGeom prst="rect">
              <a:avLst/>
            </a:prstGeom>
          </p:spPr>
        </p:pic>
        <p:pic>
          <p:nvPicPr>
            <p:cNvPr id="227" name="object 227"/>
            <p:cNvPicPr/>
            <p:nvPr/>
          </p:nvPicPr>
          <p:blipFill>
            <a:blip r:embed="rId80" cstate="print"/>
            <a:stretch>
              <a:fillRect/>
            </a:stretch>
          </p:blipFill>
          <p:spPr>
            <a:xfrm>
              <a:off x="7752587" y="2712719"/>
              <a:ext cx="332231" cy="382524"/>
            </a:xfrm>
            <a:prstGeom prst="rect">
              <a:avLst/>
            </a:prstGeom>
          </p:spPr>
        </p:pic>
        <p:sp>
          <p:nvSpPr>
            <p:cNvPr id="228" name="object 228"/>
            <p:cNvSpPr/>
            <p:nvPr/>
          </p:nvSpPr>
          <p:spPr>
            <a:xfrm>
              <a:off x="7752587" y="2712719"/>
              <a:ext cx="332105" cy="382270"/>
            </a:xfrm>
            <a:custGeom>
              <a:avLst/>
              <a:gdLst/>
              <a:ahLst/>
              <a:cxnLst/>
              <a:rect l="l" t="t" r="r" b="b"/>
              <a:pathLst>
                <a:path w="332104" h="382269">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229" name="object 229"/>
            <p:cNvPicPr/>
            <p:nvPr/>
          </p:nvPicPr>
          <p:blipFill>
            <a:blip r:embed="rId15" cstate="print"/>
            <a:stretch>
              <a:fillRect/>
            </a:stretch>
          </p:blipFill>
          <p:spPr>
            <a:xfrm>
              <a:off x="7854695" y="2843783"/>
              <a:ext cx="193548" cy="160020"/>
            </a:xfrm>
            <a:prstGeom prst="rect">
              <a:avLst/>
            </a:prstGeom>
          </p:spPr>
        </p:pic>
        <p:pic>
          <p:nvPicPr>
            <p:cNvPr id="230" name="object 230"/>
            <p:cNvPicPr/>
            <p:nvPr/>
          </p:nvPicPr>
          <p:blipFill>
            <a:blip r:embed="rId70" cstate="print"/>
            <a:stretch>
              <a:fillRect/>
            </a:stretch>
          </p:blipFill>
          <p:spPr>
            <a:xfrm>
              <a:off x="8133587" y="2712719"/>
              <a:ext cx="332231" cy="381000"/>
            </a:xfrm>
            <a:prstGeom prst="rect">
              <a:avLst/>
            </a:prstGeom>
          </p:spPr>
        </p:pic>
        <p:sp>
          <p:nvSpPr>
            <p:cNvPr id="231" name="object 231"/>
            <p:cNvSpPr/>
            <p:nvPr/>
          </p:nvSpPr>
          <p:spPr>
            <a:xfrm>
              <a:off x="8133587" y="2712719"/>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232" name="object 232"/>
            <p:cNvPicPr/>
            <p:nvPr/>
          </p:nvPicPr>
          <p:blipFill>
            <a:blip r:embed="rId21" cstate="print"/>
            <a:stretch>
              <a:fillRect/>
            </a:stretch>
          </p:blipFill>
          <p:spPr>
            <a:xfrm>
              <a:off x="8205215" y="2845307"/>
              <a:ext cx="205740" cy="149351"/>
            </a:xfrm>
            <a:prstGeom prst="rect">
              <a:avLst/>
            </a:prstGeom>
          </p:spPr>
        </p:pic>
      </p:grpSp>
      <p:pic>
        <p:nvPicPr>
          <p:cNvPr id="233" name="object 233"/>
          <p:cNvPicPr/>
          <p:nvPr/>
        </p:nvPicPr>
        <p:blipFill>
          <a:blip r:embed="rId67" cstate="print"/>
          <a:stretch>
            <a:fillRect/>
          </a:stretch>
        </p:blipFill>
        <p:spPr>
          <a:xfrm>
            <a:off x="7607807" y="3162300"/>
            <a:ext cx="111250" cy="214884"/>
          </a:xfrm>
          <a:prstGeom prst="rect">
            <a:avLst/>
          </a:prstGeom>
        </p:spPr>
      </p:pic>
      <p:grpSp>
        <p:nvGrpSpPr>
          <p:cNvPr id="234" name="object 234"/>
          <p:cNvGrpSpPr/>
          <p:nvPr/>
        </p:nvGrpSpPr>
        <p:grpSpPr>
          <a:xfrm>
            <a:off x="8709406" y="2707132"/>
            <a:ext cx="1092200" cy="389890"/>
            <a:chOff x="8709406" y="2707132"/>
            <a:chExt cx="1092200" cy="389890"/>
          </a:xfrm>
        </p:grpSpPr>
        <p:pic>
          <p:nvPicPr>
            <p:cNvPr id="235" name="object 235"/>
            <p:cNvPicPr/>
            <p:nvPr/>
          </p:nvPicPr>
          <p:blipFill>
            <a:blip r:embed="rId60" cstate="print"/>
            <a:stretch>
              <a:fillRect/>
            </a:stretch>
          </p:blipFill>
          <p:spPr>
            <a:xfrm>
              <a:off x="8715756" y="2711196"/>
              <a:ext cx="332231" cy="381000"/>
            </a:xfrm>
            <a:prstGeom prst="rect">
              <a:avLst/>
            </a:prstGeom>
          </p:spPr>
        </p:pic>
        <p:sp>
          <p:nvSpPr>
            <p:cNvPr id="236" name="object 236"/>
            <p:cNvSpPr/>
            <p:nvPr/>
          </p:nvSpPr>
          <p:spPr>
            <a:xfrm>
              <a:off x="9065641" y="2707132"/>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37" name="object 237"/>
            <p:cNvSpPr/>
            <p:nvPr/>
          </p:nvSpPr>
          <p:spPr>
            <a:xfrm>
              <a:off x="9442196" y="2707132"/>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38" name="object 238"/>
            <p:cNvSpPr/>
            <p:nvPr/>
          </p:nvSpPr>
          <p:spPr>
            <a:xfrm>
              <a:off x="8712581" y="2707132"/>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39" name="object 239"/>
            <p:cNvSpPr/>
            <p:nvPr/>
          </p:nvSpPr>
          <p:spPr>
            <a:xfrm>
              <a:off x="9798431" y="2707132"/>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40" name="object 240"/>
            <p:cNvSpPr/>
            <p:nvPr/>
          </p:nvSpPr>
          <p:spPr>
            <a:xfrm>
              <a:off x="8709406" y="2710307"/>
              <a:ext cx="356235" cy="0"/>
            </a:xfrm>
            <a:custGeom>
              <a:avLst/>
              <a:gdLst/>
              <a:ahLst/>
              <a:cxnLst/>
              <a:rect l="l" t="t" r="r" b="b"/>
              <a:pathLst>
                <a:path w="356234">
                  <a:moveTo>
                    <a:pt x="0" y="0"/>
                  </a:moveTo>
                  <a:lnTo>
                    <a:pt x="356235" y="0"/>
                  </a:lnTo>
                </a:path>
              </a:pathLst>
            </a:custGeom>
            <a:ln w="6350">
              <a:solidFill>
                <a:srgbClr val="EB7B2F"/>
              </a:solidFill>
            </a:ln>
          </p:spPr>
          <p:txBody>
            <a:bodyPr wrap="square" lIns="0" tIns="0" rIns="0" bIns="0" rtlCol="0"/>
            <a:lstStyle/>
            <a:p>
              <a:endParaRPr/>
            </a:p>
          </p:txBody>
        </p:sp>
        <p:sp>
          <p:nvSpPr>
            <p:cNvPr id="241" name="object 241"/>
            <p:cNvSpPr/>
            <p:nvPr/>
          </p:nvSpPr>
          <p:spPr>
            <a:xfrm>
              <a:off x="9065641" y="2710307"/>
              <a:ext cx="376555" cy="0"/>
            </a:xfrm>
            <a:custGeom>
              <a:avLst/>
              <a:gdLst/>
              <a:ahLst/>
              <a:cxnLst/>
              <a:rect l="l" t="t" r="r" b="b"/>
              <a:pathLst>
                <a:path w="376554">
                  <a:moveTo>
                    <a:pt x="0" y="0"/>
                  </a:moveTo>
                  <a:lnTo>
                    <a:pt x="376554" y="0"/>
                  </a:lnTo>
                </a:path>
              </a:pathLst>
            </a:custGeom>
            <a:ln w="6350">
              <a:solidFill>
                <a:srgbClr val="FFC000"/>
              </a:solidFill>
            </a:ln>
          </p:spPr>
          <p:txBody>
            <a:bodyPr wrap="square" lIns="0" tIns="0" rIns="0" bIns="0" rtlCol="0"/>
            <a:lstStyle/>
            <a:p>
              <a:endParaRPr/>
            </a:p>
          </p:txBody>
        </p:sp>
        <p:sp>
          <p:nvSpPr>
            <p:cNvPr id="242" name="object 242"/>
            <p:cNvSpPr/>
            <p:nvPr/>
          </p:nvSpPr>
          <p:spPr>
            <a:xfrm>
              <a:off x="9442196" y="2710307"/>
              <a:ext cx="359410" cy="0"/>
            </a:xfrm>
            <a:custGeom>
              <a:avLst/>
              <a:gdLst/>
              <a:ahLst/>
              <a:cxnLst/>
              <a:rect l="l" t="t" r="r" b="b"/>
              <a:pathLst>
                <a:path w="359409">
                  <a:moveTo>
                    <a:pt x="0" y="0"/>
                  </a:moveTo>
                  <a:lnTo>
                    <a:pt x="359409" y="0"/>
                  </a:lnTo>
                </a:path>
              </a:pathLst>
            </a:custGeom>
            <a:ln w="6350">
              <a:solidFill>
                <a:srgbClr val="4470C4"/>
              </a:solidFill>
            </a:ln>
          </p:spPr>
          <p:txBody>
            <a:bodyPr wrap="square" lIns="0" tIns="0" rIns="0" bIns="0" rtlCol="0"/>
            <a:lstStyle/>
            <a:p>
              <a:endParaRPr/>
            </a:p>
          </p:txBody>
        </p:sp>
        <p:sp>
          <p:nvSpPr>
            <p:cNvPr id="243" name="object 243"/>
            <p:cNvSpPr/>
            <p:nvPr/>
          </p:nvSpPr>
          <p:spPr>
            <a:xfrm>
              <a:off x="8709406" y="3091307"/>
              <a:ext cx="356235" cy="0"/>
            </a:xfrm>
            <a:custGeom>
              <a:avLst/>
              <a:gdLst/>
              <a:ahLst/>
              <a:cxnLst/>
              <a:rect l="l" t="t" r="r" b="b"/>
              <a:pathLst>
                <a:path w="356234">
                  <a:moveTo>
                    <a:pt x="0" y="0"/>
                  </a:moveTo>
                  <a:lnTo>
                    <a:pt x="356235" y="0"/>
                  </a:lnTo>
                </a:path>
              </a:pathLst>
            </a:custGeom>
            <a:ln w="6350">
              <a:solidFill>
                <a:srgbClr val="EB7B2F"/>
              </a:solidFill>
            </a:ln>
          </p:spPr>
          <p:txBody>
            <a:bodyPr wrap="square" lIns="0" tIns="0" rIns="0" bIns="0" rtlCol="0"/>
            <a:lstStyle/>
            <a:p>
              <a:endParaRPr/>
            </a:p>
          </p:txBody>
        </p:sp>
        <p:pic>
          <p:nvPicPr>
            <p:cNvPr id="244" name="object 244"/>
            <p:cNvPicPr/>
            <p:nvPr/>
          </p:nvPicPr>
          <p:blipFill>
            <a:blip r:embed="rId9" cstate="print"/>
            <a:stretch>
              <a:fillRect/>
            </a:stretch>
          </p:blipFill>
          <p:spPr>
            <a:xfrm>
              <a:off x="8781288" y="2817876"/>
              <a:ext cx="208788" cy="216408"/>
            </a:xfrm>
            <a:prstGeom prst="rect">
              <a:avLst/>
            </a:prstGeom>
          </p:spPr>
        </p:pic>
        <p:pic>
          <p:nvPicPr>
            <p:cNvPr id="245" name="object 245"/>
            <p:cNvPicPr/>
            <p:nvPr/>
          </p:nvPicPr>
          <p:blipFill>
            <a:blip r:embed="rId81" cstate="print"/>
            <a:stretch>
              <a:fillRect/>
            </a:stretch>
          </p:blipFill>
          <p:spPr>
            <a:xfrm>
              <a:off x="9065641" y="2715768"/>
              <a:ext cx="376554" cy="381000"/>
            </a:xfrm>
            <a:prstGeom prst="rect">
              <a:avLst/>
            </a:prstGeom>
          </p:spPr>
        </p:pic>
        <p:pic>
          <p:nvPicPr>
            <p:cNvPr id="246" name="object 246"/>
            <p:cNvPicPr/>
            <p:nvPr/>
          </p:nvPicPr>
          <p:blipFill>
            <a:blip r:embed="rId17" cstate="print"/>
            <a:stretch>
              <a:fillRect/>
            </a:stretch>
          </p:blipFill>
          <p:spPr>
            <a:xfrm>
              <a:off x="9189720" y="2846832"/>
              <a:ext cx="195072" cy="160020"/>
            </a:xfrm>
            <a:prstGeom prst="rect">
              <a:avLst/>
            </a:prstGeom>
          </p:spPr>
        </p:pic>
        <p:pic>
          <p:nvPicPr>
            <p:cNvPr id="247" name="object 247"/>
            <p:cNvPicPr/>
            <p:nvPr/>
          </p:nvPicPr>
          <p:blipFill>
            <a:blip r:embed="rId82" cstate="print"/>
            <a:stretch>
              <a:fillRect/>
            </a:stretch>
          </p:blipFill>
          <p:spPr>
            <a:xfrm>
              <a:off x="9442196" y="2714244"/>
              <a:ext cx="359409" cy="382524"/>
            </a:xfrm>
            <a:prstGeom prst="rect">
              <a:avLst/>
            </a:prstGeom>
          </p:spPr>
        </p:pic>
        <p:pic>
          <p:nvPicPr>
            <p:cNvPr id="248" name="object 248"/>
            <p:cNvPicPr/>
            <p:nvPr/>
          </p:nvPicPr>
          <p:blipFill>
            <a:blip r:embed="rId23" cstate="print"/>
            <a:stretch>
              <a:fillRect/>
            </a:stretch>
          </p:blipFill>
          <p:spPr>
            <a:xfrm>
              <a:off x="9540240" y="2846832"/>
              <a:ext cx="207264" cy="152400"/>
            </a:xfrm>
            <a:prstGeom prst="rect">
              <a:avLst/>
            </a:prstGeom>
          </p:spPr>
        </p:pic>
      </p:grpSp>
      <p:pic>
        <p:nvPicPr>
          <p:cNvPr id="249" name="object 249"/>
          <p:cNvPicPr/>
          <p:nvPr/>
        </p:nvPicPr>
        <p:blipFill>
          <a:blip r:embed="rId51" cstate="print"/>
          <a:stretch>
            <a:fillRect/>
          </a:stretch>
        </p:blipFill>
        <p:spPr>
          <a:xfrm>
            <a:off x="8947404" y="3148583"/>
            <a:ext cx="111250" cy="214884"/>
          </a:xfrm>
          <a:prstGeom prst="rect">
            <a:avLst/>
          </a:prstGeom>
        </p:spPr>
      </p:pic>
      <p:pic>
        <p:nvPicPr>
          <p:cNvPr id="250" name="object 250"/>
          <p:cNvPicPr/>
          <p:nvPr/>
        </p:nvPicPr>
        <p:blipFill>
          <a:blip r:embed="rId72" cstate="print"/>
          <a:stretch>
            <a:fillRect/>
          </a:stretch>
        </p:blipFill>
        <p:spPr>
          <a:xfrm>
            <a:off x="7879080" y="3151632"/>
            <a:ext cx="76198" cy="213360"/>
          </a:xfrm>
          <a:prstGeom prst="rect">
            <a:avLst/>
          </a:prstGeom>
        </p:spPr>
      </p:pic>
      <p:pic>
        <p:nvPicPr>
          <p:cNvPr id="251" name="object 251"/>
          <p:cNvPicPr/>
          <p:nvPr/>
        </p:nvPicPr>
        <p:blipFill>
          <a:blip r:embed="rId52" cstate="print"/>
          <a:stretch>
            <a:fillRect/>
          </a:stretch>
        </p:blipFill>
        <p:spPr>
          <a:xfrm>
            <a:off x="9214104" y="3153155"/>
            <a:ext cx="76198" cy="213360"/>
          </a:xfrm>
          <a:prstGeom prst="rect">
            <a:avLst/>
          </a:prstGeom>
        </p:spPr>
      </p:pic>
      <p:pic>
        <p:nvPicPr>
          <p:cNvPr id="252" name="object 252"/>
          <p:cNvPicPr/>
          <p:nvPr/>
        </p:nvPicPr>
        <p:blipFill>
          <a:blip r:embed="rId12" cstate="print"/>
          <a:stretch>
            <a:fillRect/>
          </a:stretch>
        </p:blipFill>
        <p:spPr>
          <a:xfrm>
            <a:off x="8124443" y="3144011"/>
            <a:ext cx="141731" cy="213360"/>
          </a:xfrm>
          <a:prstGeom prst="rect">
            <a:avLst/>
          </a:prstGeom>
        </p:spPr>
      </p:pic>
      <p:pic>
        <p:nvPicPr>
          <p:cNvPr id="253" name="object 253"/>
          <p:cNvPicPr/>
          <p:nvPr/>
        </p:nvPicPr>
        <p:blipFill>
          <a:blip r:embed="rId12" cstate="print"/>
          <a:stretch>
            <a:fillRect/>
          </a:stretch>
        </p:blipFill>
        <p:spPr>
          <a:xfrm>
            <a:off x="9459468" y="3147060"/>
            <a:ext cx="141731" cy="213360"/>
          </a:xfrm>
          <a:prstGeom prst="rect">
            <a:avLst/>
          </a:prstGeom>
        </p:spPr>
      </p:pic>
      <p:sp>
        <p:nvSpPr>
          <p:cNvPr id="254" name="object 254"/>
          <p:cNvSpPr txBox="1"/>
          <p:nvPr/>
        </p:nvSpPr>
        <p:spPr>
          <a:xfrm>
            <a:off x="5981700" y="1967483"/>
            <a:ext cx="3820795" cy="457200"/>
          </a:xfrm>
          <a:prstGeom prst="rect">
            <a:avLst/>
          </a:prstGeom>
          <a:solidFill>
            <a:srgbClr val="5B9BD3"/>
          </a:solidFill>
        </p:spPr>
        <p:txBody>
          <a:bodyPr vert="horz" wrap="square" lIns="0" tIns="59690" rIns="0" bIns="0" rtlCol="0">
            <a:spAutoFit/>
          </a:bodyPr>
          <a:lstStyle/>
          <a:p>
            <a:pPr marL="930910">
              <a:lnSpc>
                <a:spcPct val="100000"/>
              </a:lnSpc>
              <a:spcBef>
                <a:spcPts val="470"/>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pic>
        <p:nvPicPr>
          <p:cNvPr id="255" name="object 255"/>
          <p:cNvPicPr/>
          <p:nvPr/>
        </p:nvPicPr>
        <p:blipFill>
          <a:blip r:embed="rId52" cstate="print"/>
          <a:stretch>
            <a:fillRect/>
          </a:stretch>
        </p:blipFill>
        <p:spPr>
          <a:xfrm>
            <a:off x="7520940" y="2442972"/>
            <a:ext cx="76198" cy="214884"/>
          </a:xfrm>
          <a:prstGeom prst="rect">
            <a:avLst/>
          </a:prstGeom>
        </p:spPr>
      </p:pic>
      <p:pic>
        <p:nvPicPr>
          <p:cNvPr id="256" name="object 256"/>
          <p:cNvPicPr/>
          <p:nvPr/>
        </p:nvPicPr>
        <p:blipFill>
          <a:blip r:embed="rId52" cstate="print"/>
          <a:stretch>
            <a:fillRect/>
          </a:stretch>
        </p:blipFill>
        <p:spPr>
          <a:xfrm>
            <a:off x="7901940" y="2438400"/>
            <a:ext cx="76198" cy="214884"/>
          </a:xfrm>
          <a:prstGeom prst="rect">
            <a:avLst/>
          </a:prstGeom>
        </p:spPr>
      </p:pic>
      <p:pic>
        <p:nvPicPr>
          <p:cNvPr id="257" name="object 257"/>
          <p:cNvPicPr/>
          <p:nvPr/>
        </p:nvPicPr>
        <p:blipFill>
          <a:blip r:embed="rId52" cstate="print"/>
          <a:stretch>
            <a:fillRect/>
          </a:stretch>
        </p:blipFill>
        <p:spPr>
          <a:xfrm>
            <a:off x="8307323" y="2442972"/>
            <a:ext cx="76198" cy="214884"/>
          </a:xfrm>
          <a:prstGeom prst="rect">
            <a:avLst/>
          </a:prstGeom>
        </p:spPr>
      </p:pic>
      <p:pic>
        <p:nvPicPr>
          <p:cNvPr id="258" name="object 258"/>
          <p:cNvPicPr/>
          <p:nvPr/>
        </p:nvPicPr>
        <p:blipFill>
          <a:blip r:embed="rId52" cstate="print"/>
          <a:stretch>
            <a:fillRect/>
          </a:stretch>
        </p:blipFill>
        <p:spPr>
          <a:xfrm>
            <a:off x="8846819" y="2442972"/>
            <a:ext cx="76198" cy="214884"/>
          </a:xfrm>
          <a:prstGeom prst="rect">
            <a:avLst/>
          </a:prstGeom>
        </p:spPr>
      </p:pic>
      <p:pic>
        <p:nvPicPr>
          <p:cNvPr id="259" name="object 259"/>
          <p:cNvPicPr/>
          <p:nvPr/>
        </p:nvPicPr>
        <p:blipFill>
          <a:blip r:embed="rId52" cstate="print"/>
          <a:stretch>
            <a:fillRect/>
          </a:stretch>
        </p:blipFill>
        <p:spPr>
          <a:xfrm>
            <a:off x="9227819" y="2438400"/>
            <a:ext cx="76198" cy="214884"/>
          </a:xfrm>
          <a:prstGeom prst="rect">
            <a:avLst/>
          </a:prstGeom>
        </p:spPr>
      </p:pic>
      <p:pic>
        <p:nvPicPr>
          <p:cNvPr id="260" name="object 260"/>
          <p:cNvPicPr/>
          <p:nvPr/>
        </p:nvPicPr>
        <p:blipFill>
          <a:blip r:embed="rId52" cstate="print"/>
          <a:stretch>
            <a:fillRect/>
          </a:stretch>
        </p:blipFill>
        <p:spPr>
          <a:xfrm>
            <a:off x="9633204" y="2442972"/>
            <a:ext cx="76198" cy="214884"/>
          </a:xfrm>
          <a:prstGeom prst="rect">
            <a:avLst/>
          </a:prstGeom>
        </p:spPr>
      </p:pic>
      <p:grpSp>
        <p:nvGrpSpPr>
          <p:cNvPr id="261" name="object 261"/>
          <p:cNvGrpSpPr/>
          <p:nvPr/>
        </p:nvGrpSpPr>
        <p:grpSpPr>
          <a:xfrm>
            <a:off x="7816595" y="661416"/>
            <a:ext cx="170815" cy="1179830"/>
            <a:chOff x="7816595" y="661416"/>
            <a:chExt cx="170815" cy="1179830"/>
          </a:xfrm>
        </p:grpSpPr>
        <p:sp>
          <p:nvSpPr>
            <p:cNvPr id="262" name="object 262"/>
            <p:cNvSpPr/>
            <p:nvPr/>
          </p:nvSpPr>
          <p:spPr>
            <a:xfrm>
              <a:off x="7901939" y="869043"/>
              <a:ext cx="0" cy="972185"/>
            </a:xfrm>
            <a:custGeom>
              <a:avLst/>
              <a:gdLst/>
              <a:ahLst/>
              <a:cxnLst/>
              <a:rect l="l" t="t" r="r" b="b"/>
              <a:pathLst>
                <a:path h="972185">
                  <a:moveTo>
                    <a:pt x="0" y="0"/>
                  </a:moveTo>
                  <a:lnTo>
                    <a:pt x="0" y="971821"/>
                  </a:lnTo>
                </a:path>
              </a:pathLst>
            </a:custGeom>
            <a:ln w="56896">
              <a:solidFill>
                <a:srgbClr val="000000"/>
              </a:solidFill>
              <a:prstDash val="sysDot"/>
            </a:ln>
          </p:spPr>
          <p:txBody>
            <a:bodyPr wrap="square" lIns="0" tIns="0" rIns="0" bIns="0" rtlCol="0"/>
            <a:lstStyle/>
            <a:p>
              <a:endParaRPr/>
            </a:p>
          </p:txBody>
        </p:sp>
        <p:pic>
          <p:nvPicPr>
            <p:cNvPr id="263" name="object 263"/>
            <p:cNvPicPr/>
            <p:nvPr/>
          </p:nvPicPr>
          <p:blipFill>
            <a:blip r:embed="rId83" cstate="print"/>
            <a:stretch>
              <a:fillRect/>
            </a:stretch>
          </p:blipFill>
          <p:spPr>
            <a:xfrm>
              <a:off x="7816595" y="661416"/>
              <a:ext cx="170687" cy="171450"/>
            </a:xfrm>
            <a:prstGeom prst="rect">
              <a:avLst/>
            </a:prstGeom>
          </p:spPr>
        </p:pic>
      </p:grpSp>
      <p:sp>
        <p:nvSpPr>
          <p:cNvPr id="264" name="object 264"/>
          <p:cNvSpPr txBox="1"/>
          <p:nvPr/>
        </p:nvSpPr>
        <p:spPr>
          <a:xfrm>
            <a:off x="8127618" y="552653"/>
            <a:ext cx="3333750" cy="122555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libri"/>
                <a:cs typeface="Calibri"/>
              </a:rPr>
              <a:t>keep</a:t>
            </a:r>
            <a:r>
              <a:rPr sz="1800" spc="-55" dirty="0">
                <a:latin typeface="Calibri"/>
                <a:cs typeface="Calibri"/>
              </a:rPr>
              <a:t> </a:t>
            </a:r>
            <a:r>
              <a:rPr sz="1800" spc="-20" dirty="0">
                <a:latin typeface="Calibri"/>
                <a:cs typeface="Calibri"/>
              </a:rPr>
              <a:t>repeating</a:t>
            </a:r>
            <a:r>
              <a:rPr sz="1800" spc="-25" dirty="0">
                <a:latin typeface="Calibri"/>
                <a:cs typeface="Calibri"/>
              </a:rPr>
              <a:t> </a:t>
            </a:r>
            <a:r>
              <a:rPr sz="1800" dirty="0">
                <a:latin typeface="Calibri"/>
                <a:cs typeface="Calibri"/>
              </a:rPr>
              <a:t>until</a:t>
            </a:r>
            <a:r>
              <a:rPr sz="1800" spc="-15" dirty="0">
                <a:latin typeface="Calibri"/>
                <a:cs typeface="Calibri"/>
              </a:rPr>
              <a:t> </a:t>
            </a:r>
            <a:r>
              <a:rPr sz="1800" spc="-20" dirty="0">
                <a:latin typeface="Calibri"/>
                <a:cs typeface="Calibri"/>
              </a:rPr>
              <a:t>we’ve</a:t>
            </a:r>
            <a:endParaRPr sz="1800" dirty="0">
              <a:latin typeface="Calibri"/>
              <a:cs typeface="Calibri"/>
            </a:endParaRPr>
          </a:p>
          <a:p>
            <a:pPr marL="12700">
              <a:lnSpc>
                <a:spcPct val="100000"/>
              </a:lnSpc>
              <a:spcBef>
                <a:spcPts val="5"/>
              </a:spcBef>
            </a:pPr>
            <a:r>
              <a:rPr sz="1800" spc="-20" dirty="0">
                <a:latin typeface="Calibri"/>
                <a:cs typeface="Calibri"/>
              </a:rPr>
              <a:t>processed</a:t>
            </a:r>
            <a:r>
              <a:rPr sz="1800" spc="-30" dirty="0">
                <a:latin typeface="Calibri"/>
                <a:cs typeface="Calibri"/>
              </a:rPr>
              <a:t> </a:t>
            </a:r>
            <a:r>
              <a:rPr sz="1800" dirty="0">
                <a:latin typeface="Calibri"/>
                <a:cs typeface="Calibri"/>
              </a:rPr>
              <a:t>this</a:t>
            </a:r>
            <a:r>
              <a:rPr sz="1800" spc="5" dirty="0">
                <a:latin typeface="Calibri"/>
                <a:cs typeface="Calibri"/>
              </a:rPr>
              <a:t> </a:t>
            </a:r>
            <a:r>
              <a:rPr sz="1800" spc="-10" dirty="0">
                <a:latin typeface="Calibri"/>
                <a:cs typeface="Calibri"/>
              </a:rPr>
              <a:t>enough</a:t>
            </a:r>
            <a:endParaRPr sz="1800" dirty="0">
              <a:latin typeface="Calibri"/>
              <a:cs typeface="Calibri"/>
            </a:endParaRPr>
          </a:p>
          <a:p>
            <a:pPr marL="34925" marR="5080">
              <a:lnSpc>
                <a:spcPct val="100000"/>
              </a:lnSpc>
              <a:spcBef>
                <a:spcPts val="805"/>
              </a:spcBef>
            </a:pPr>
            <a:r>
              <a:rPr sz="1800" dirty="0">
                <a:latin typeface="Calibri"/>
                <a:cs typeface="Calibri"/>
              </a:rPr>
              <a:t>at</a:t>
            </a:r>
            <a:r>
              <a:rPr sz="1800" spc="-7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end,</a:t>
            </a:r>
            <a:r>
              <a:rPr sz="1800" spc="-50" dirty="0">
                <a:latin typeface="Calibri"/>
                <a:cs typeface="Calibri"/>
              </a:rPr>
              <a:t> </a:t>
            </a:r>
            <a:r>
              <a:rPr sz="1800" dirty="0">
                <a:latin typeface="Calibri"/>
                <a:cs typeface="Calibri"/>
              </a:rPr>
              <a:t>somehow</a:t>
            </a:r>
            <a:r>
              <a:rPr sz="1800" spc="-70" dirty="0">
                <a:latin typeface="Calibri"/>
                <a:cs typeface="Calibri"/>
              </a:rPr>
              <a:t> </a:t>
            </a:r>
            <a:r>
              <a:rPr sz="1800" spc="-10" dirty="0">
                <a:latin typeface="Calibri"/>
                <a:cs typeface="Calibri"/>
              </a:rPr>
              <a:t>decode</a:t>
            </a:r>
            <a:r>
              <a:rPr sz="1800" spc="-20" dirty="0">
                <a:latin typeface="Calibri"/>
                <a:cs typeface="Calibri"/>
              </a:rPr>
              <a:t> </a:t>
            </a:r>
            <a:r>
              <a:rPr sz="1800" dirty="0">
                <a:latin typeface="Calibri"/>
                <a:cs typeface="Calibri"/>
              </a:rPr>
              <a:t>it</a:t>
            </a:r>
            <a:r>
              <a:rPr sz="1800" spc="-55" dirty="0">
                <a:latin typeface="Calibri"/>
                <a:cs typeface="Calibri"/>
              </a:rPr>
              <a:t> </a:t>
            </a:r>
            <a:r>
              <a:rPr sz="1800" spc="-20" dirty="0">
                <a:latin typeface="Calibri"/>
                <a:cs typeface="Calibri"/>
              </a:rPr>
              <a:t>into </a:t>
            </a:r>
            <a:r>
              <a:rPr sz="1800" dirty="0">
                <a:latin typeface="Calibri"/>
                <a:cs typeface="Calibri"/>
              </a:rPr>
              <a:t>an</a:t>
            </a:r>
            <a:r>
              <a:rPr sz="1800" spc="-55" dirty="0">
                <a:latin typeface="Calibri"/>
                <a:cs typeface="Calibri"/>
              </a:rPr>
              <a:t> </a:t>
            </a:r>
            <a:r>
              <a:rPr sz="1800" dirty="0">
                <a:latin typeface="Calibri"/>
                <a:cs typeface="Calibri"/>
              </a:rPr>
              <a:t>answer</a:t>
            </a:r>
            <a:r>
              <a:rPr sz="1800" spc="-90" dirty="0">
                <a:latin typeface="Calibri"/>
                <a:cs typeface="Calibri"/>
              </a:rPr>
              <a:t> </a:t>
            </a:r>
            <a:r>
              <a:rPr sz="1800" dirty="0">
                <a:latin typeface="Calibri"/>
                <a:cs typeface="Calibri"/>
              </a:rPr>
              <a:t>(more</a:t>
            </a:r>
            <a:r>
              <a:rPr sz="1800" spc="-35" dirty="0">
                <a:latin typeface="Calibri"/>
                <a:cs typeface="Calibri"/>
              </a:rPr>
              <a:t> </a:t>
            </a:r>
            <a:r>
              <a:rPr sz="1800" dirty="0">
                <a:latin typeface="Calibri"/>
                <a:cs typeface="Calibri"/>
              </a:rPr>
              <a:t>on</a:t>
            </a:r>
            <a:r>
              <a:rPr sz="1800" spc="-55" dirty="0">
                <a:latin typeface="Calibri"/>
                <a:cs typeface="Calibri"/>
              </a:rPr>
              <a:t> </a:t>
            </a:r>
            <a:r>
              <a:rPr sz="1800" dirty="0">
                <a:latin typeface="Calibri"/>
                <a:cs typeface="Calibri"/>
              </a:rPr>
              <a:t>this</a:t>
            </a:r>
            <a:r>
              <a:rPr sz="1800" spc="-25" dirty="0">
                <a:latin typeface="Calibri"/>
                <a:cs typeface="Calibri"/>
              </a:rPr>
              <a:t> </a:t>
            </a:r>
            <a:r>
              <a:rPr sz="1800" spc="-10" dirty="0">
                <a:latin typeface="Calibri"/>
                <a:cs typeface="Calibri"/>
              </a:rPr>
              <a:t>later)</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r>
              <a:rPr lang="ko-KR" altLang="en-US" spc="-25" dirty="0"/>
              <a:t> </a:t>
            </a: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dirty="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dirty="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dirty="0">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1463</TotalTime>
  <Words>5681</Words>
  <Application>Microsoft Macintosh PowerPoint</Application>
  <PresentationFormat>와이드스크린</PresentationFormat>
  <Paragraphs>675</Paragraphs>
  <Slides>33</Slides>
  <Notes>30</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33</vt:i4>
      </vt:variant>
    </vt:vector>
  </HeadingPairs>
  <TitlesOfParts>
    <vt:vector size="47" baseType="lpstr">
      <vt:lpstr>-apple-system</vt:lpstr>
      <vt:lpstr>맑은 고딕</vt:lpstr>
      <vt:lpstr>KaTeX_Main</vt:lpstr>
      <vt:lpstr>KaTeX_Math</vt:lpstr>
      <vt:lpstr>MS UI Gothic</vt:lpstr>
      <vt:lpstr>noto</vt:lpstr>
      <vt:lpstr>sohne</vt:lpstr>
      <vt:lpstr>Söhne</vt:lpstr>
      <vt:lpstr>source-serif-pro</vt:lpstr>
      <vt:lpstr>Arial</vt:lpstr>
      <vt:lpstr>Calibri</vt:lpstr>
      <vt:lpstr>Calibri Light</vt:lpstr>
      <vt:lpstr>Cambria Math</vt:lpstr>
      <vt:lpstr>Office Theme</vt:lpstr>
      <vt:lpstr>Lecture 8: Transformers</vt:lpstr>
      <vt:lpstr>Is Attention All We Need?</vt:lpstr>
      <vt:lpstr>Attention</vt:lpstr>
      <vt:lpstr>Self-Attention</vt:lpstr>
      <vt:lpstr>Self-Attention</vt:lpstr>
      <vt:lpstr>Self-Attention</vt:lpstr>
      <vt:lpstr>Self-Attention</vt:lpstr>
      <vt:lpstr>Self-Attention</vt:lpstr>
      <vt:lpstr>From Self-Attention to Transformers</vt:lpstr>
      <vt:lpstr>Sequence Models with Self-Attention</vt:lpstr>
      <vt:lpstr>From Self-Attention to Transformers</vt:lpstr>
      <vt:lpstr>Positional encoding: what is the order?</vt:lpstr>
      <vt:lpstr>Positional encoding: sin/cos</vt:lpstr>
      <vt:lpstr>Positional encoding: learned</vt:lpstr>
      <vt:lpstr>How to incorporate positional encoding?</vt:lpstr>
      <vt:lpstr>From Self-Attention to Transformers</vt:lpstr>
      <vt:lpstr>Multi-head attention</vt:lpstr>
      <vt:lpstr>Multi-head attention</vt:lpstr>
      <vt:lpstr>From Self-Attention to Transformers</vt:lpstr>
      <vt:lpstr>Self-Attention is Linear</vt:lpstr>
      <vt:lpstr>Alternating self-attention &amp; nonlinearity</vt:lpstr>
      <vt:lpstr>From Self-Attention to Transformers</vt:lpstr>
      <vt:lpstr>Self-attention can see the future!</vt:lpstr>
      <vt:lpstr>Masked attention</vt:lpstr>
      <vt:lpstr>Implementation summary</vt:lpstr>
      <vt:lpstr>The Transformer</vt:lpstr>
      <vt:lpstr>Sequence to sequence with self-attention</vt:lpstr>
      <vt:lpstr>The “classic” transformer</vt:lpstr>
      <vt:lpstr>Combining encoder and decoder values</vt:lpstr>
      <vt:lpstr>One last detail: layer normalization</vt:lpstr>
      <vt:lpstr>Putting it all together The Transformer</vt:lpstr>
      <vt:lpstr>Why transformers?</vt:lpstr>
      <vt:lpstr>Why transformers?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svlevine</dc:creator>
  <cp:lastModifiedBy>김동주</cp:lastModifiedBy>
  <cp:revision>156</cp:revision>
  <dcterms:created xsi:type="dcterms:W3CDTF">2023-10-23T06:22:43Z</dcterms:created>
  <dcterms:modified xsi:type="dcterms:W3CDTF">2023-10-24T06:46:24Z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Creator">
    <vt:lpwstr>Microsoft® PowerPoint® LTSC</vt:lpwstr>
  </property>
  <property fmtid="{D5CDD505-2E9C-101B-9397-08002B2CF9AE}" pid="4" name="LastSaved">
    <vt:filetime>2023-10-23T00:00:00Z</vt:filetime>
  </property>
  <property fmtid="{D5CDD505-2E9C-101B-9397-08002B2CF9AE}" pid="5" name="Producer">
    <vt:lpwstr>Microsoft® PowerPoint® LTSC</vt:lpwstr>
  </property>
</Properties>
</file>