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</a:extLst>
          </p:cNvPr>
          <p:cNvSpPr/>
          <p:nvPr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</a:extLst>
          </p:cNvPr>
          <p:cNvSpPr/>
          <p:nvPr/>
        </p:nvSpPr>
        <p:spPr>
          <a:xfrm>
            <a:off x="639413" y="2818150"/>
            <a:ext cx="10913175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FE35-CB40-419E-BEDE-1E852C7C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424" y="3154680"/>
            <a:ext cx="9994392" cy="1335024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6B81-8E0E-4B31-9B8A-AD8615CF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184" y="4489704"/>
            <a:ext cx="10009632" cy="768096"/>
          </a:xfrm>
        </p:spPr>
        <p:txBody>
          <a:bodyPr lIns="109728" tIns="109728" rIns="109728" bIns="91440" anchor="ctr"/>
          <a:lstStyle>
            <a:lvl1pPr marL="0" indent="0" algn="l">
              <a:buNone/>
              <a:defRPr sz="24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3122-8086-4B62-A94B-822FD6B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8AD-F44F-484C-A3D2-C5EF8D94DE24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9890-8F9E-40E4-9E32-1481709B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4A2E-05AC-44E3-B11A-086CA906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B81F-97CD-4934-852B-F0AECFD0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AC2-5C8E-4AC4-A655-1BBB12DE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EA25-8853-4480-B177-F6FB3A91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0C9A-FAAB-4907-9074-ED83F291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97D3-3687-4972-B93C-3CFDF36BF9D2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C0-6AA6-4DAA-B696-21A593B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47E9-9A55-415E-8340-5E2B5BD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6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48E5-4047-441F-8F68-CAA0E5D3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9413" y="365125"/>
            <a:ext cx="793308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61A-99E0-4DD2-8956-9C3A8BC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AA46-D730-4A32-BF6D-5880ED7B6ED6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F9A7-D5EB-4CB0-ADF9-A2D67864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4A46-E778-48F1-85FB-88A2605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7D44-2EFA-42B2-8345-F3CB14FC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82768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9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9A3-430D-4D78-9DF7-56578715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9F0-EED8-49A3-8DEB-65D7E568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3971-B6D0-433D-83AE-34616CE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D2D1-B868-4347-B796-3B5A5EB129FF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778-7EAA-41F9-B37D-C8E67AE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7F5B-F40C-4ECA-9FD3-760EAA2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9C4-5B2D-490C-A3A9-EB977CFA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1709738"/>
            <a:ext cx="10913175" cy="2852737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5857-FA4D-4A9B-856D-701234DE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3" y="4589463"/>
            <a:ext cx="109131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F6E9-7983-40C8-AB5B-67D364A5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C2D-6745-47B6-A29E-FE249DBCE96C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873F-0C78-4B75-A7F3-78AAA38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4A66-FCCD-4CC0-955A-6FF62FE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6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81E-979B-46D7-9D93-0797856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245F-4511-4B93-8CB3-0EC22FD62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413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029B-9D0E-4CB2-9A69-10A2F8C1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2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9C47-F724-4908-A6AD-806E765B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44C2-3623-4BFB-B9A0-94542302335A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00E8-4086-4363-88E6-CA24CE3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F54F-F3CE-42F0-ADD3-F174B9B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6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AB1-26FD-44BF-86E8-57ED04D7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5488"/>
            <a:ext cx="10908792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CB96-93C7-4E74-8285-0327A1A2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F5A1-7F2F-4B53-9402-85306B93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413" y="2969917"/>
            <a:ext cx="5157787" cy="3219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75651-3077-40D2-B167-CAB37859E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7565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cap="all" spc="1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45EC-3B0F-49DC-91BC-2B4E4DA0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65" y="2969915"/>
            <a:ext cx="5120639" cy="3219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B7364-544C-427F-8C26-40E48F77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3B92-D160-4899-8AEB-23E2AB3EBB07}" type="datetime1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AF57-EA04-49AA-91E0-7393B8DB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A6F2-A8DC-49B2-B9D6-7A001FF3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67CAD-C446-4819-8D43-D93D35E7998F}"/>
              </a:ext>
            </a:extLst>
          </p:cNvPr>
          <p:cNvCxnSpPr>
            <a:cxnSpLocks/>
          </p:cNvCxnSpPr>
          <p:nvPr/>
        </p:nvCxnSpPr>
        <p:spPr>
          <a:xfrm>
            <a:off x="6096000" y="1613647"/>
            <a:ext cx="0" cy="4515986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3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9AB5-A960-4D82-97A6-922633B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EF6C-EDD1-4573-A6D1-D558245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71B3-2886-4196-8AEE-F25AFF1977D5}" type="datetime1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8429F-6359-4950-8C39-80E03A2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98F5-EE2F-4214-975A-76719DB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3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39CD7-DA28-4950-958A-9781728C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54-8CB7-411C-B9F4-2C7BBA3637E7}" type="datetime1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345F2-29FF-4A4D-A577-8FED65D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6B79A-87C1-4CB8-BC9B-8705CEC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454-EF5C-4D4A-95D3-B320D15C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D4B9-4A42-478A-AEFB-3F5D0629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1656589"/>
            <a:ext cx="6245352" cy="420446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F622-E127-4877-8F61-E5FAE62C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6588"/>
            <a:ext cx="4132612" cy="4212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E8C1-6159-4F82-A5F4-35DDE51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46A-20B5-4264-B561-E7D9C581BFC4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603F-9904-472E-86B9-D7223CA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828B-5598-4BB2-9FC6-86BDC5E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5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FD7-F525-433A-BC5B-E8251F51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45666"/>
            <a:ext cx="6365684" cy="4215384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AD49-8534-4DA7-91E6-D2827CBE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5064"/>
            <a:ext cx="4132612" cy="42153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44C-94B9-4BA1-95A5-21C59D41B284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8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marL="0" algn="l" defTabSz="914400" rtl="0" eaLnBrk="1" latinLnBrk="0" hangingPunct="1">
        <a:lnSpc>
          <a:spcPct val="105000"/>
        </a:lnSpc>
        <a:spcBef>
          <a:spcPct val="0"/>
        </a:spcBef>
        <a:buNone/>
        <a:defRPr lang="en-US" sz="3200" b="1" kern="1200" spc="10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500"/>
        </a:spcBef>
        <a:buClr>
          <a:schemeClr val="accent2"/>
        </a:buClr>
        <a:buFontTx/>
        <a:buNone/>
        <a:defRPr sz="2000" b="1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92589-E044-43D5-86A6-D43D4E8E5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06" r="-1" b="-1"/>
          <a:stretch/>
        </p:blipFill>
        <p:spPr>
          <a:xfrm>
            <a:off x="20" y="1450"/>
            <a:ext cx="6095980" cy="6855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819350-82D4-404F-8D7E-92AD1DBC5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523" y="914400"/>
            <a:ext cx="6094477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F3168-91D5-4F97-8256-50635193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868" y="2818150"/>
            <a:ext cx="6769707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6CABB6-8D46-441B-8375-D3794F79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6262" y="2971800"/>
            <a:ext cx="6688934" cy="1871330"/>
          </a:xfrm>
        </p:spPr>
        <p:txBody>
          <a:bodyPr anchor="b">
            <a:normAutofit fontScale="90000"/>
          </a:bodyPr>
          <a:lstStyle/>
          <a:p>
            <a:r>
              <a:rPr lang="en-US" altLang="ko-KR" dirty="0"/>
              <a:t>Deep Learning Project4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1D0E56-299C-4F31-B1CF-3DD933938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7179" y="4657063"/>
            <a:ext cx="6250985" cy="64858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Bootcamp 1</a:t>
            </a:r>
            <a:r>
              <a:rPr lang="ko-KR" altLang="en-US" sz="2000" dirty="0"/>
              <a:t>기 문지은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94A07D-727F-432B-912F-DF0974DDE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868" y="5389963"/>
            <a:ext cx="6769707" cy="1645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5AA49-6BEF-47C5-854A-F6972BC2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모델</a:t>
            </a:r>
            <a:r>
              <a:rPr lang="en-US" altLang="ko-KR" dirty="0"/>
              <a:t>1 – Convnet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FD2752-202A-418E-BC9C-1A2398833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" y="2007752"/>
            <a:ext cx="105251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CD7FE4-B8C1-4968-826E-A7B0106B8C17}"/>
              </a:ext>
            </a:extLst>
          </p:cNvPr>
          <p:cNvSpPr txBox="1"/>
          <p:nvPr/>
        </p:nvSpPr>
        <p:spPr>
          <a:xfrm>
            <a:off x="4842588" y="4711959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Epoch = 30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9F6F83-8AB9-4116-8757-28F367E14A92}"/>
              </a:ext>
            </a:extLst>
          </p:cNvPr>
          <p:cNvSpPr/>
          <p:nvPr/>
        </p:nvSpPr>
        <p:spPr>
          <a:xfrm>
            <a:off x="5346537" y="3758268"/>
            <a:ext cx="4338639" cy="5788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4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A6D0C-ED54-476B-9AB4-F883C4A4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모델</a:t>
            </a:r>
            <a:r>
              <a:rPr lang="en-US" altLang="ko-KR" dirty="0"/>
              <a:t>2 – VGG16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F4F152-08EE-4B3D-85F6-A5B18CD8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4" y="1464274"/>
            <a:ext cx="5988819" cy="5039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75C300-A998-4107-887F-13BFA9494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951" y="1464274"/>
            <a:ext cx="54387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1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A6D0C-ED54-476B-9AB4-F883C4A4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포스터 가져오기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9377F2-5EAB-4DC3-BA6E-A483FF86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629" y="407826"/>
            <a:ext cx="59055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413" y="2818150"/>
            <a:ext cx="10913175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823A9-C4F6-4119-AB3F-79E976C03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" y="0"/>
            <a:ext cx="12192000" cy="455104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E3E7B-32D8-4E18-9442-BADEE7B6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635000"/>
            <a:ext cx="10461403" cy="377613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8800" spc="150" dirty="0"/>
              <a:t>감사합니다</a:t>
            </a:r>
            <a:r>
              <a:rPr lang="en-US" altLang="ko-KR" sz="8800" spc="1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98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413" y="2818150"/>
            <a:ext cx="10913175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영화 필름과 슬레이트">
            <a:extLst>
              <a:ext uri="{FF2B5EF4-FFF2-40B4-BE49-F238E27FC236}">
                <a16:creationId xmlns:a16="http://schemas.microsoft.com/office/drawing/2014/main" id="{31BCB6CC-8E37-4535-AD69-8D5EBD9DD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3" r="30150" b="2"/>
          <a:stretch/>
        </p:blipFill>
        <p:spPr>
          <a:xfrm>
            <a:off x="20" y="1450"/>
            <a:ext cx="6095980" cy="68551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819350-82D4-404F-8D7E-92AD1DBC5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523" y="914400"/>
            <a:ext cx="6094477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0F3168-91D5-4F97-8256-50635193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868" y="2818150"/>
            <a:ext cx="6769707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AE4622-8837-4CF0-A145-E058C68F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262" y="2971800"/>
            <a:ext cx="6320378" cy="187133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200" spc="150"/>
              <a:t>영화 포스터 이미지만으로 장르를 분류할 수 있을까</a:t>
            </a:r>
            <a:r>
              <a:rPr lang="en-US" altLang="ko-KR" sz="4200" spc="15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4A07D-727F-432B-912F-DF0974DDE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868" y="5389963"/>
            <a:ext cx="6769707" cy="1645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3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12194-B0D2-48D4-B462-9FFB829A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8B055C-BC48-44F4-AFE7-4D6953F2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13" y="784559"/>
            <a:ext cx="6725535" cy="5509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A4BA2-E73C-4BFA-87BB-781F1D27369C}"/>
              </a:ext>
            </a:extLst>
          </p:cNvPr>
          <p:cNvSpPr txBox="1"/>
          <p:nvPr/>
        </p:nvSpPr>
        <p:spPr>
          <a:xfrm>
            <a:off x="353064" y="1670981"/>
            <a:ext cx="685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번에 많은 양의 이미지를 얻기 힘들 뿐더러</a:t>
            </a:r>
            <a:endParaRPr lang="en-US" altLang="ko-KR" dirty="0"/>
          </a:p>
          <a:p>
            <a:r>
              <a:rPr lang="ko-KR" altLang="en-US" dirty="0"/>
              <a:t>레이블을 지정해 주어야하는 번거로움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D20E1-1B49-4D82-99B9-B4A1F20C1AF6}"/>
              </a:ext>
            </a:extLst>
          </p:cNvPr>
          <p:cNvSpPr txBox="1"/>
          <p:nvPr/>
        </p:nvSpPr>
        <p:spPr>
          <a:xfrm>
            <a:off x="2827090" y="637564"/>
            <a:ext cx="167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Crawling </a:t>
            </a:r>
            <a:r>
              <a:rPr lang="ko-KR" altLang="en-US" dirty="0"/>
              <a:t>시도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23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12194-B0D2-48D4-B462-9FFB829A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Dataset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A69F9D-3A07-4395-81B4-3904A6DB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0" y="1324755"/>
            <a:ext cx="6380935" cy="2439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094DB-F17C-49FB-A20C-725FDA19206A}"/>
              </a:ext>
            </a:extLst>
          </p:cNvPr>
          <p:cNvSpPr txBox="1"/>
          <p:nvPr/>
        </p:nvSpPr>
        <p:spPr>
          <a:xfrm>
            <a:off x="2892488" y="620466"/>
            <a:ext cx="4133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Kaggle </a:t>
            </a:r>
            <a:r>
              <a:rPr lang="ko-KR" altLang="en-US" dirty="0"/>
              <a:t>데이터셋 이용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757E5-C312-4809-B7B3-90C95E9C1D13}"/>
              </a:ext>
            </a:extLst>
          </p:cNvPr>
          <p:cNvSpPr txBox="1"/>
          <p:nvPr/>
        </p:nvSpPr>
        <p:spPr>
          <a:xfrm>
            <a:off x="6947934" y="1688176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MovieGenre.csv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MoviePoster</a:t>
            </a:r>
            <a:r>
              <a:rPr lang="en-US" altLang="ko-KR" dirty="0"/>
              <a:t>-sample 997</a:t>
            </a:r>
            <a:r>
              <a:rPr lang="ko-KR" altLang="en-US" dirty="0"/>
              <a:t>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F8117A-269A-4C08-B1E2-0E911701B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680" y="3908670"/>
            <a:ext cx="9475168" cy="27956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DF59B3-AB04-48C2-B204-5DBEFFDAD998}"/>
              </a:ext>
            </a:extLst>
          </p:cNvPr>
          <p:cNvSpPr/>
          <p:nvPr/>
        </p:nvSpPr>
        <p:spPr>
          <a:xfrm>
            <a:off x="2155971" y="3892703"/>
            <a:ext cx="620785" cy="339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349ED1-4964-461C-9ECC-E2F44522B5BC}"/>
              </a:ext>
            </a:extLst>
          </p:cNvPr>
          <p:cNvSpPr/>
          <p:nvPr/>
        </p:nvSpPr>
        <p:spPr>
          <a:xfrm>
            <a:off x="10579394" y="3883845"/>
            <a:ext cx="620785" cy="339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F10A5-7782-4B7B-9951-397FF3324377}"/>
              </a:ext>
            </a:extLst>
          </p:cNvPr>
          <p:cNvSpPr txBox="1"/>
          <p:nvPr/>
        </p:nvSpPr>
        <p:spPr>
          <a:xfrm>
            <a:off x="10579394" y="3924027"/>
            <a:ext cx="644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Poster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39BDB2-0D59-447F-974E-A5F81E628781}"/>
              </a:ext>
            </a:extLst>
          </p:cNvPr>
          <p:cNvSpPr/>
          <p:nvPr/>
        </p:nvSpPr>
        <p:spPr>
          <a:xfrm>
            <a:off x="6849909" y="3911113"/>
            <a:ext cx="620785" cy="339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C957C-1279-4ECA-9E7A-9DCD2031D3B3}"/>
              </a:ext>
            </a:extLst>
          </p:cNvPr>
          <p:cNvSpPr txBox="1"/>
          <p:nvPr/>
        </p:nvSpPr>
        <p:spPr>
          <a:xfrm>
            <a:off x="7025949" y="2856989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Imdb</a:t>
            </a:r>
            <a:r>
              <a:rPr lang="en-US" altLang="ko-KR" dirty="0"/>
              <a:t> = Internet Movie Database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127BF53-961A-49BA-82F0-3802160A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40" y="4250761"/>
            <a:ext cx="1228725" cy="7239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6B29AB-F7C6-45AA-ACB1-5E82EFDBF191}"/>
              </a:ext>
            </a:extLst>
          </p:cNvPr>
          <p:cNvSpPr/>
          <p:nvPr/>
        </p:nvSpPr>
        <p:spPr>
          <a:xfrm>
            <a:off x="285540" y="4185637"/>
            <a:ext cx="1350313" cy="7238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1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12194-B0D2-48D4-B462-9FFB829A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094DB-F17C-49FB-A20C-725FDA19206A}"/>
              </a:ext>
            </a:extLst>
          </p:cNvPr>
          <p:cNvSpPr txBox="1"/>
          <p:nvPr/>
        </p:nvSpPr>
        <p:spPr>
          <a:xfrm>
            <a:off x="2712896" y="587825"/>
            <a:ext cx="4133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Kaggle </a:t>
            </a:r>
            <a:r>
              <a:rPr lang="ko-KR" altLang="en-US" dirty="0"/>
              <a:t>데이터셋 이용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C1C4BA-B16B-4EA0-909E-69EAD5BE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454" y="587825"/>
            <a:ext cx="6386537" cy="5930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E4ED4-8DAD-4C42-8AE2-B008628D6577}"/>
              </a:ext>
            </a:extLst>
          </p:cNvPr>
          <p:cNvSpPr txBox="1"/>
          <p:nvPr/>
        </p:nvSpPr>
        <p:spPr>
          <a:xfrm>
            <a:off x="387743" y="1736521"/>
            <a:ext cx="299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MoviePoster</a:t>
            </a:r>
            <a:r>
              <a:rPr lang="en-US" altLang="ko-KR" dirty="0"/>
              <a:t>-sample 997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사용불가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717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C74C3-7708-464A-8443-CFF5ED9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0ED3EA-9A8F-40DB-BE4F-F343E70EC656}"/>
              </a:ext>
            </a:extLst>
          </p:cNvPr>
          <p:cNvSpPr txBox="1"/>
          <p:nvPr/>
        </p:nvSpPr>
        <p:spPr>
          <a:xfrm>
            <a:off x="464818" y="1675106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MovieGenre.csv –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을 직접 다운로드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데이터양이 많아 시간이 오래 걸림</a:t>
            </a:r>
            <a:r>
              <a:rPr lang="en-US" altLang="ko-KR" dirty="0"/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5120C75-50B8-4E4E-BB29-A3A81CBF3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530" y="1438620"/>
            <a:ext cx="5504514" cy="505741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E9F40C-475B-477F-B8E9-3BB1497AF37E}"/>
              </a:ext>
            </a:extLst>
          </p:cNvPr>
          <p:cNvSpPr/>
          <p:nvPr/>
        </p:nvSpPr>
        <p:spPr>
          <a:xfrm>
            <a:off x="5803641" y="6291849"/>
            <a:ext cx="755779" cy="4083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8A75590-1793-4D6B-B1EF-66C8B8975F58}"/>
              </a:ext>
            </a:extLst>
          </p:cNvPr>
          <p:cNvCxnSpPr>
            <a:cxnSpLocks/>
            <a:stCxn id="23" idx="1"/>
            <a:endCxn id="26" idx="2"/>
          </p:cNvCxnSpPr>
          <p:nvPr/>
        </p:nvCxnSpPr>
        <p:spPr>
          <a:xfrm rot="10800000">
            <a:off x="3438333" y="5795108"/>
            <a:ext cx="2365309" cy="700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544994-EF17-4964-BC0F-4DFF13F0A341}"/>
              </a:ext>
            </a:extLst>
          </p:cNvPr>
          <p:cNvSpPr txBox="1"/>
          <p:nvPr/>
        </p:nvSpPr>
        <p:spPr>
          <a:xfrm>
            <a:off x="2146043" y="4871777"/>
            <a:ext cx="258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36,431</a:t>
            </a:r>
            <a:r>
              <a:rPr lang="ko-KR" altLang="en-US" sz="3600" dirty="0"/>
              <a:t>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포스터 이미지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AF0AD8-12AC-4641-9DF7-05D5BDB5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59" y="3095177"/>
            <a:ext cx="7051610" cy="163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0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C74C3-7708-464A-8443-CFF5ED9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전처리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70FFF1-F52D-435D-A4D0-096C93CD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6" y="1508665"/>
            <a:ext cx="2330448" cy="354961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FF11895-5AE2-4E63-A32A-31AE1CA13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583" y="4977881"/>
            <a:ext cx="8593328" cy="17724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064414E-71E4-42C2-9D5D-32DBB21C5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433" y="1694403"/>
            <a:ext cx="5136043" cy="320683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90B0A88-FC0A-4F1F-B95A-9B8D602E4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674" y="1508665"/>
            <a:ext cx="21621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6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5AA49-6BEF-47C5-854A-F6972BC2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모델</a:t>
            </a:r>
            <a:r>
              <a:rPr lang="en-US" altLang="ko-KR" dirty="0"/>
              <a:t>1 – Convnet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501FB4-BE10-4DBC-A4F6-E5D73D8A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7" y="1728398"/>
            <a:ext cx="7381875" cy="4352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8C614E-4E0E-4227-8896-18DB6B3D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144" y="1334277"/>
            <a:ext cx="4375284" cy="53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5AA49-6BEF-47C5-854A-F6972BC2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모델</a:t>
            </a:r>
            <a:r>
              <a:rPr lang="en-US" altLang="ko-KR" dirty="0"/>
              <a:t>1 – Convnet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5D4425-6A9B-471B-B11D-505100350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45" y="1576679"/>
            <a:ext cx="106108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41024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AnalogousFromLightSeedLeftStep">
      <a:dk1>
        <a:srgbClr val="000000"/>
      </a:dk1>
      <a:lt1>
        <a:srgbClr val="FFFFFF"/>
      </a:lt1>
      <a:dk2>
        <a:srgbClr val="213A3B"/>
      </a:dk2>
      <a:lt2>
        <a:srgbClr val="E8E7E2"/>
      </a:lt2>
      <a:accent1>
        <a:srgbClr val="969BC6"/>
      </a:accent1>
      <a:accent2>
        <a:srgbClr val="7F9EBA"/>
      </a:accent2>
      <a:accent3>
        <a:srgbClr val="83ABAE"/>
      </a:accent3>
      <a:accent4>
        <a:srgbClr val="76AD9A"/>
      </a:accent4>
      <a:accent5>
        <a:srgbClr val="84AE8D"/>
      </a:accent5>
      <a:accent6>
        <a:srgbClr val="83B078"/>
      </a:accent6>
      <a:hlink>
        <a:srgbClr val="8A8453"/>
      </a:hlink>
      <a:folHlink>
        <a:srgbClr val="7F7F7F"/>
      </a:folHlink>
    </a:clrScheme>
    <a:fontScheme name="Meiryo UI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VTI" id="{3EF0B2FA-4C70-4C56-AE0C-16E6000BE750}" vid="{C80AAF17-7084-4B19-8ADF-AE8F46812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110</Words>
  <Application>Microsoft Office PowerPoint</Application>
  <PresentationFormat>와이드스크린</PresentationFormat>
  <Paragraphs>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Meiryo</vt:lpstr>
      <vt:lpstr>Microsoft GothicNeo</vt:lpstr>
      <vt:lpstr>Arial</vt:lpstr>
      <vt:lpstr>Wingdings</vt:lpstr>
      <vt:lpstr>MeiryoVTI</vt:lpstr>
      <vt:lpstr>Deep Learning Project4</vt:lpstr>
      <vt:lpstr>영화 포스터 이미지만으로 장르를 분류할 수 있을까?</vt:lpstr>
      <vt:lpstr>Dataset</vt:lpstr>
      <vt:lpstr>Dataset</vt:lpstr>
      <vt:lpstr>Dataset</vt:lpstr>
      <vt:lpstr>전처리</vt:lpstr>
      <vt:lpstr>전처리</vt:lpstr>
      <vt:lpstr>신경망 모델1 – Convnet</vt:lpstr>
      <vt:lpstr>신경망 모델1 – Convnet</vt:lpstr>
      <vt:lpstr>신경망 모델1 – Convnet</vt:lpstr>
      <vt:lpstr>신경망 모델2 – VGG16</vt:lpstr>
      <vt:lpstr>새로운 포스터 가져오기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Project4</dc:title>
  <dc:creator>문현은</dc:creator>
  <cp:lastModifiedBy>문현은</cp:lastModifiedBy>
  <cp:revision>10</cp:revision>
  <dcterms:created xsi:type="dcterms:W3CDTF">2021-04-29T06:03:05Z</dcterms:created>
  <dcterms:modified xsi:type="dcterms:W3CDTF">2021-04-29T08:59:13Z</dcterms:modified>
</cp:coreProperties>
</file>