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9FE8-E892-4FFE-B3B5-638801A85516}" type="datetimeFigureOut">
              <a:rPr lang="en-US" smtClean="0"/>
              <a:t>21-Aug-15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2A5E-F8C5-4DC7-B0E7-259C02F3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9FE8-E892-4FFE-B3B5-638801A85516}" type="datetimeFigureOut">
              <a:rPr lang="en-US" smtClean="0"/>
              <a:t>21-Aug-15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2A5E-F8C5-4DC7-B0E7-259C02F3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9FE8-E892-4FFE-B3B5-638801A85516}" type="datetimeFigureOut">
              <a:rPr lang="en-US" smtClean="0"/>
              <a:t>21-Aug-15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2A5E-F8C5-4DC7-B0E7-259C02F3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9FE8-E892-4FFE-B3B5-638801A85516}" type="datetimeFigureOut">
              <a:rPr lang="en-US" smtClean="0"/>
              <a:t>21-Aug-15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2A5E-F8C5-4DC7-B0E7-259C02F3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9FE8-E892-4FFE-B3B5-638801A85516}" type="datetimeFigureOut">
              <a:rPr lang="en-US" smtClean="0"/>
              <a:t>21-Aug-15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2A5E-F8C5-4DC7-B0E7-259C02F3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7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9FE8-E892-4FFE-B3B5-638801A85516}" type="datetimeFigureOut">
              <a:rPr lang="en-US" smtClean="0"/>
              <a:t>21-Aug-15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2A5E-F8C5-4DC7-B0E7-259C02F3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0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9FE8-E892-4FFE-B3B5-638801A85516}" type="datetimeFigureOut">
              <a:rPr lang="en-US" smtClean="0"/>
              <a:t>21-Aug-15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2A5E-F8C5-4DC7-B0E7-259C02F3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9FE8-E892-4FFE-B3B5-638801A85516}" type="datetimeFigureOut">
              <a:rPr lang="en-US" smtClean="0"/>
              <a:t>21-Aug-15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2A5E-F8C5-4DC7-B0E7-259C02F3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9FE8-E892-4FFE-B3B5-638801A85516}" type="datetimeFigureOut">
              <a:rPr lang="en-US" smtClean="0"/>
              <a:t>21-Aug-15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2A5E-F8C5-4DC7-B0E7-259C02F3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6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9FE8-E892-4FFE-B3B5-638801A85516}" type="datetimeFigureOut">
              <a:rPr lang="en-US" smtClean="0"/>
              <a:t>21-Aug-15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2A5E-F8C5-4DC7-B0E7-259C02F3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9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9FE8-E892-4FFE-B3B5-638801A85516}" type="datetimeFigureOut">
              <a:rPr lang="en-US" smtClean="0"/>
              <a:t>21-Aug-15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42A5E-F8C5-4DC7-B0E7-259C02F3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2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C9FE8-E892-4FFE-B3B5-638801A85516}" type="datetimeFigureOut">
              <a:rPr lang="en-US" smtClean="0"/>
              <a:t>21-Aug-15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42A5E-F8C5-4DC7-B0E7-259C02F30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7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74" y="90152"/>
            <a:ext cx="3850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วันที่และเวลาที่รัน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ตำแหน่งนี้ดึงมาจาก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เครื่อง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ต้องดึงจาก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กลางเท่านั้น เพราะเครื่อง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เวลาจะไม่เท่ากัน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12" y="623887"/>
            <a:ext cx="3533775" cy="561022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928056" y="459484"/>
            <a:ext cx="1339403" cy="3693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86366" y="623887"/>
            <a:ext cx="912874" cy="20935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8109" y="1670664"/>
            <a:ext cx="3850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แก้ไข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wording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ตรงนี้ใหเป็น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Working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29189" y="1824552"/>
            <a:ext cx="1531824" cy="4421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341218" y="1670663"/>
            <a:ext cx="339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ตอนที่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Working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ควรให้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BG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เป็นสีแดง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585656" y="1978441"/>
            <a:ext cx="763861" cy="2154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93108" y="2905779"/>
            <a:ext cx="339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ส่วน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BG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ของแทป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Working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นี้ให้เป็นสีเขียว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495504" y="3153132"/>
            <a:ext cx="697605" cy="142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67586" y="3865028"/>
            <a:ext cx="239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เขียน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ให้ถูกต้อง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5574406" y="4018917"/>
            <a:ext cx="2393180" cy="142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274" y="2981492"/>
            <a:ext cx="385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ตรงนี้พื้นที่เหลือเยอะให้แสดงวันที่ด้วยเหมือน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bar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ข้างบน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701100" y="2820289"/>
            <a:ext cx="1098140" cy="3150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8109" y="4608508"/>
            <a:ext cx="3850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รายการตรงนี้ควรแสดงลำดับของคนที่มาสายสุดขึ้นก่อนในแต่ละวันปัจจุบัน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850877" y="4172805"/>
            <a:ext cx="776026" cy="5932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699" y="1412868"/>
            <a:ext cx="252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เอา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Visioninter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Project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ออก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2" y="830687"/>
            <a:ext cx="10601325" cy="45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699" y="397929"/>
            <a:ext cx="315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ปีให้เขียน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รันเป็นปีล่าสุดเสม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</a:t>
            </a:r>
            <a:endParaRPr lang="th-TH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Straight Arrow Connector 6"/>
          <p:cNvCxnSpPr>
            <a:stCxn id="10" idx="2"/>
          </p:cNvCxnSpPr>
          <p:nvPr/>
        </p:nvCxnSpPr>
        <p:spPr>
          <a:xfrm>
            <a:off x="8321897" y="464975"/>
            <a:ext cx="281190" cy="5943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22359" y="647412"/>
            <a:ext cx="0" cy="4118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83885" y="157198"/>
            <a:ext cx="187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แก้เป็น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08348" y="1197735"/>
            <a:ext cx="206063" cy="3507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7" y="3056291"/>
            <a:ext cx="2914650" cy="25431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79" y="3056291"/>
            <a:ext cx="1076325" cy="12477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71" y="2520939"/>
            <a:ext cx="4286250" cy="37242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4697" y="2100313"/>
            <a:ext cx="3013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เอา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logo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 vision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มาใส่แทน ให้พี่พีทำ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png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ให้มันเข้ากับ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27784" y="2520939"/>
            <a:ext cx="8588" cy="5353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59347" y="2100313"/>
            <a:ext cx="1970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แก้เป็นสัญลักษณ์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logo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 vision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657767" y="2566325"/>
            <a:ext cx="8588" cy="5353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07862" y="5821756"/>
            <a:ext cx="187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แก้เป็น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018986" y="5599466"/>
            <a:ext cx="364899" cy="3761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26084" y="5994695"/>
            <a:ext cx="213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Align Center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ทั้งประโยค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847786" y="5599466"/>
            <a:ext cx="0" cy="3761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7798" y="4736824"/>
            <a:ext cx="2720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แก้เป็น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&amp; Project System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458754" y="3799268"/>
            <a:ext cx="1722280" cy="10259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60903" y="1738097"/>
            <a:ext cx="3013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เอา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logo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 vision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มาใส่แทน ให้พี่พีทำ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png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ให้มันเข้ากับ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203337" y="2223783"/>
            <a:ext cx="399750" cy="5648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9" y="128788"/>
            <a:ext cx="5718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เขียนชื่อบริษัทผิดต้องเป็น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 Vision Business Groups Co., Ltd.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9" y="632138"/>
            <a:ext cx="7191375" cy="1524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232597" y="436565"/>
            <a:ext cx="12879" cy="3619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9" y="2690263"/>
            <a:ext cx="5372100" cy="2609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8789" y="2329898"/>
            <a:ext cx="1931831" cy="30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แก้เป็น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ID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72862" y="2627844"/>
            <a:ext cx="15025" cy="10812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6839" y="3230758"/>
            <a:ext cx="2386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ให้อยู่คนละบรรทัดเพื่อความสวยงาม เอาวรรค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Max…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ย้ายลงมาอีกบรรทัดข้างล่าง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60890" y="3995188"/>
            <a:ext cx="210355" cy="8495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217" y="655615"/>
            <a:ext cx="1895475" cy="2857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75054" y="117774"/>
            <a:ext cx="4267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 Title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ให้แก้เป็น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&amp; Project System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514769" y="347070"/>
            <a:ext cx="12879" cy="3619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5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74" y="90152"/>
            <a:ext cx="7302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เวลาแก้ไข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หลังจากกดปุ่ม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ขึ้นข้อความผิดต้องเป็น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confirm to edit a profile.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500368"/>
            <a:ext cx="4987050" cy="416083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1313645" y="397929"/>
            <a:ext cx="373487" cy="7869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10" y="889916"/>
            <a:ext cx="4381500" cy="1781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0946" y="500368"/>
            <a:ext cx="2431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ปุ่ม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Cancel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มีไว้เพื่อ?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87439" y="699721"/>
            <a:ext cx="106544" cy="1197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76"/>
          <a:stretch/>
        </p:blipFill>
        <p:spPr>
          <a:xfrm>
            <a:off x="5405638" y="3562731"/>
            <a:ext cx="5979286" cy="18192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15110" y="2977584"/>
            <a:ext cx="4762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เวลากดหน้า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ของแต่ละคนทำไมต้องมีปุ่ม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Save?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34532" y="3275225"/>
            <a:ext cx="121569" cy="14899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73" y="90152"/>
            <a:ext cx="6697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จริงๆ ยังไม่ควรแสดง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ตอนนี้ ถ้า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มันรันเลขอัตโนมัติ ฟอร์ม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ฟอร์ม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ควรใช้คนละฟอร์มกัน เพราะ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Action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คนละแบบ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83" y="742420"/>
            <a:ext cx="6819900" cy="31718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309870" y="613372"/>
            <a:ext cx="9365" cy="1305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173" y="3358568"/>
            <a:ext cx="6086475" cy="3257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7893" y="2509214"/>
            <a:ext cx="6697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Permanent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เขียนให้ถูกต้องด้วย</a:t>
            </a:r>
          </a:p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ไม่เข้าใจเลือกเป็น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Permanent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แล้วมี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Type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ช่องข้างล่างให้กรอกเพื่อ?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216721" y="3030307"/>
            <a:ext cx="7219" cy="11038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03" y="106049"/>
            <a:ext cx="10410825" cy="2828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03" y="3153914"/>
            <a:ext cx="10439400" cy="27717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0959" y="6078827"/>
            <a:ext cx="163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รูปไม่แสดง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Bug?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00778" y="4539801"/>
            <a:ext cx="64394" cy="15390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2946443"/>
            <a:ext cx="163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หัว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ด้านล่างไม่ถูกต้อง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56068" y="2073499"/>
            <a:ext cx="734095" cy="8729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81826" y="3503563"/>
            <a:ext cx="708337" cy="14103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73520" y="781847"/>
            <a:ext cx="1918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หลักการเขียนที่ถูกต้อง</a:t>
            </a:r>
            <a:endParaRPr lang="en-US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</a:p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2025201" y="1151179"/>
            <a:ext cx="3448319" cy="8355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99451" y="1472057"/>
            <a:ext cx="4361980" cy="5146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914" y="540376"/>
            <a:ext cx="4588299" cy="18163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273" y="90152"/>
            <a:ext cx="669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ในหน้า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ควรเช็คค่าว่างด้วย ว่าถ้าไม่กรอกจะไม่สามารถโพสได้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31078" y="397929"/>
            <a:ext cx="12877" cy="74829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9707" y="901382"/>
            <a:ext cx="5847009" cy="14553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13043" y="747493"/>
            <a:ext cx="438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Bug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หลังจากกด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และกด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3043" y="2510583"/>
            <a:ext cx="5411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และเวลากด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esend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comment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 ซึ่งไม่ถูกต้อง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8213" y="2972249"/>
            <a:ext cx="6589221" cy="280663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561186" y="2290325"/>
            <a:ext cx="2899456" cy="28354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855577" y="2805219"/>
            <a:ext cx="725527" cy="7493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85905" y="4335381"/>
            <a:ext cx="5411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เจ้าของ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ควร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หรือ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comment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431032" y="3599768"/>
            <a:ext cx="74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 | Delete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878096" y="3788132"/>
            <a:ext cx="721217" cy="5874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73" y="90152"/>
            <a:ext cx="6697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เวลาจะอัพโหลดรายการไฟล์ควรจะเป็นอีกบรรทัดเรียงกันลงมา และควรตัดลงบรรทัดใหม่ถ้าชื่อไฟล์ยาวเกินไป ไม่ให้มันเลยขอบ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613372"/>
            <a:ext cx="3657600" cy="32004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331078" y="613372"/>
            <a:ext cx="1429553" cy="18593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52603" y="2472744"/>
            <a:ext cx="694383" cy="5943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04" y="1245901"/>
            <a:ext cx="3343275" cy="3438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97416" y="518441"/>
            <a:ext cx="66970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เขียนบอก เลือกได้หลายไฟล์ แต่พอเลือกหลาย เวลากด อัพโหลดไปดันแสดงผลให้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ได้แค่ไฟลืเดียว แล้วถ้าอัพโหลดได้หลายไฟล์ควรจะระบุชื่อของแต่ละไฟล์หรือจะใช้ชื่อ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ของชื่อไฟล์ไปเลยก็ได้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988678" y="1245901"/>
            <a:ext cx="811365" cy="7386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394360" y="1257105"/>
            <a:ext cx="663263" cy="910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394360" y="1340832"/>
            <a:ext cx="811365" cy="23038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6307" y="5163066"/>
            <a:ext cx="388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เปลี่ยนเป็นการอัพโหลดแบบเข้าใจง่ายๆ จะดีกว่า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16307" y="5690815"/>
            <a:ext cx="953034" cy="2704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Browse…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01541" y="5690815"/>
            <a:ext cx="1970466" cy="270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55488" y="5694442"/>
            <a:ext cx="270687" cy="2638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78973" y="6256849"/>
            <a:ext cx="953034" cy="2704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Upload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47511" y="2338887"/>
            <a:ext cx="355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เจ้าของ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ควร</a:t>
            </a:r>
            <a:r>
              <a:rPr lang="th-TH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หรือ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ไฟล์ได้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47511" y="1889634"/>
            <a:ext cx="745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 | Delete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8020352" y="2105078"/>
            <a:ext cx="672221" cy="3353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467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Sittiwat Vechayaphan</dc:creator>
  <cp:lastModifiedBy>Sittiwat Vechayaphan</cp:lastModifiedBy>
  <cp:revision>20</cp:revision>
  <dcterms:created xsi:type="dcterms:W3CDTF">2015-08-19T02:11:31Z</dcterms:created>
  <dcterms:modified xsi:type="dcterms:W3CDTF">2015-08-21T02:22:01Z</dcterms:modified>
</cp:coreProperties>
</file>