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84" r:id="rId3"/>
    <p:sldId id="286" r:id="rId4"/>
    <p:sldId id="285" r:id="rId5"/>
    <p:sldId id="287" r:id="rId6"/>
    <p:sldId id="288" r:id="rId7"/>
    <p:sldId id="289" r:id="rId8"/>
    <p:sldId id="303" r:id="rId9"/>
    <p:sldId id="290" r:id="rId10"/>
    <p:sldId id="302" r:id="rId11"/>
    <p:sldId id="293" r:id="rId12"/>
    <p:sldId id="304" r:id="rId13"/>
    <p:sldId id="297" r:id="rId14"/>
    <p:sldId id="295" r:id="rId15"/>
    <p:sldId id="301" r:id="rId16"/>
    <p:sldId id="300" r:id="rId17"/>
    <p:sldId id="29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537FAF"/>
    <a:srgbClr val="739CBD"/>
    <a:srgbClr val="526464"/>
    <a:srgbClr val="AEC3C7"/>
    <a:srgbClr val="52635B"/>
    <a:srgbClr val="627675"/>
    <a:srgbClr val="D2E2E5"/>
    <a:srgbClr val="DB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76" y="132"/>
      </p:cViewPr>
      <p:guideLst>
        <p:guide orient="horz" pos="3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D032-BBB6-4C95-8CD7-7EF73B51AC2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22B5E-1328-4E1A-B925-B0E5959AA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4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5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44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4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80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75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0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9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6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9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4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00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2B5E-1328-4E1A-B925-B0E5959AAC5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4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4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0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1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228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9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5B20-AD9E-41D2-832C-01DC3108948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BB29-B48C-48F3-89F8-CE6815AE1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tags" Target="../tags/tag15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tags" Target="../tags/tag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库_矩形 4"/>
          <p:cNvSpPr/>
          <p:nvPr>
            <p:custDataLst>
              <p:tags r:id="rId1"/>
            </p:custDataLst>
          </p:nvPr>
        </p:nvSpPr>
        <p:spPr>
          <a:xfrm>
            <a:off x="1939699" y="436542"/>
            <a:ext cx="3231654" cy="281904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侠客行</a:t>
            </a:r>
            <a:r>
              <a:rPr lang="zh-CN" altLang="en-US" sz="6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/>
            </a:r>
            <a:br>
              <a:rPr lang="zh-CN" altLang="en-US" sz="6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</a:br>
            <a:r>
              <a:rPr lang="zh-CN" altLang="en-US" sz="60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</a:t>
            </a:r>
            <a:endParaRPr lang="en-US" altLang="zh-CN" sz="60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8" name="PA_库_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4295483" y="2580305"/>
            <a:ext cx="485726" cy="67527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3760717" y="3469767"/>
            <a:ext cx="6729016" cy="148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新人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OJT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发表</a:t>
            </a:r>
            <a:endParaRPr lang="en-US" altLang="ja-JP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サブタイトル 3"/>
          <p:cNvSpPr txBox="1">
            <a:spLocks/>
          </p:cNvSpPr>
          <p:nvPr/>
        </p:nvSpPr>
        <p:spPr>
          <a:xfrm>
            <a:off x="6202105" y="4866575"/>
            <a:ext cx="5594480" cy="1749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系统事业部</a:t>
            </a:r>
            <a:r>
              <a:rPr lang="en-US" altLang="zh-CN" sz="18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第二开发部</a:t>
            </a:r>
            <a:endParaRPr lang="en-US" altLang="zh-CN" sz="18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发表</a:t>
            </a:r>
            <a:r>
              <a:rPr lang="ja-JP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者  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：陈佳欣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陈盈坤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徐至彦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李立新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张瑶</a:t>
            </a:r>
            <a:endParaRPr lang="en-US" altLang="zh-CN" sz="18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指导老师</a:t>
            </a:r>
            <a:r>
              <a:rPr lang="zh-CN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1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李蕾</a:t>
            </a:r>
            <a:endParaRPr lang="ja-JP" altLang="en-US" sz="1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79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378774" y="1102633"/>
            <a:ext cx="514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基于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F3Java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框架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KaiTi" panose="02010609060101010101" pitchFamily="49" charset="-122"/>
                <a:sym typeface="+mn-ea"/>
              </a:rPr>
              <a:t>用于</a:t>
            </a:r>
            <a:r>
              <a:rPr lang="zh-CN" altLang="en-US" dirty="0" smtClean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管理多媒体资源云平台上的用户和组织信息</a:t>
            </a:r>
            <a:endParaRPr lang="en-US" altLang="zh-CN" dirty="0" smtClean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8774" y="2235848"/>
            <a:ext cx="5667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用户信息数据种类多且容易混淆</a:t>
            </a:r>
            <a:endParaRPr lang="en-US" altLang="zh-CN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  <a:sym typeface="+mn-ea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系统使用</a:t>
            </a:r>
            <a:r>
              <a:rPr lang="en-US" altLang="zh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LDAP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管理用户信息，对于</a:t>
            </a:r>
            <a:r>
              <a:rPr lang="en-US" altLang="zh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LDAP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不熟悉</a:t>
            </a:r>
            <a:endParaRPr lang="en-US" altLang="zh-CN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  <a:sym typeface="+mn-ea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连携的</a:t>
            </a:r>
            <a:r>
              <a:rPr lang="en-US" altLang="zh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MAM SERVER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只有</a:t>
            </a:r>
            <a:r>
              <a:rPr lang="en-US" altLang="zh-CN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API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接口，没有具体的环境，代码的测试困难</a:t>
            </a:r>
            <a:endParaRPr lang="en-US" altLang="zh-CN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</a:endParaRPr>
          </a:p>
        </p:txBody>
      </p:sp>
      <p:sp>
        <p:nvSpPr>
          <p:cNvPr id="19" name="スライド番号プレースホルダー 2"/>
          <p:cNvSpPr txBox="1">
            <a:spLocks/>
          </p:cNvSpPr>
          <p:nvPr/>
        </p:nvSpPr>
        <p:spPr bwMode="gray">
          <a:xfrm>
            <a:off x="3565045" y="7112838"/>
            <a:ext cx="2133600" cy="196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fontAlgn="base" latinLnBrk="0" hangingPunct="1">
              <a:defRPr kumimoji="0" sz="800" b="0" kern="12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812F52C-00F1-4018-981B-0F5C5222F389}" type="slidenum">
              <a:rPr lang="ja-JP" altLang="en-US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ctr">
                <a:defRPr/>
              </a:pPr>
              <a:t>10</a:t>
            </a:fld>
            <a:endParaRPr lang="en-US" altLang="ja-JP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035"/>
          <p:cNvSpPr txBox="1"/>
          <p:nvPr/>
        </p:nvSpPr>
        <p:spPr>
          <a:xfrm>
            <a:off x="285976" y="115324"/>
            <a:ext cx="430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拜师学艺</a:t>
            </a:r>
            <a:r>
              <a:rPr lang="en-US" altLang="zh-CN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之 </a:t>
            </a:r>
            <a:r>
              <a:rPr lang="en-US" altLang="zh-CN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Media Cloud</a:t>
            </a:r>
            <a:endParaRPr lang="zh-CN" altLang="en-US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8774" y="4477058"/>
            <a:ext cx="514671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开发前仔细分析式样书内容，了解每个用户对应角色的功能和权限检查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  <a:sym typeface="+mn-ea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用户信息共通管理，避免重复代码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学习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LDAP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目录服务的功能和原理</a:t>
            </a:r>
            <a:endParaRPr lang="en-US" altLang="zh-CN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减少连携功能逻辑上的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BUG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，确保和式样书一致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5" name="TextBox 1035"/>
          <p:cNvSpPr txBox="1"/>
          <p:nvPr/>
        </p:nvSpPr>
        <p:spPr>
          <a:xfrm>
            <a:off x="378774" y="7352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背景</a:t>
            </a:r>
            <a:endParaRPr lang="zh-CN" altLang="en-US" sz="16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6" name="TextBox 1035"/>
          <p:cNvSpPr txBox="1"/>
          <p:nvPr/>
        </p:nvSpPr>
        <p:spPr>
          <a:xfrm>
            <a:off x="378774" y="19350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难点</a:t>
            </a:r>
          </a:p>
        </p:txBody>
      </p:sp>
      <p:sp>
        <p:nvSpPr>
          <p:cNvPr id="27" name="TextBox 1035"/>
          <p:cNvSpPr txBox="1"/>
          <p:nvPr/>
        </p:nvSpPr>
        <p:spPr>
          <a:xfrm>
            <a:off x="378774" y="41749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对策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102" y="17977"/>
            <a:ext cx="5200650" cy="4010025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7666585" y="2179057"/>
            <a:ext cx="2164593" cy="324074"/>
          </a:xfrm>
          <a:prstGeom prst="roundRect">
            <a:avLst/>
          </a:prstGeom>
          <a:solidFill>
            <a:srgbClr val="CBE2F5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  <a:sym typeface="+mn-ea"/>
              </a:rPr>
              <a:t>用户信</a:t>
            </a:r>
            <a:r>
              <a:rPr lang="zh-CN" altLang="en-US" sz="1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  <a:sym typeface="+mn-ea"/>
              </a:rPr>
              <a:t>息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KaiTi" panose="02010609060101010101"/>
                <a:sym typeface="+mn-ea"/>
              </a:rPr>
              <a:t>多、关联复杂</a:t>
            </a:r>
            <a:endParaRPr kumimoji="1" lang="ja-JP" altLang="en-US" sz="1400" dirty="0" smtClean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107" y="4253167"/>
            <a:ext cx="5543550" cy="2381250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5768686" y="5800758"/>
            <a:ext cx="1986080" cy="287004"/>
          </a:xfrm>
          <a:prstGeom prst="roundRect">
            <a:avLst/>
          </a:prstGeom>
          <a:solidFill>
            <a:srgbClr val="CBE2F5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  <a:sym typeface="+mn-ea"/>
              </a:rPr>
              <a:t>MAM</a:t>
            </a:r>
            <a:r>
              <a:rPr lang="zh-CN" altLang="en-US" sz="1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  <a:sym typeface="+mn-ea"/>
              </a:rPr>
              <a:t>服务器</a:t>
            </a:r>
            <a:r>
              <a:rPr lang="en-US" altLang="zh-CN" sz="1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  <a:sym typeface="+mn-ea"/>
              </a:rPr>
              <a:t>API</a:t>
            </a:r>
            <a:r>
              <a:rPr lang="zh-CN" altLang="en-US" sz="14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  <a:sym typeface="+mn-ea"/>
              </a:rPr>
              <a:t>接口</a:t>
            </a:r>
            <a:endParaRPr kumimoji="1" lang="ja-JP" altLang="en-US" sz="1400" dirty="0" smtClean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686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51" y="1257576"/>
            <a:ext cx="7676865" cy="6858000"/>
          </a:xfrm>
          <a:prstGeom prst="rect">
            <a:avLst/>
          </a:prstGeom>
        </p:spPr>
      </p:pic>
      <p:sp>
        <p:nvSpPr>
          <p:cNvPr id="2" name="PA_库_文本框 1"/>
          <p:cNvSpPr txBox="1"/>
          <p:nvPr>
            <p:custDataLst>
              <p:tags r:id="rId1"/>
            </p:custDataLst>
          </p:nvPr>
        </p:nvSpPr>
        <p:spPr>
          <a:xfrm>
            <a:off x="8168059" y="599986"/>
            <a:ext cx="1107996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学有所成</a:t>
            </a:r>
            <a:endParaRPr lang="zh-CN" alt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4" y="60159"/>
            <a:ext cx="3771091" cy="33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5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035"/>
          <p:cNvSpPr txBox="1"/>
          <p:nvPr/>
        </p:nvSpPr>
        <p:spPr>
          <a:xfrm>
            <a:off x="98854" y="49163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KaiTi"/>
                <a:ea typeface="Arial Unicode MS" panose="020B0604020202020204" pitchFamily="50" charset="-128"/>
                <a:cs typeface="Arial Unicode MS" panose="020B0604020202020204" pitchFamily="50" charset="-128"/>
              </a:rPr>
              <a:t>初入江湖 之 </a:t>
            </a:r>
            <a:r>
              <a:rPr lang="en-US" altLang="zh-CN" sz="2800" dirty="0" smtClean="0">
                <a:solidFill>
                  <a:prstClr val="black"/>
                </a:solidFill>
                <a:latin typeface="KaiTi"/>
                <a:ea typeface="Arial Unicode MS" panose="020B0604020202020204" pitchFamily="50" charset="-128"/>
                <a:cs typeface="Arial Unicode MS" panose="020B0604020202020204" pitchFamily="50" charset="-128"/>
              </a:rPr>
              <a:t>OJT</a:t>
            </a:r>
            <a:r>
              <a:rPr lang="zh-CN" altLang="en-US" sz="2800" dirty="0" smtClean="0">
                <a:solidFill>
                  <a:prstClr val="black"/>
                </a:solidFill>
                <a:latin typeface="KaiTi"/>
                <a:ea typeface="Arial Unicode MS" panose="020B0604020202020204" pitchFamily="50" charset="-128"/>
                <a:cs typeface="Arial Unicode MS" panose="020B0604020202020204" pitchFamily="50" charset="-128"/>
              </a:rPr>
              <a:t>实现</a:t>
            </a:r>
            <a:endParaRPr lang="zh-CN" altLang="en-US" sz="2800" dirty="0">
              <a:solidFill>
                <a:prstClr val="black"/>
              </a:solidFill>
              <a:latin typeface="KaiTi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80431"/>
              </p:ext>
            </p:extLst>
          </p:nvPr>
        </p:nvGraphicFramePr>
        <p:xfrm>
          <a:off x="790832" y="577784"/>
          <a:ext cx="10585622" cy="590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41"/>
                <a:gridCol w="3393989"/>
                <a:gridCol w="1359243"/>
                <a:gridCol w="4539049"/>
              </a:tblGrid>
              <a:tr h="190649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600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姓名</a:t>
                      </a:r>
                      <a:endParaRPr kumimoji="1" lang="ja-JP" altLang="en-US" sz="1600" b="1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OJT</a:t>
                      </a:r>
                      <a:r>
                        <a:rPr kumimoji="1" lang="zh-CN" altLang="en-US" sz="1600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目标</a:t>
                      </a:r>
                      <a:endParaRPr kumimoji="1" lang="ja-JP" altLang="en-US" sz="1600" b="1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600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完成情况</a:t>
                      </a:r>
                      <a:endParaRPr kumimoji="1" lang="ja-JP" altLang="en-US" sz="1600" b="1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600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自我评价</a:t>
                      </a:r>
                      <a:endParaRPr kumimoji="1" lang="ja-JP" altLang="en-US" sz="1600" b="1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 smtClean="0">
                          <a:solidFill>
                            <a:prstClr val="black"/>
                          </a:solidFill>
                          <a:latin typeface="KaiTi" panose="02010609060101010101"/>
                          <a:ea typeface="KaiTi" panose="02010609060101010101"/>
                          <a:cs typeface="Arial Unicode MS" panose="020B0604020202020204" pitchFamily="50" charset="-128"/>
                        </a:rPr>
                        <a:t>陈佳欣</a:t>
                      </a:r>
                      <a:endParaRPr kumimoji="1" lang="ja-JP" altLang="en-US" sz="1400" dirty="0" smtClean="0">
                        <a:solidFill>
                          <a:prstClr val="black"/>
                        </a:solidFill>
                        <a:latin typeface="KaiTi" panose="02010609060101010101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1.K5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移行项目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项目前期调查思路不清晰造成作业质量不高返工现象，后期有进步，能够较好的完成工作；</a:t>
                      </a:r>
                      <a:endParaRPr kumimoji="1" lang="en-US" altLang="zh-CN" sz="1400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Vue.js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学习情况差强人意，希望能够在项目中活学活用；</a:t>
                      </a:r>
                      <a:endParaRPr kumimoji="1" lang="en-US" altLang="zh-CN" sz="1400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日语学习情况较好，已通过社内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N5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，望顺利通过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N4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。</a:t>
                      </a:r>
                      <a:endParaRPr kumimoji="1" lang="ja-JP" altLang="en-US" sz="1400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</a:tr>
              <a:tr h="35849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2.Vue.js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△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25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3.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1616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 smtClean="0">
                          <a:solidFill>
                            <a:prstClr val="black"/>
                          </a:solidFill>
                          <a:latin typeface="KaiTi" panose="02010609060101010101"/>
                          <a:ea typeface="KaiTi" panose="02010609060101010101"/>
                          <a:cs typeface="Arial Unicode MS" panose="020B0604020202020204" pitchFamily="50" charset="-128"/>
                        </a:rPr>
                        <a:t>徐至彦</a:t>
                      </a:r>
                      <a:endParaRPr kumimoji="1" lang="ja-JP" altLang="en-US" sz="1400" dirty="0" smtClean="0">
                        <a:latin typeface="KaiTi" panose="02010609060101010101"/>
                      </a:endParaRPr>
                    </a:p>
                    <a:p>
                      <a:pPr algn="ctr"/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项目知识学习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技术方面有待提升，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还需要多学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F3Java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的相关知识，以便更好的与项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目结合；</a:t>
                      </a:r>
                      <a:endParaRPr kumimoji="1" lang="en-US" altLang="zh-CN" sz="1400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日语方面还需要加把劲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，希望可以通过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N4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。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2.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项目框架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——F3Java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△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3.Spring Boot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4.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△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161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 smtClean="0">
                          <a:solidFill>
                            <a:prstClr val="black"/>
                          </a:solidFill>
                          <a:latin typeface="KaiTi" panose="02010609060101010101"/>
                          <a:ea typeface="KaiTi" panose="02010609060101010101"/>
                          <a:cs typeface="Arial Unicode MS" panose="020B0604020202020204" pitchFamily="50" charset="-128"/>
                        </a:rPr>
                        <a:t>陈盈坤</a:t>
                      </a:r>
                    </a:p>
                    <a:p>
                      <a:pPr algn="ctr"/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项目知识学习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学习了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F3Java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，并在实际开发中进行应用；</a:t>
                      </a:r>
                      <a:endParaRPr kumimoji="1" lang="en-US" altLang="zh-CN" sz="1400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r>
                        <a:rPr kumimoji="1" lang="en-US" altLang="ja-JP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J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ava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还需学习，日语仍需努力。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</a:tr>
              <a:tr h="36577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2.Java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基础学习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577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3.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△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616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 smtClean="0">
                          <a:solidFill>
                            <a:prstClr val="black"/>
                          </a:solidFill>
                          <a:latin typeface="KaiTi" panose="02010609060101010101"/>
                          <a:ea typeface="KaiTi" panose="02010609060101010101"/>
                          <a:cs typeface="Arial Unicode MS" panose="020B0604020202020204" pitchFamily="50" charset="-128"/>
                        </a:rPr>
                        <a:t>李立新</a:t>
                      </a:r>
                    </a:p>
                    <a:p>
                      <a:pPr algn="ctr"/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项目知识学习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项目知识大致掌握，式样书编写有待提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升；</a:t>
                      </a:r>
                      <a:endParaRPr kumimoji="1" lang="en-US" altLang="zh-CN" sz="1400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日语能力与大家有一定的差距，还需加强！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2.Angular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△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KaiTi" panose="02010609060101010101"/>
                      </a:endParaRPr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3.Spring Boot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KaiTi" panose="02010609060101010101"/>
                      </a:endParaRPr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4.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△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KaiTi" panose="02010609060101010101"/>
                      </a:endParaRPr>
                    </a:p>
                  </a:txBody>
                  <a:tcPr/>
                </a:tc>
              </a:tr>
              <a:tr h="3161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 smtClean="0">
                          <a:solidFill>
                            <a:prstClr val="black"/>
                          </a:solidFill>
                          <a:latin typeface="KaiTi" panose="02010609060101010101"/>
                          <a:ea typeface="KaiTi" panose="02010609060101010101"/>
                          <a:cs typeface="Arial Unicode MS" panose="020B0604020202020204" pitchFamily="50" charset="-128"/>
                        </a:rPr>
                        <a:t>张瑶</a:t>
                      </a:r>
                    </a:p>
                    <a:p>
                      <a:pPr algn="ctr"/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项目知识学习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项目完成较好，</a:t>
                      </a:r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shell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学习基本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掌握；</a:t>
                      </a:r>
                      <a:endParaRPr kumimoji="1" lang="en-US" altLang="zh-CN" sz="1400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日语方面有所不足，继续努力。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2.Shell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61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3.</a:t>
                      </a:r>
                      <a:r>
                        <a:rPr kumimoji="1" lang="zh-CN" altLang="en-US" sz="1400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日语学习</a:t>
                      </a:r>
                      <a:endParaRPr kumimoji="1" lang="ja-JP" altLang="en-US" sz="14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KaiTi" panose="02010609060101010101"/>
                        </a:rPr>
                        <a:t>△</a:t>
                      </a:r>
                      <a:endParaRPr kumimoji="1" lang="ja-JP" altLang="en-US" sz="1400" dirty="0">
                        <a:latin typeface="KaiTi" panose="02010609060101010101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28964" y="6464880"/>
            <a:ext cx="333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○</a:t>
            </a:r>
            <a:r>
              <a:rPr kumimoji="1" lang="zh-CN" altLang="en-US" sz="1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：完成情况较好  </a:t>
            </a:r>
            <a:r>
              <a:rPr kumimoji="1" lang="ja-JP" altLang="en-US" sz="1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△</a:t>
            </a:r>
            <a:r>
              <a:rPr kumimoji="1" lang="zh-CN" altLang="en-US" sz="1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：完成情况一般</a:t>
            </a:r>
            <a:endParaRPr kumimoji="1" lang="ja-JP" altLang="en-US" sz="1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161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库_矩形 7"/>
          <p:cNvSpPr/>
          <p:nvPr>
            <p:custDataLst>
              <p:tags r:id="rId1"/>
            </p:custDataLst>
          </p:nvPr>
        </p:nvSpPr>
        <p:spPr>
          <a:xfrm>
            <a:off x="1194012" y="1384339"/>
            <a:ext cx="32317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K5</a:t>
            </a:r>
            <a:r>
              <a:rPr kumimoji="1" lang="ja-JP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移行</a:t>
            </a:r>
            <a:endParaRPr kumimoji="1" lang="en-US" altLang="ja-JP" sz="2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endParaRPr kumimoji="1" lang="en-US" altLang="ja-JP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TW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非互換</a:t>
            </a:r>
            <a:r>
              <a:rPr kumimoji="1"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内容</a:t>
            </a:r>
            <a:r>
              <a:rPr kumimoji="1" lang="zh-TW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調査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28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en-US" altLang="zh-TW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TW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非互換</a:t>
            </a:r>
            <a:r>
              <a:rPr kumimoji="1"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箇所</a:t>
            </a:r>
            <a:r>
              <a:rPr kumimoji="1" lang="zh-TW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特定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26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en-US" altLang="zh-TW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TW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非互換</a:t>
            </a:r>
            <a:r>
              <a:rPr kumimoji="1" lang="zh-TW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箇所対応</a:t>
            </a:r>
            <a:r>
              <a:rPr kumimoji="1" lang="zh-TW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方針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21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ja-JP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PA_库_矩形 10"/>
          <p:cNvSpPr/>
          <p:nvPr>
            <p:custDataLst>
              <p:tags r:id="rId2"/>
            </p:custDataLst>
          </p:nvPr>
        </p:nvSpPr>
        <p:spPr>
          <a:xfrm>
            <a:off x="4518859" y="1384339"/>
            <a:ext cx="32317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入金</a:t>
            </a:r>
            <a:r>
              <a:rPr kumimoji="1"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照合</a:t>
            </a:r>
            <a:endParaRPr kumimoji="1" lang="en-US" altLang="zh-CN" sz="2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SS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式样书：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PT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测试式样书：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PG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batch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12470" y="1000040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陈佳欣</a:t>
            </a:r>
            <a:endParaRPr kumimoji="1" lang="ja-JP" altLang="en-US" sz="20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37318" y="931234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陈盈坤</a:t>
            </a:r>
            <a:endParaRPr kumimoji="1" lang="ja-JP" altLang="en-US" sz="20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167476" y="944336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徐至彦</a:t>
            </a:r>
            <a:endParaRPr kumimoji="1" lang="ja-JP" altLang="en-US" sz="20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53950" y="3418522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李立新</a:t>
            </a:r>
            <a:endParaRPr kumimoji="1" lang="ja-JP" altLang="en-US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08051" y="3418522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张瑶</a:t>
            </a:r>
            <a:endParaRPr kumimoji="1" lang="ja-JP" altLang="en-US" sz="20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PA_库_矩形 7"/>
          <p:cNvSpPr/>
          <p:nvPr>
            <p:custDataLst>
              <p:tags r:id="rId3"/>
            </p:custDataLst>
          </p:nvPr>
        </p:nvSpPr>
        <p:spPr>
          <a:xfrm>
            <a:off x="8149017" y="1492060"/>
            <a:ext cx="32317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latin typeface="Meiryo UI" panose="020B0604030504040204" pitchFamily="50" charset="-128"/>
                <a:ea typeface="KaiTi" panose="02010609060101010101"/>
              </a:rPr>
              <a:t>Media Cloud</a:t>
            </a:r>
          </a:p>
          <a:p>
            <a:endParaRPr kumimoji="1" lang="ja-JP" altLang="en-US" sz="1400" dirty="0"/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SS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式样书：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PT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测试式样书：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PG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15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batch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" name="PA_库_矩形 10"/>
          <p:cNvSpPr/>
          <p:nvPr>
            <p:custDataLst>
              <p:tags r:id="rId4"/>
            </p:custDataLst>
          </p:nvPr>
        </p:nvSpPr>
        <p:spPr>
          <a:xfrm>
            <a:off x="2560204" y="3877942"/>
            <a:ext cx="32317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入金</a:t>
            </a:r>
            <a:r>
              <a:rPr kumimoji="1" lang="zh-CN" altLang="en-US" sz="2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照合</a:t>
            </a:r>
            <a:endParaRPr kumimoji="1" lang="en-US" altLang="zh-CN" sz="2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SS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式样书：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15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</a:p>
          <a:p>
            <a:pPr algn="ctr"/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PT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测试式样书：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15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</a:p>
          <a:p>
            <a:pPr algn="ctr"/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PG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10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batch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lang="en-US" altLang="zh-C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" name="PA_库_矩形 10"/>
          <p:cNvSpPr/>
          <p:nvPr>
            <p:custDataLst>
              <p:tags r:id="rId5"/>
            </p:custDataLst>
          </p:nvPr>
        </p:nvSpPr>
        <p:spPr>
          <a:xfrm>
            <a:off x="6614306" y="3968557"/>
            <a:ext cx="3231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Media Cloud</a:t>
            </a:r>
          </a:p>
          <a:p>
            <a:pPr algn="ctr"/>
            <a:endParaRPr kumimoji="1" lang="en-US" altLang="zh-CN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SS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式样书：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PG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PT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式样书：</a:t>
            </a:r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</a:p>
          <a:p>
            <a:pPr algn="ctr"/>
            <a:r>
              <a: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IT</a:t>
            </a:r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式样书：</a:t>
            </a:r>
            <a:r>
              <a:rPr kumimoji="1"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本</a:t>
            </a:r>
            <a:endParaRPr kumimoji="1"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TextBox 1035"/>
          <p:cNvSpPr txBox="1"/>
          <p:nvPr/>
        </p:nvSpPr>
        <p:spPr>
          <a:xfrm>
            <a:off x="246041" y="144967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学有所</a:t>
            </a:r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 之 实绩</a:t>
            </a:r>
            <a:endParaRPr lang="zh-CN" altLang="en-US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047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35"/>
          <p:cNvSpPr txBox="1"/>
          <p:nvPr/>
        </p:nvSpPr>
        <p:spPr>
          <a:xfrm>
            <a:off x="285976" y="115324"/>
            <a:ext cx="36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学有所</a:t>
            </a:r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 之 </a:t>
            </a:r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项目收获</a:t>
            </a:r>
            <a:endParaRPr lang="zh-CN" altLang="en-US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25628"/>
              </p:ext>
            </p:extLst>
          </p:nvPr>
        </p:nvGraphicFramePr>
        <p:xfrm>
          <a:off x="758009" y="1333243"/>
          <a:ext cx="10690268" cy="427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21"/>
                <a:gridCol w="8894547"/>
              </a:tblGrid>
              <a:tr h="416438">
                <a:tc>
                  <a:txBody>
                    <a:bodyPr/>
                    <a:lstStyle/>
                    <a:p>
                      <a:r>
                        <a:rPr kumimoji="1" lang="zh-CN" altLang="en-US" sz="2000" dirty="0" smtClean="0">
                          <a:ea typeface="KaiTi" panose="02010609060101010101"/>
                        </a:rPr>
                        <a:t>项目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 smtClean="0">
                          <a:ea typeface="KaiTi" panose="02010609060101010101"/>
                        </a:rPr>
                        <a:t>收获</a:t>
                      </a:r>
                      <a:endParaRPr kumimoji="1" lang="ja-JP" altLang="en-US" sz="20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2222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K5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移行</a:t>
                      </a:r>
                      <a:endParaRPr kumimoji="1" lang="ja-JP" altLang="en-US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1.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学会了文档规约，交付的文档更加清晰明了，格式更加严谨。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2.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在阅读和编写日文文档的过程中，提高了日语的能力，能够简单的和日方担当进行文字交流。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3</a:t>
                      </a:r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掌握了调查问题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的方法，把难题分解成几部分，一步一步解决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4.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写日报是很有必要的，每日总结可以对自己项目进度和完成情况有更清晰的认识。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</a:txBody>
                  <a:tcPr/>
                </a:tc>
              </a:tr>
              <a:tr h="1482847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M</a:t>
                      </a:r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edia Cloud</a:t>
                      </a:r>
                      <a:endParaRPr kumimoji="1" lang="ja-JP" altLang="en-US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1.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用到类似用户信息的复杂数据时，我会通过式样书了解这些信息的用途，将数据的结构理清。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2.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提高了代码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的共通意识。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3.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学习并了解了</a:t>
                      </a:r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LDAP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4.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编写代码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的逻辑更加清晰。</a:t>
                      </a:r>
                      <a:endParaRPr kumimoji="1" lang="ja-JP" altLang="en-US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</a:tr>
              <a:tr h="422222">
                <a:tc>
                  <a:txBody>
                    <a:bodyPr/>
                    <a:lstStyle/>
                    <a:p>
                      <a:r>
                        <a:rPr kumimoji="1" lang="zh-CN" altLang="en-US" sz="1800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入金照合</a:t>
                      </a:r>
                      <a:endParaRPr kumimoji="1" lang="ja-JP" altLang="en-US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1.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能够充分考虑异常情况，对</a:t>
                      </a:r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Java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异常处理的使用更加熟练。</a:t>
                      </a:r>
                      <a:endParaRPr kumimoji="1" lang="en-US" altLang="zh-CN" dirty="0" smtClean="0">
                        <a:latin typeface="KaiTi" panose="02010609060101010101" pitchFamily="49" charset="-122"/>
                        <a:ea typeface="KaiTi" panose="02010609060101010101"/>
                      </a:endParaRPr>
                    </a:p>
                    <a:p>
                      <a:r>
                        <a:rPr kumimoji="1" lang="en-US" altLang="zh-CN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2.</a:t>
                      </a:r>
                      <a:r>
                        <a:rPr kumimoji="1" lang="zh-CN" altLang="en-US" dirty="0" smtClean="0">
                          <a:latin typeface="KaiTi" panose="02010609060101010101" pitchFamily="49" charset="-122"/>
                          <a:ea typeface="KaiTi" panose="02010609060101010101"/>
                        </a:rPr>
                        <a:t>查阅相关插件的官方文档，调试各种实例，找到属于项目本身比较合适的一种插件配置。</a:t>
                      </a:r>
                      <a:endParaRPr kumimoji="1" lang="ja-JP" altLang="en-US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51" y="1257576"/>
            <a:ext cx="7676865" cy="6858000"/>
          </a:xfrm>
          <a:prstGeom prst="rect">
            <a:avLst/>
          </a:prstGeom>
        </p:spPr>
      </p:pic>
      <p:sp>
        <p:nvSpPr>
          <p:cNvPr id="2" name="PA_库_文本框 1"/>
          <p:cNvSpPr txBox="1"/>
          <p:nvPr>
            <p:custDataLst>
              <p:tags r:id="rId1"/>
            </p:custDataLst>
          </p:nvPr>
        </p:nvSpPr>
        <p:spPr>
          <a:xfrm>
            <a:off x="8168059" y="599986"/>
            <a:ext cx="1107996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再踏征程</a:t>
            </a:r>
            <a:endParaRPr lang="zh-CN" alt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4" y="60159"/>
            <a:ext cx="3771091" cy="33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02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 bwMode="auto">
          <a:xfrm>
            <a:off x="595268" y="1383217"/>
            <a:ext cx="655700" cy="151869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dirty="0" smtClean="0">
                <a:ln>
                  <a:noFill/>
                </a:ln>
                <a:latin typeface="KaiTi" panose="02010609060101010101" pitchFamily="49" charset="-122"/>
                <a:ea typeface="KaiTi" panose="02010609060101010101"/>
              </a:rPr>
              <a:t>日语方面</a:t>
            </a:r>
            <a:endParaRPr kumimoji="1" lang="ja-JP" altLang="en-US" sz="2400" i="0" u="none" strike="noStrike" cap="none" normalizeH="0" baseline="0" dirty="0" smtClean="0">
              <a:ln>
                <a:noFill/>
              </a:ln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17295" y="1383217"/>
            <a:ext cx="47064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/>
              </a:rPr>
              <a:t>19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年通过</a:t>
            </a:r>
            <a:r>
              <a:rPr lang="en-US" altLang="zh-CN" dirty="0">
                <a:latin typeface="KaiTi" panose="02010609060101010101" pitchFamily="49" charset="-122"/>
                <a:ea typeface="KaiTi" panose="02010609060101010101"/>
              </a:rPr>
              <a:t>N3</a:t>
            </a: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/>
              </a:rPr>
              <a:t>19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年年底能熟练阅读日文邮件和技术文档</a:t>
            </a:r>
            <a:endParaRPr lang="en-US" altLang="zh-CN" dirty="0" smtClean="0">
              <a:latin typeface="KaiTi" panose="02010609060101010101" pitchFamily="49" charset="-122"/>
              <a:ea typeface="KaiTi" panose="02010609060101010101"/>
            </a:endParaRP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可以和日方担当进行简单的对话交流</a:t>
            </a:r>
            <a:endParaRPr lang="en-US" altLang="zh-CN" dirty="0">
              <a:latin typeface="KaiTi" panose="02010609060101010101" pitchFamily="49" charset="-122"/>
              <a:ea typeface="KaiTi" panose="02010609060101010101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2767" y="1473147"/>
            <a:ext cx="33899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每天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背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/>
              </a:rPr>
              <a:t>20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个单词</a:t>
            </a:r>
            <a:endParaRPr lang="en-US" altLang="zh-CN" dirty="0" smtClean="0">
              <a:latin typeface="KaiTi" panose="02010609060101010101" pitchFamily="49" charset="-122"/>
              <a:ea typeface="KaiTi" panose="02010609060101010101"/>
            </a:endParaRP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每周末复习本周已学课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程</a:t>
            </a:r>
            <a:endParaRPr lang="en-US" altLang="zh-CN" dirty="0">
              <a:latin typeface="KaiTi" panose="02010609060101010101" pitchFamily="49" charset="-122"/>
              <a:ea typeface="KaiTi" panose="02010609060101010101"/>
            </a:endParaRP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日语课程出勤率达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/>
              </a:rPr>
              <a:t>到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/>
              </a:rPr>
              <a:t>100%</a:t>
            </a:r>
          </a:p>
        </p:txBody>
      </p:sp>
      <p:sp>
        <p:nvSpPr>
          <p:cNvPr id="13" name="右矢印 12"/>
          <p:cNvSpPr/>
          <p:nvPr/>
        </p:nvSpPr>
        <p:spPr bwMode="auto">
          <a:xfrm>
            <a:off x="5669962" y="1965630"/>
            <a:ext cx="741910" cy="35386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1035"/>
          <p:cNvSpPr txBox="1"/>
          <p:nvPr/>
        </p:nvSpPr>
        <p:spPr>
          <a:xfrm>
            <a:off x="340924" y="197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再踏征程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01479" y="3952325"/>
            <a:ext cx="655700" cy="150329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</a:rPr>
              <a:t>技术方面</a:t>
            </a:r>
            <a:endParaRPr kumimoji="1" lang="ja-JP" altLang="en-US" sz="24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42767" y="4034559"/>
            <a:ext cx="41905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</a:rPr>
              <a:t>公司技术讲座参与度达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</a:rPr>
              <a:t>到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</a:rPr>
              <a:t>70%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</a:rPr>
              <a:t>以上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sym typeface="+mn-ea"/>
              </a:rPr>
              <a:t>学习文档规约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sym typeface="+mn-ea"/>
              </a:rPr>
              <a:t>、参照前人优秀文档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/>
              <a:sym typeface="+mn-ea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温故而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知新，阅读优秀技术书籍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17295" y="4034559"/>
            <a:ext cx="4798803" cy="128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了解时下流行框架和语言，拓展知识面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/>
              <a:cs typeface="Arial Unicode MS" panose="020B0604020202020204" pitchFamily="50" charset="-128"/>
              <a:sym typeface="+mn-ea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独立的进行文档的编写和问题点的调查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/>
              <a:cs typeface="Arial Unicode MS" panose="020B0604020202020204" pitchFamily="50" charset="-128"/>
              <a:sym typeface="+mn-ea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◇ 成长为基础扎实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，能解决问题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/>
                <a:cs typeface="Arial Unicode MS" panose="020B0604020202020204" pitchFamily="50" charset="-128"/>
                <a:sym typeface="+mn-ea"/>
              </a:rPr>
              <a:t>的技术者</a:t>
            </a:r>
            <a:endParaRPr lang="zh-CN" altLang="en-US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/>
              <a:cs typeface="Arial Unicode MS" panose="020B0604020202020204" pitchFamily="50" charset="-128"/>
              <a:sym typeface="+mn-ea"/>
            </a:endParaRPr>
          </a:p>
        </p:txBody>
      </p:sp>
      <p:sp>
        <p:nvSpPr>
          <p:cNvPr id="25" name="右矢印 24"/>
          <p:cNvSpPr/>
          <p:nvPr/>
        </p:nvSpPr>
        <p:spPr bwMode="auto">
          <a:xfrm>
            <a:off x="5712813" y="4527042"/>
            <a:ext cx="741910" cy="35386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ja-JP" altLang="en-US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985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21200"/>
            <a:ext cx="12191999" cy="1137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72" y="-2"/>
            <a:ext cx="12191998" cy="11379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-3127655"/>
            <a:ext cx="11982450" cy="9985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19" y="1655826"/>
            <a:ext cx="8229368" cy="6858000"/>
          </a:xfrm>
          <a:prstGeom prst="rect">
            <a:avLst/>
          </a:prstGeom>
        </p:spPr>
      </p:pic>
      <p:sp>
        <p:nvSpPr>
          <p:cNvPr id="12" name="PA_库_矩形 11"/>
          <p:cNvSpPr/>
          <p:nvPr>
            <p:custDataLst>
              <p:tags r:id="rId1"/>
            </p:custDataLst>
          </p:nvPr>
        </p:nvSpPr>
        <p:spPr>
          <a:xfrm>
            <a:off x="3773697" y="5884508"/>
            <a:ext cx="4490612" cy="40395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诸位大侠 江湖再见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4" name="PA_库_直接连接符 13"/>
          <p:cNvCxnSpPr/>
          <p:nvPr>
            <p:custDataLst>
              <p:tags r:id="rId2"/>
            </p:custDataLst>
          </p:nvPr>
        </p:nvCxnSpPr>
        <p:spPr>
          <a:xfrm>
            <a:off x="3903660" y="6301178"/>
            <a:ext cx="443767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"/>
          <p:cNvGrpSpPr>
            <a:grpSpLocks noChangeAspect="1"/>
          </p:cNvGrpSpPr>
          <p:nvPr/>
        </p:nvGrpSpPr>
        <p:grpSpPr bwMode="auto">
          <a:xfrm>
            <a:off x="1447002" y="-219455"/>
            <a:ext cx="9144001" cy="6858000"/>
            <a:chOff x="0" y="0"/>
            <a:chExt cx="5760" cy="4320"/>
          </a:xfrm>
        </p:grpSpPr>
        <p:sp>
          <p:nvSpPr>
            <p:cNvPr id="15" name="AutoShape 6"/>
            <p:cNvSpPr>
              <a:spLocks noChangeAspect="1" noChangeArrowheads="1" noTextEdit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gray">
            <a:xfrm>
              <a:off x="1217" y="2598"/>
              <a:ext cx="97" cy="159"/>
            </a:xfrm>
            <a:custGeom>
              <a:avLst/>
              <a:gdLst>
                <a:gd name="T0" fmla="*/ 0 w 484"/>
                <a:gd name="T1" fmla="*/ 0 h 795"/>
                <a:gd name="T2" fmla="*/ 0 w 484"/>
                <a:gd name="T3" fmla="*/ 0 h 795"/>
                <a:gd name="T4" fmla="*/ 0 w 484"/>
                <a:gd name="T5" fmla="*/ 0 h 795"/>
                <a:gd name="T6" fmla="*/ 0 w 484"/>
                <a:gd name="T7" fmla="*/ 0 h 795"/>
                <a:gd name="T8" fmla="*/ 0 w 484"/>
                <a:gd name="T9" fmla="*/ 0 h 795"/>
                <a:gd name="T10" fmla="*/ 0 w 484"/>
                <a:gd name="T11" fmla="*/ 0 h 795"/>
                <a:gd name="T12" fmla="*/ 0 w 484"/>
                <a:gd name="T13" fmla="*/ 0 h 795"/>
                <a:gd name="T14" fmla="*/ 0 w 484"/>
                <a:gd name="T15" fmla="*/ 0 h 795"/>
                <a:gd name="T16" fmla="*/ 0 w 484"/>
                <a:gd name="T17" fmla="*/ 0 h 795"/>
                <a:gd name="T18" fmla="*/ 0 w 484"/>
                <a:gd name="T19" fmla="*/ 0 h 795"/>
                <a:gd name="T20" fmla="*/ 0 w 484"/>
                <a:gd name="T21" fmla="*/ 0 h 795"/>
                <a:gd name="T22" fmla="*/ 0 w 484"/>
                <a:gd name="T23" fmla="*/ 0 h 795"/>
                <a:gd name="T24" fmla="*/ 0 w 484"/>
                <a:gd name="T25" fmla="*/ 0 h 795"/>
                <a:gd name="T26" fmla="*/ 0 w 484"/>
                <a:gd name="T27" fmla="*/ 0 h 795"/>
                <a:gd name="T28" fmla="*/ 0 w 484"/>
                <a:gd name="T29" fmla="*/ 0 h 795"/>
                <a:gd name="T30" fmla="*/ 0 w 484"/>
                <a:gd name="T31" fmla="*/ 0 h 795"/>
                <a:gd name="T32" fmla="*/ 0 w 484"/>
                <a:gd name="T33" fmla="*/ 0 h 795"/>
                <a:gd name="T34" fmla="*/ 0 w 484"/>
                <a:gd name="T35" fmla="*/ 0 h 795"/>
                <a:gd name="T36" fmla="*/ 0 w 484"/>
                <a:gd name="T37" fmla="*/ 0 h 795"/>
                <a:gd name="T38" fmla="*/ 0 w 484"/>
                <a:gd name="T39" fmla="*/ 0 h 795"/>
                <a:gd name="T40" fmla="*/ 0 w 484"/>
                <a:gd name="T41" fmla="*/ 0 h 795"/>
                <a:gd name="T42" fmla="*/ 0 w 484"/>
                <a:gd name="T43" fmla="*/ 0 h 795"/>
                <a:gd name="T44" fmla="*/ 0 w 484"/>
                <a:gd name="T45" fmla="*/ 0 h 7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4"/>
                <a:gd name="T70" fmla="*/ 0 h 795"/>
                <a:gd name="T71" fmla="*/ 484 w 484"/>
                <a:gd name="T72" fmla="*/ 795 h 7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4" h="795">
                  <a:moveTo>
                    <a:pt x="0" y="764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50" y="700"/>
                    <a:pt x="113" y="715"/>
                    <a:pt x="186" y="715"/>
                  </a:cubicBezTo>
                  <a:cubicBezTo>
                    <a:pt x="309" y="715"/>
                    <a:pt x="371" y="674"/>
                    <a:pt x="371" y="593"/>
                  </a:cubicBezTo>
                  <a:cubicBezTo>
                    <a:pt x="371" y="562"/>
                    <a:pt x="361" y="536"/>
                    <a:pt x="339" y="515"/>
                  </a:cubicBezTo>
                  <a:cubicBezTo>
                    <a:pt x="323" y="498"/>
                    <a:pt x="305" y="484"/>
                    <a:pt x="284" y="472"/>
                  </a:cubicBezTo>
                  <a:cubicBezTo>
                    <a:pt x="265" y="462"/>
                    <a:pt x="241" y="450"/>
                    <a:pt x="212" y="436"/>
                  </a:cubicBezTo>
                  <a:cubicBezTo>
                    <a:pt x="142" y="402"/>
                    <a:pt x="93" y="369"/>
                    <a:pt x="65" y="337"/>
                  </a:cubicBezTo>
                  <a:cubicBezTo>
                    <a:pt x="30" y="299"/>
                    <a:pt x="13" y="253"/>
                    <a:pt x="13" y="199"/>
                  </a:cubicBezTo>
                  <a:cubicBezTo>
                    <a:pt x="13" y="129"/>
                    <a:pt x="40" y="77"/>
                    <a:pt x="94" y="43"/>
                  </a:cubicBezTo>
                  <a:cubicBezTo>
                    <a:pt x="140" y="14"/>
                    <a:pt x="198" y="0"/>
                    <a:pt x="269" y="0"/>
                  </a:cubicBezTo>
                  <a:cubicBezTo>
                    <a:pt x="318" y="0"/>
                    <a:pt x="372" y="8"/>
                    <a:pt x="430" y="26"/>
                  </a:cubicBezTo>
                  <a:cubicBezTo>
                    <a:pt x="430" y="111"/>
                    <a:pt x="430" y="111"/>
                    <a:pt x="430" y="111"/>
                  </a:cubicBezTo>
                  <a:cubicBezTo>
                    <a:pt x="381" y="89"/>
                    <a:pt x="329" y="78"/>
                    <a:pt x="274" y="78"/>
                  </a:cubicBezTo>
                  <a:cubicBezTo>
                    <a:pt x="232" y="78"/>
                    <a:pt x="197" y="86"/>
                    <a:pt x="169" y="103"/>
                  </a:cubicBezTo>
                  <a:cubicBezTo>
                    <a:pt x="141" y="120"/>
                    <a:pt x="126" y="148"/>
                    <a:pt x="126" y="186"/>
                  </a:cubicBezTo>
                  <a:cubicBezTo>
                    <a:pt x="126" y="218"/>
                    <a:pt x="136" y="244"/>
                    <a:pt x="156" y="264"/>
                  </a:cubicBezTo>
                  <a:cubicBezTo>
                    <a:pt x="176" y="285"/>
                    <a:pt x="219" y="312"/>
                    <a:pt x="286" y="345"/>
                  </a:cubicBezTo>
                  <a:cubicBezTo>
                    <a:pt x="338" y="372"/>
                    <a:pt x="374" y="392"/>
                    <a:pt x="391" y="406"/>
                  </a:cubicBezTo>
                  <a:cubicBezTo>
                    <a:pt x="426" y="430"/>
                    <a:pt x="450" y="457"/>
                    <a:pt x="464" y="486"/>
                  </a:cubicBezTo>
                  <a:cubicBezTo>
                    <a:pt x="478" y="512"/>
                    <a:pt x="484" y="544"/>
                    <a:pt x="484" y="581"/>
                  </a:cubicBezTo>
                  <a:cubicBezTo>
                    <a:pt x="484" y="724"/>
                    <a:pt x="387" y="795"/>
                    <a:pt x="193" y="795"/>
                  </a:cubicBezTo>
                  <a:cubicBezTo>
                    <a:pt x="114" y="795"/>
                    <a:pt x="50" y="785"/>
                    <a:pt x="0" y="7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gray">
            <a:xfrm>
              <a:off x="1349" y="2526"/>
              <a:ext cx="115" cy="227"/>
            </a:xfrm>
            <a:custGeom>
              <a:avLst/>
              <a:gdLst>
                <a:gd name="T0" fmla="*/ 0 w 572"/>
                <a:gd name="T1" fmla="*/ 0 h 1136"/>
                <a:gd name="T2" fmla="*/ 0 w 572"/>
                <a:gd name="T3" fmla="*/ 0 h 1136"/>
                <a:gd name="T4" fmla="*/ 0 w 572"/>
                <a:gd name="T5" fmla="*/ 0 h 1136"/>
                <a:gd name="T6" fmla="*/ 0 w 572"/>
                <a:gd name="T7" fmla="*/ 0 h 1136"/>
                <a:gd name="T8" fmla="*/ 0 w 572"/>
                <a:gd name="T9" fmla="*/ 0 h 1136"/>
                <a:gd name="T10" fmla="*/ 0 w 572"/>
                <a:gd name="T11" fmla="*/ 0 h 1136"/>
                <a:gd name="T12" fmla="*/ 0 w 572"/>
                <a:gd name="T13" fmla="*/ 0 h 1136"/>
                <a:gd name="T14" fmla="*/ 0 w 572"/>
                <a:gd name="T15" fmla="*/ 0 h 1136"/>
                <a:gd name="T16" fmla="*/ 0 w 572"/>
                <a:gd name="T17" fmla="*/ 0 h 1136"/>
                <a:gd name="T18" fmla="*/ 0 w 572"/>
                <a:gd name="T19" fmla="*/ 0 h 1136"/>
                <a:gd name="T20" fmla="*/ 0 w 572"/>
                <a:gd name="T21" fmla="*/ 0 h 1136"/>
                <a:gd name="T22" fmla="*/ 0 w 572"/>
                <a:gd name="T23" fmla="*/ 0 h 1136"/>
                <a:gd name="T24" fmla="*/ 0 w 572"/>
                <a:gd name="T25" fmla="*/ 0 h 1136"/>
                <a:gd name="T26" fmla="*/ 0 w 572"/>
                <a:gd name="T27" fmla="*/ 0 h 1136"/>
                <a:gd name="T28" fmla="*/ 0 w 572"/>
                <a:gd name="T29" fmla="*/ 0 h 1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2"/>
                <a:gd name="T46" fmla="*/ 0 h 1136"/>
                <a:gd name="T47" fmla="*/ 572 w 572"/>
                <a:gd name="T48" fmla="*/ 1136 h 1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2" h="1136">
                  <a:moveTo>
                    <a:pt x="0" y="11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400"/>
                    <a:pt x="129" y="400"/>
                    <a:pt x="129" y="400"/>
                  </a:cubicBezTo>
                  <a:cubicBezTo>
                    <a:pt x="196" y="374"/>
                    <a:pt x="260" y="361"/>
                    <a:pt x="319" y="361"/>
                  </a:cubicBezTo>
                  <a:cubicBezTo>
                    <a:pt x="438" y="361"/>
                    <a:pt x="515" y="400"/>
                    <a:pt x="549" y="479"/>
                  </a:cubicBezTo>
                  <a:cubicBezTo>
                    <a:pt x="564" y="515"/>
                    <a:pt x="572" y="579"/>
                    <a:pt x="572" y="673"/>
                  </a:cubicBezTo>
                  <a:cubicBezTo>
                    <a:pt x="572" y="1136"/>
                    <a:pt x="572" y="1136"/>
                    <a:pt x="572" y="1136"/>
                  </a:cubicBezTo>
                  <a:cubicBezTo>
                    <a:pt x="443" y="1136"/>
                    <a:pt x="443" y="1136"/>
                    <a:pt x="443" y="1136"/>
                  </a:cubicBezTo>
                  <a:cubicBezTo>
                    <a:pt x="443" y="653"/>
                    <a:pt x="443" y="653"/>
                    <a:pt x="443" y="653"/>
                  </a:cubicBezTo>
                  <a:cubicBezTo>
                    <a:pt x="443" y="581"/>
                    <a:pt x="436" y="529"/>
                    <a:pt x="420" y="499"/>
                  </a:cubicBezTo>
                  <a:cubicBezTo>
                    <a:pt x="400" y="459"/>
                    <a:pt x="362" y="439"/>
                    <a:pt x="307" y="439"/>
                  </a:cubicBezTo>
                  <a:cubicBezTo>
                    <a:pt x="256" y="439"/>
                    <a:pt x="196" y="454"/>
                    <a:pt x="129" y="485"/>
                  </a:cubicBezTo>
                  <a:cubicBezTo>
                    <a:pt x="129" y="1136"/>
                    <a:pt x="129" y="1136"/>
                    <a:pt x="129" y="1136"/>
                  </a:cubicBezTo>
                  <a:lnTo>
                    <a:pt x="0" y="1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gray">
            <a:xfrm>
              <a:off x="1499" y="2598"/>
              <a:ext cx="117" cy="159"/>
            </a:xfrm>
            <a:custGeom>
              <a:avLst/>
              <a:gdLst>
                <a:gd name="T0" fmla="*/ 0 w 585"/>
                <a:gd name="T1" fmla="*/ 0 h 795"/>
                <a:gd name="T2" fmla="*/ 0 w 585"/>
                <a:gd name="T3" fmla="*/ 0 h 795"/>
                <a:gd name="T4" fmla="*/ 0 w 585"/>
                <a:gd name="T5" fmla="*/ 0 h 795"/>
                <a:gd name="T6" fmla="*/ 0 w 585"/>
                <a:gd name="T7" fmla="*/ 0 h 795"/>
                <a:gd name="T8" fmla="*/ 0 w 585"/>
                <a:gd name="T9" fmla="*/ 0 h 795"/>
                <a:gd name="T10" fmla="*/ 0 w 585"/>
                <a:gd name="T11" fmla="*/ 0 h 795"/>
                <a:gd name="T12" fmla="*/ 0 w 585"/>
                <a:gd name="T13" fmla="*/ 0 h 795"/>
                <a:gd name="T14" fmla="*/ 0 w 585"/>
                <a:gd name="T15" fmla="*/ 0 h 795"/>
                <a:gd name="T16" fmla="*/ 0 w 585"/>
                <a:gd name="T17" fmla="*/ 0 h 795"/>
                <a:gd name="T18" fmla="*/ 0 w 585"/>
                <a:gd name="T19" fmla="*/ 0 h 795"/>
                <a:gd name="T20" fmla="*/ 0 w 585"/>
                <a:gd name="T21" fmla="*/ 0 h 795"/>
                <a:gd name="T22" fmla="*/ 0 w 585"/>
                <a:gd name="T23" fmla="*/ 0 h 795"/>
                <a:gd name="T24" fmla="*/ 0 w 585"/>
                <a:gd name="T25" fmla="*/ 0 h 795"/>
                <a:gd name="T26" fmla="*/ 0 w 585"/>
                <a:gd name="T27" fmla="*/ 0 h 795"/>
                <a:gd name="T28" fmla="*/ 0 w 585"/>
                <a:gd name="T29" fmla="*/ 0 h 795"/>
                <a:gd name="T30" fmla="*/ 0 w 585"/>
                <a:gd name="T31" fmla="*/ 0 h 795"/>
                <a:gd name="T32" fmla="*/ 0 w 585"/>
                <a:gd name="T33" fmla="*/ 0 h 795"/>
                <a:gd name="T34" fmla="*/ 0 w 585"/>
                <a:gd name="T35" fmla="*/ 0 h 795"/>
                <a:gd name="T36" fmla="*/ 0 w 585"/>
                <a:gd name="T37" fmla="*/ 0 h 795"/>
                <a:gd name="T38" fmla="*/ 0 w 585"/>
                <a:gd name="T39" fmla="*/ 0 h 795"/>
                <a:gd name="T40" fmla="*/ 0 w 585"/>
                <a:gd name="T41" fmla="*/ 0 h 795"/>
                <a:gd name="T42" fmla="*/ 0 w 585"/>
                <a:gd name="T43" fmla="*/ 0 h 795"/>
                <a:gd name="T44" fmla="*/ 0 w 585"/>
                <a:gd name="T45" fmla="*/ 0 h 795"/>
                <a:gd name="T46" fmla="*/ 0 w 585"/>
                <a:gd name="T47" fmla="*/ 0 h 7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5"/>
                <a:gd name="T73" fmla="*/ 0 h 795"/>
                <a:gd name="T74" fmla="*/ 585 w 585"/>
                <a:gd name="T75" fmla="*/ 795 h 7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5" h="795">
                  <a:moveTo>
                    <a:pt x="456" y="298"/>
                  </a:moveTo>
                  <a:cubicBezTo>
                    <a:pt x="456" y="259"/>
                    <a:pt x="456" y="259"/>
                    <a:pt x="456" y="259"/>
                  </a:cubicBezTo>
                  <a:cubicBezTo>
                    <a:pt x="456" y="209"/>
                    <a:pt x="448" y="171"/>
                    <a:pt x="432" y="144"/>
                  </a:cubicBezTo>
                  <a:cubicBezTo>
                    <a:pt x="409" y="102"/>
                    <a:pt x="359" y="81"/>
                    <a:pt x="283" y="81"/>
                  </a:cubicBezTo>
                  <a:cubicBezTo>
                    <a:pt x="214" y="81"/>
                    <a:pt x="144" y="95"/>
                    <a:pt x="73" y="12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5" y="11"/>
                    <a:pt x="219" y="0"/>
                    <a:pt x="296" y="0"/>
                  </a:cubicBezTo>
                  <a:cubicBezTo>
                    <a:pt x="414" y="0"/>
                    <a:pt x="495" y="27"/>
                    <a:pt x="539" y="80"/>
                  </a:cubicBezTo>
                  <a:cubicBezTo>
                    <a:pt x="562" y="109"/>
                    <a:pt x="577" y="152"/>
                    <a:pt x="582" y="209"/>
                  </a:cubicBezTo>
                  <a:cubicBezTo>
                    <a:pt x="584" y="230"/>
                    <a:pt x="585" y="261"/>
                    <a:pt x="585" y="303"/>
                  </a:cubicBezTo>
                  <a:cubicBezTo>
                    <a:pt x="585" y="760"/>
                    <a:pt x="585" y="760"/>
                    <a:pt x="585" y="760"/>
                  </a:cubicBezTo>
                  <a:cubicBezTo>
                    <a:pt x="497" y="783"/>
                    <a:pt x="404" y="795"/>
                    <a:pt x="305" y="795"/>
                  </a:cubicBezTo>
                  <a:cubicBezTo>
                    <a:pt x="211" y="795"/>
                    <a:pt x="138" y="781"/>
                    <a:pt x="86" y="752"/>
                  </a:cubicBezTo>
                  <a:cubicBezTo>
                    <a:pt x="29" y="719"/>
                    <a:pt x="0" y="663"/>
                    <a:pt x="0" y="583"/>
                  </a:cubicBezTo>
                  <a:cubicBezTo>
                    <a:pt x="0" y="491"/>
                    <a:pt x="33" y="423"/>
                    <a:pt x="99" y="380"/>
                  </a:cubicBezTo>
                  <a:cubicBezTo>
                    <a:pt x="149" y="347"/>
                    <a:pt x="233" y="324"/>
                    <a:pt x="350" y="310"/>
                  </a:cubicBezTo>
                  <a:cubicBezTo>
                    <a:pt x="372" y="307"/>
                    <a:pt x="407" y="303"/>
                    <a:pt x="456" y="298"/>
                  </a:cubicBezTo>
                  <a:moveTo>
                    <a:pt x="456" y="372"/>
                  </a:moveTo>
                  <a:cubicBezTo>
                    <a:pt x="378" y="379"/>
                    <a:pt x="318" y="389"/>
                    <a:pt x="278" y="399"/>
                  </a:cubicBezTo>
                  <a:cubicBezTo>
                    <a:pt x="180" y="423"/>
                    <a:pt x="132" y="480"/>
                    <a:pt x="132" y="570"/>
                  </a:cubicBezTo>
                  <a:cubicBezTo>
                    <a:pt x="132" y="619"/>
                    <a:pt x="146" y="655"/>
                    <a:pt x="175" y="679"/>
                  </a:cubicBezTo>
                  <a:cubicBezTo>
                    <a:pt x="206" y="705"/>
                    <a:pt x="256" y="718"/>
                    <a:pt x="325" y="718"/>
                  </a:cubicBezTo>
                  <a:cubicBezTo>
                    <a:pt x="372" y="718"/>
                    <a:pt x="415" y="711"/>
                    <a:pt x="456" y="700"/>
                  </a:cubicBezTo>
                  <a:lnTo>
                    <a:pt x="456" y="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gray">
            <a:xfrm>
              <a:off x="1662" y="2598"/>
              <a:ext cx="119" cy="227"/>
            </a:xfrm>
            <a:custGeom>
              <a:avLst/>
              <a:gdLst>
                <a:gd name="T0" fmla="*/ 0 w 592"/>
                <a:gd name="T1" fmla="*/ 0 h 1136"/>
                <a:gd name="T2" fmla="*/ 0 w 592"/>
                <a:gd name="T3" fmla="*/ 0 h 1136"/>
                <a:gd name="T4" fmla="*/ 0 w 592"/>
                <a:gd name="T5" fmla="*/ 0 h 1136"/>
                <a:gd name="T6" fmla="*/ 0 w 592"/>
                <a:gd name="T7" fmla="*/ 0 h 1136"/>
                <a:gd name="T8" fmla="*/ 0 w 592"/>
                <a:gd name="T9" fmla="*/ 0 h 1136"/>
                <a:gd name="T10" fmla="*/ 0 w 592"/>
                <a:gd name="T11" fmla="*/ 0 h 1136"/>
                <a:gd name="T12" fmla="*/ 0 w 592"/>
                <a:gd name="T13" fmla="*/ 0 h 1136"/>
                <a:gd name="T14" fmla="*/ 0 w 592"/>
                <a:gd name="T15" fmla="*/ 0 h 1136"/>
                <a:gd name="T16" fmla="*/ 0 w 592"/>
                <a:gd name="T17" fmla="*/ 0 h 1136"/>
                <a:gd name="T18" fmla="*/ 0 w 592"/>
                <a:gd name="T19" fmla="*/ 0 h 1136"/>
                <a:gd name="T20" fmla="*/ 0 w 592"/>
                <a:gd name="T21" fmla="*/ 0 h 1136"/>
                <a:gd name="T22" fmla="*/ 0 w 592"/>
                <a:gd name="T23" fmla="*/ 0 h 1136"/>
                <a:gd name="T24" fmla="*/ 0 w 592"/>
                <a:gd name="T25" fmla="*/ 0 h 1136"/>
                <a:gd name="T26" fmla="*/ 0 w 592"/>
                <a:gd name="T27" fmla="*/ 0 h 1136"/>
                <a:gd name="T28" fmla="*/ 0 w 592"/>
                <a:gd name="T29" fmla="*/ 0 h 1136"/>
                <a:gd name="T30" fmla="*/ 0 w 592"/>
                <a:gd name="T31" fmla="*/ 0 h 1136"/>
                <a:gd name="T32" fmla="*/ 0 w 592"/>
                <a:gd name="T33" fmla="*/ 0 h 1136"/>
                <a:gd name="T34" fmla="*/ 0 w 592"/>
                <a:gd name="T35" fmla="*/ 0 h 1136"/>
                <a:gd name="T36" fmla="*/ 0 w 592"/>
                <a:gd name="T37" fmla="*/ 0 h 1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2"/>
                <a:gd name="T58" fmla="*/ 0 h 1136"/>
                <a:gd name="T59" fmla="*/ 592 w 592"/>
                <a:gd name="T60" fmla="*/ 1136 h 1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2" h="1136">
                  <a:moveTo>
                    <a:pt x="129" y="742"/>
                  </a:moveTo>
                  <a:cubicBezTo>
                    <a:pt x="129" y="1136"/>
                    <a:pt x="129" y="1136"/>
                    <a:pt x="129" y="1136"/>
                  </a:cubicBezTo>
                  <a:cubicBezTo>
                    <a:pt x="0" y="1136"/>
                    <a:pt x="0" y="1136"/>
                    <a:pt x="0" y="113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9" y="10"/>
                    <a:pt x="175" y="0"/>
                    <a:pt x="260" y="0"/>
                  </a:cubicBezTo>
                  <a:cubicBezTo>
                    <a:pt x="391" y="0"/>
                    <a:pt x="480" y="39"/>
                    <a:pt x="528" y="118"/>
                  </a:cubicBezTo>
                  <a:cubicBezTo>
                    <a:pt x="571" y="188"/>
                    <a:pt x="592" y="281"/>
                    <a:pt x="592" y="396"/>
                  </a:cubicBezTo>
                  <a:cubicBezTo>
                    <a:pt x="592" y="518"/>
                    <a:pt x="565" y="616"/>
                    <a:pt x="511" y="691"/>
                  </a:cubicBezTo>
                  <a:cubicBezTo>
                    <a:pt x="460" y="761"/>
                    <a:pt x="385" y="795"/>
                    <a:pt x="287" y="795"/>
                  </a:cubicBezTo>
                  <a:cubicBezTo>
                    <a:pt x="245" y="795"/>
                    <a:pt x="209" y="789"/>
                    <a:pt x="180" y="775"/>
                  </a:cubicBezTo>
                  <a:cubicBezTo>
                    <a:pt x="166" y="769"/>
                    <a:pt x="149" y="758"/>
                    <a:pt x="129" y="742"/>
                  </a:cubicBezTo>
                  <a:moveTo>
                    <a:pt x="129" y="653"/>
                  </a:moveTo>
                  <a:cubicBezTo>
                    <a:pt x="172" y="696"/>
                    <a:pt x="220" y="718"/>
                    <a:pt x="272" y="718"/>
                  </a:cubicBezTo>
                  <a:cubicBezTo>
                    <a:pt x="338" y="718"/>
                    <a:pt x="387" y="684"/>
                    <a:pt x="418" y="618"/>
                  </a:cubicBezTo>
                  <a:cubicBezTo>
                    <a:pt x="447" y="557"/>
                    <a:pt x="461" y="483"/>
                    <a:pt x="461" y="395"/>
                  </a:cubicBezTo>
                  <a:cubicBezTo>
                    <a:pt x="461" y="284"/>
                    <a:pt x="442" y="202"/>
                    <a:pt x="403" y="147"/>
                  </a:cubicBezTo>
                  <a:cubicBezTo>
                    <a:pt x="372" y="101"/>
                    <a:pt x="318" y="78"/>
                    <a:pt x="241" y="78"/>
                  </a:cubicBezTo>
                  <a:cubicBezTo>
                    <a:pt x="207" y="78"/>
                    <a:pt x="170" y="81"/>
                    <a:pt x="129" y="87"/>
                  </a:cubicBezTo>
                  <a:lnTo>
                    <a:pt x="129" y="6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gray">
            <a:xfrm>
              <a:off x="1816" y="2547"/>
              <a:ext cx="32" cy="206"/>
            </a:xfrm>
            <a:custGeom>
              <a:avLst/>
              <a:gdLst>
                <a:gd name="T0" fmla="*/ 0 w 157"/>
                <a:gd name="T1" fmla="*/ 0 h 1031"/>
                <a:gd name="T2" fmla="*/ 0 w 157"/>
                <a:gd name="T3" fmla="*/ 0 h 1031"/>
                <a:gd name="T4" fmla="*/ 0 w 157"/>
                <a:gd name="T5" fmla="*/ 0 h 1031"/>
                <a:gd name="T6" fmla="*/ 0 w 157"/>
                <a:gd name="T7" fmla="*/ 0 h 1031"/>
                <a:gd name="T8" fmla="*/ 0 w 157"/>
                <a:gd name="T9" fmla="*/ 0 h 1031"/>
                <a:gd name="T10" fmla="*/ 0 w 157"/>
                <a:gd name="T11" fmla="*/ 0 h 1031"/>
                <a:gd name="T12" fmla="*/ 0 w 157"/>
                <a:gd name="T13" fmla="*/ 0 h 1031"/>
                <a:gd name="T14" fmla="*/ 0 w 157"/>
                <a:gd name="T15" fmla="*/ 0 h 1031"/>
                <a:gd name="T16" fmla="*/ 0 w 157"/>
                <a:gd name="T17" fmla="*/ 0 h 1031"/>
                <a:gd name="T18" fmla="*/ 0 w 157"/>
                <a:gd name="T19" fmla="*/ 0 h 1031"/>
                <a:gd name="T20" fmla="*/ 0 w 157"/>
                <a:gd name="T21" fmla="*/ 0 h 1031"/>
                <a:gd name="T22" fmla="*/ 0 w 157"/>
                <a:gd name="T23" fmla="*/ 0 h 1031"/>
                <a:gd name="T24" fmla="*/ 0 w 157"/>
                <a:gd name="T25" fmla="*/ 0 h 1031"/>
                <a:gd name="T26" fmla="*/ 0 w 157"/>
                <a:gd name="T27" fmla="*/ 0 h 10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7"/>
                <a:gd name="T43" fmla="*/ 0 h 1031"/>
                <a:gd name="T44" fmla="*/ 157 w 157"/>
                <a:gd name="T45" fmla="*/ 1031 h 10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7" h="1031">
                  <a:moveTo>
                    <a:pt x="78" y="0"/>
                  </a:moveTo>
                  <a:cubicBezTo>
                    <a:pt x="102" y="0"/>
                    <a:pt x="121" y="9"/>
                    <a:pt x="137" y="26"/>
                  </a:cubicBezTo>
                  <a:cubicBezTo>
                    <a:pt x="150" y="42"/>
                    <a:pt x="157" y="59"/>
                    <a:pt x="157" y="79"/>
                  </a:cubicBezTo>
                  <a:cubicBezTo>
                    <a:pt x="157" y="103"/>
                    <a:pt x="148" y="123"/>
                    <a:pt x="131" y="139"/>
                  </a:cubicBezTo>
                  <a:cubicBezTo>
                    <a:pt x="116" y="152"/>
                    <a:pt x="99" y="159"/>
                    <a:pt x="78" y="159"/>
                  </a:cubicBezTo>
                  <a:cubicBezTo>
                    <a:pt x="54" y="159"/>
                    <a:pt x="35" y="150"/>
                    <a:pt x="20" y="133"/>
                  </a:cubicBezTo>
                  <a:cubicBezTo>
                    <a:pt x="6" y="118"/>
                    <a:pt x="0" y="99"/>
                    <a:pt x="0" y="78"/>
                  </a:cubicBezTo>
                  <a:cubicBezTo>
                    <a:pt x="0" y="56"/>
                    <a:pt x="8" y="37"/>
                    <a:pt x="25" y="20"/>
                  </a:cubicBezTo>
                  <a:cubicBezTo>
                    <a:pt x="40" y="7"/>
                    <a:pt x="58" y="0"/>
                    <a:pt x="78" y="0"/>
                  </a:cubicBezTo>
                  <a:moveTo>
                    <a:pt x="15" y="277"/>
                  </a:moveTo>
                  <a:cubicBezTo>
                    <a:pt x="144" y="277"/>
                    <a:pt x="144" y="277"/>
                    <a:pt x="144" y="277"/>
                  </a:cubicBezTo>
                  <a:cubicBezTo>
                    <a:pt x="144" y="1031"/>
                    <a:pt x="144" y="1031"/>
                    <a:pt x="144" y="1031"/>
                  </a:cubicBezTo>
                  <a:cubicBezTo>
                    <a:pt x="15" y="1031"/>
                    <a:pt x="15" y="1031"/>
                    <a:pt x="15" y="1031"/>
                  </a:cubicBezTo>
                  <a:lnTo>
                    <a:pt x="15" y="2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gray">
            <a:xfrm>
              <a:off x="1894" y="2598"/>
              <a:ext cx="114" cy="155"/>
            </a:xfrm>
            <a:custGeom>
              <a:avLst/>
              <a:gdLst>
                <a:gd name="T0" fmla="*/ 0 w 573"/>
                <a:gd name="T1" fmla="*/ 0 h 775"/>
                <a:gd name="T2" fmla="*/ 0 w 573"/>
                <a:gd name="T3" fmla="*/ 0 h 775"/>
                <a:gd name="T4" fmla="*/ 0 w 573"/>
                <a:gd name="T5" fmla="*/ 0 h 775"/>
                <a:gd name="T6" fmla="*/ 0 w 573"/>
                <a:gd name="T7" fmla="*/ 0 h 775"/>
                <a:gd name="T8" fmla="*/ 0 w 573"/>
                <a:gd name="T9" fmla="*/ 0 h 775"/>
                <a:gd name="T10" fmla="*/ 0 w 573"/>
                <a:gd name="T11" fmla="*/ 0 h 775"/>
                <a:gd name="T12" fmla="*/ 0 w 573"/>
                <a:gd name="T13" fmla="*/ 0 h 775"/>
                <a:gd name="T14" fmla="*/ 0 w 573"/>
                <a:gd name="T15" fmla="*/ 0 h 775"/>
                <a:gd name="T16" fmla="*/ 0 w 573"/>
                <a:gd name="T17" fmla="*/ 0 h 775"/>
                <a:gd name="T18" fmla="*/ 0 w 573"/>
                <a:gd name="T19" fmla="*/ 0 h 775"/>
                <a:gd name="T20" fmla="*/ 0 w 573"/>
                <a:gd name="T21" fmla="*/ 0 h 775"/>
                <a:gd name="T22" fmla="*/ 0 w 573"/>
                <a:gd name="T23" fmla="*/ 0 h 775"/>
                <a:gd name="T24" fmla="*/ 0 w 573"/>
                <a:gd name="T25" fmla="*/ 0 h 7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3"/>
                <a:gd name="T40" fmla="*/ 0 h 775"/>
                <a:gd name="T41" fmla="*/ 573 w 573"/>
                <a:gd name="T42" fmla="*/ 775 h 7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3" h="775">
                  <a:moveTo>
                    <a:pt x="0" y="775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20" y="10"/>
                    <a:pt x="220" y="0"/>
                    <a:pt x="302" y="0"/>
                  </a:cubicBezTo>
                  <a:cubicBezTo>
                    <a:pt x="434" y="0"/>
                    <a:pt x="516" y="39"/>
                    <a:pt x="550" y="119"/>
                  </a:cubicBezTo>
                  <a:cubicBezTo>
                    <a:pt x="565" y="155"/>
                    <a:pt x="573" y="220"/>
                    <a:pt x="573" y="312"/>
                  </a:cubicBezTo>
                  <a:cubicBezTo>
                    <a:pt x="573" y="775"/>
                    <a:pt x="573" y="775"/>
                    <a:pt x="573" y="775"/>
                  </a:cubicBezTo>
                  <a:cubicBezTo>
                    <a:pt x="444" y="775"/>
                    <a:pt x="444" y="775"/>
                    <a:pt x="444" y="775"/>
                  </a:cubicBezTo>
                  <a:cubicBezTo>
                    <a:pt x="444" y="320"/>
                    <a:pt x="444" y="320"/>
                    <a:pt x="444" y="320"/>
                  </a:cubicBezTo>
                  <a:cubicBezTo>
                    <a:pt x="444" y="230"/>
                    <a:pt x="436" y="171"/>
                    <a:pt x="421" y="140"/>
                  </a:cubicBezTo>
                  <a:cubicBezTo>
                    <a:pt x="400" y="99"/>
                    <a:pt x="356" y="78"/>
                    <a:pt x="290" y="78"/>
                  </a:cubicBezTo>
                  <a:cubicBezTo>
                    <a:pt x="237" y="78"/>
                    <a:pt x="184" y="83"/>
                    <a:pt x="130" y="94"/>
                  </a:cubicBezTo>
                  <a:cubicBezTo>
                    <a:pt x="130" y="775"/>
                    <a:pt x="130" y="775"/>
                    <a:pt x="130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gray">
            <a:xfrm>
              <a:off x="2044" y="2598"/>
              <a:ext cx="119" cy="229"/>
            </a:xfrm>
            <a:custGeom>
              <a:avLst/>
              <a:gdLst>
                <a:gd name="T0" fmla="*/ 0 w 595"/>
                <a:gd name="T1" fmla="*/ 0 h 1147"/>
                <a:gd name="T2" fmla="*/ 0 w 595"/>
                <a:gd name="T3" fmla="*/ 0 h 1147"/>
                <a:gd name="T4" fmla="*/ 0 w 595"/>
                <a:gd name="T5" fmla="*/ 0 h 1147"/>
                <a:gd name="T6" fmla="*/ 0 w 595"/>
                <a:gd name="T7" fmla="*/ 0 h 1147"/>
                <a:gd name="T8" fmla="*/ 0 w 595"/>
                <a:gd name="T9" fmla="*/ 0 h 1147"/>
                <a:gd name="T10" fmla="*/ 0 w 595"/>
                <a:gd name="T11" fmla="*/ 0 h 1147"/>
                <a:gd name="T12" fmla="*/ 0 w 595"/>
                <a:gd name="T13" fmla="*/ 0 h 1147"/>
                <a:gd name="T14" fmla="*/ 0 w 595"/>
                <a:gd name="T15" fmla="*/ 0 h 1147"/>
                <a:gd name="T16" fmla="*/ 0 w 595"/>
                <a:gd name="T17" fmla="*/ 0 h 1147"/>
                <a:gd name="T18" fmla="*/ 0 w 595"/>
                <a:gd name="T19" fmla="*/ 0 h 1147"/>
                <a:gd name="T20" fmla="*/ 0 w 595"/>
                <a:gd name="T21" fmla="*/ 0 h 1147"/>
                <a:gd name="T22" fmla="*/ 0 w 595"/>
                <a:gd name="T23" fmla="*/ 0 h 1147"/>
                <a:gd name="T24" fmla="*/ 0 w 595"/>
                <a:gd name="T25" fmla="*/ 0 h 1147"/>
                <a:gd name="T26" fmla="*/ 0 w 595"/>
                <a:gd name="T27" fmla="*/ 0 h 1147"/>
                <a:gd name="T28" fmla="*/ 0 w 595"/>
                <a:gd name="T29" fmla="*/ 0 h 1147"/>
                <a:gd name="T30" fmla="*/ 0 w 595"/>
                <a:gd name="T31" fmla="*/ 0 h 1147"/>
                <a:gd name="T32" fmla="*/ 0 w 595"/>
                <a:gd name="T33" fmla="*/ 0 h 1147"/>
                <a:gd name="T34" fmla="*/ 0 w 595"/>
                <a:gd name="T35" fmla="*/ 0 h 1147"/>
                <a:gd name="T36" fmla="*/ 0 w 595"/>
                <a:gd name="T37" fmla="*/ 0 h 1147"/>
                <a:gd name="T38" fmla="*/ 0 w 595"/>
                <a:gd name="T39" fmla="*/ 0 h 1147"/>
                <a:gd name="T40" fmla="*/ 0 w 595"/>
                <a:gd name="T41" fmla="*/ 0 h 1147"/>
                <a:gd name="T42" fmla="*/ 0 w 595"/>
                <a:gd name="T43" fmla="*/ 0 h 1147"/>
                <a:gd name="T44" fmla="*/ 0 w 595"/>
                <a:gd name="T45" fmla="*/ 0 h 1147"/>
                <a:gd name="T46" fmla="*/ 0 w 595"/>
                <a:gd name="T47" fmla="*/ 0 h 1147"/>
                <a:gd name="T48" fmla="*/ 0 w 595"/>
                <a:gd name="T49" fmla="*/ 0 h 1147"/>
                <a:gd name="T50" fmla="*/ 0 w 595"/>
                <a:gd name="T51" fmla="*/ 0 h 1147"/>
                <a:gd name="T52" fmla="*/ 0 w 595"/>
                <a:gd name="T53" fmla="*/ 0 h 1147"/>
                <a:gd name="T54" fmla="*/ 0 w 595"/>
                <a:gd name="T55" fmla="*/ 0 h 1147"/>
                <a:gd name="T56" fmla="*/ 0 w 595"/>
                <a:gd name="T57" fmla="*/ 0 h 1147"/>
                <a:gd name="T58" fmla="*/ 0 w 595"/>
                <a:gd name="T59" fmla="*/ 0 h 114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95"/>
                <a:gd name="T91" fmla="*/ 0 h 1147"/>
                <a:gd name="T92" fmla="*/ 595 w 595"/>
                <a:gd name="T93" fmla="*/ 1147 h 114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95" h="1147">
                  <a:moveTo>
                    <a:pt x="466" y="707"/>
                  </a:moveTo>
                  <a:cubicBezTo>
                    <a:pt x="446" y="728"/>
                    <a:pt x="430" y="743"/>
                    <a:pt x="418" y="752"/>
                  </a:cubicBezTo>
                  <a:cubicBezTo>
                    <a:pt x="378" y="781"/>
                    <a:pt x="329" y="795"/>
                    <a:pt x="268" y="795"/>
                  </a:cubicBezTo>
                  <a:cubicBezTo>
                    <a:pt x="201" y="795"/>
                    <a:pt x="146" y="777"/>
                    <a:pt x="102" y="740"/>
                  </a:cubicBezTo>
                  <a:cubicBezTo>
                    <a:pt x="34" y="683"/>
                    <a:pt x="0" y="581"/>
                    <a:pt x="0" y="433"/>
                  </a:cubicBezTo>
                  <a:cubicBezTo>
                    <a:pt x="0" y="313"/>
                    <a:pt x="25" y="215"/>
                    <a:pt x="75" y="137"/>
                  </a:cubicBezTo>
                  <a:cubicBezTo>
                    <a:pt x="133" y="46"/>
                    <a:pt x="226" y="0"/>
                    <a:pt x="356" y="0"/>
                  </a:cubicBezTo>
                  <a:cubicBezTo>
                    <a:pt x="433" y="0"/>
                    <a:pt x="513" y="10"/>
                    <a:pt x="595" y="30"/>
                  </a:cubicBezTo>
                  <a:cubicBezTo>
                    <a:pt x="595" y="628"/>
                    <a:pt x="595" y="628"/>
                    <a:pt x="595" y="628"/>
                  </a:cubicBezTo>
                  <a:cubicBezTo>
                    <a:pt x="595" y="739"/>
                    <a:pt x="590" y="823"/>
                    <a:pt x="580" y="881"/>
                  </a:cubicBezTo>
                  <a:cubicBezTo>
                    <a:pt x="563" y="986"/>
                    <a:pt x="516" y="1059"/>
                    <a:pt x="441" y="1099"/>
                  </a:cubicBezTo>
                  <a:cubicBezTo>
                    <a:pt x="380" y="1131"/>
                    <a:pt x="299" y="1147"/>
                    <a:pt x="200" y="1147"/>
                  </a:cubicBezTo>
                  <a:cubicBezTo>
                    <a:pt x="172" y="1147"/>
                    <a:pt x="140" y="1145"/>
                    <a:pt x="103" y="1141"/>
                  </a:cubicBezTo>
                  <a:cubicBezTo>
                    <a:pt x="103" y="1064"/>
                    <a:pt x="103" y="1064"/>
                    <a:pt x="103" y="1064"/>
                  </a:cubicBezTo>
                  <a:cubicBezTo>
                    <a:pt x="136" y="1068"/>
                    <a:pt x="168" y="1069"/>
                    <a:pt x="199" y="1069"/>
                  </a:cubicBezTo>
                  <a:cubicBezTo>
                    <a:pt x="270" y="1069"/>
                    <a:pt x="322" y="1060"/>
                    <a:pt x="357" y="1041"/>
                  </a:cubicBezTo>
                  <a:cubicBezTo>
                    <a:pt x="408" y="1014"/>
                    <a:pt x="440" y="966"/>
                    <a:pt x="454" y="896"/>
                  </a:cubicBezTo>
                  <a:cubicBezTo>
                    <a:pt x="462" y="857"/>
                    <a:pt x="466" y="808"/>
                    <a:pt x="466" y="748"/>
                  </a:cubicBezTo>
                  <a:lnTo>
                    <a:pt x="466" y="707"/>
                  </a:lnTo>
                  <a:close/>
                  <a:moveTo>
                    <a:pt x="466" y="85"/>
                  </a:moveTo>
                  <a:cubicBezTo>
                    <a:pt x="430" y="80"/>
                    <a:pt x="398" y="78"/>
                    <a:pt x="369" y="78"/>
                  </a:cubicBezTo>
                  <a:cubicBezTo>
                    <a:pt x="315" y="78"/>
                    <a:pt x="272" y="89"/>
                    <a:pt x="242" y="111"/>
                  </a:cubicBezTo>
                  <a:cubicBezTo>
                    <a:pt x="207" y="136"/>
                    <a:pt x="179" y="180"/>
                    <a:pt x="159" y="244"/>
                  </a:cubicBezTo>
                  <a:cubicBezTo>
                    <a:pt x="141" y="299"/>
                    <a:pt x="132" y="364"/>
                    <a:pt x="132" y="438"/>
                  </a:cubicBezTo>
                  <a:cubicBezTo>
                    <a:pt x="132" y="540"/>
                    <a:pt x="149" y="615"/>
                    <a:pt x="183" y="662"/>
                  </a:cubicBezTo>
                  <a:cubicBezTo>
                    <a:pt x="209" y="699"/>
                    <a:pt x="243" y="718"/>
                    <a:pt x="286" y="718"/>
                  </a:cubicBezTo>
                  <a:cubicBezTo>
                    <a:pt x="323" y="718"/>
                    <a:pt x="357" y="706"/>
                    <a:pt x="388" y="683"/>
                  </a:cubicBezTo>
                  <a:cubicBezTo>
                    <a:pt x="420" y="660"/>
                    <a:pt x="442" y="629"/>
                    <a:pt x="455" y="592"/>
                  </a:cubicBezTo>
                  <a:cubicBezTo>
                    <a:pt x="462" y="572"/>
                    <a:pt x="466" y="543"/>
                    <a:pt x="466" y="505"/>
                  </a:cubicBezTo>
                  <a:lnTo>
                    <a:pt x="466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gray">
            <a:xfrm>
              <a:off x="2280" y="2561"/>
              <a:ext cx="67" cy="192"/>
            </a:xfrm>
            <a:custGeom>
              <a:avLst/>
              <a:gdLst>
                <a:gd name="T0" fmla="*/ 0 w 332"/>
                <a:gd name="T1" fmla="*/ 0 h 958"/>
                <a:gd name="T2" fmla="*/ 0 w 332"/>
                <a:gd name="T3" fmla="*/ 0 h 958"/>
                <a:gd name="T4" fmla="*/ 0 w 332"/>
                <a:gd name="T5" fmla="*/ 0 h 958"/>
                <a:gd name="T6" fmla="*/ 0 w 332"/>
                <a:gd name="T7" fmla="*/ 0 h 958"/>
                <a:gd name="T8" fmla="*/ 0 w 332"/>
                <a:gd name="T9" fmla="*/ 0 h 958"/>
                <a:gd name="T10" fmla="*/ 0 w 332"/>
                <a:gd name="T11" fmla="*/ 0 h 958"/>
                <a:gd name="T12" fmla="*/ 0 w 332"/>
                <a:gd name="T13" fmla="*/ 0 h 958"/>
                <a:gd name="T14" fmla="*/ 0 w 332"/>
                <a:gd name="T15" fmla="*/ 0 h 958"/>
                <a:gd name="T16" fmla="*/ 0 w 332"/>
                <a:gd name="T17" fmla="*/ 0 h 958"/>
                <a:gd name="T18" fmla="*/ 0 w 332"/>
                <a:gd name="T19" fmla="*/ 0 h 958"/>
                <a:gd name="T20" fmla="*/ 0 w 332"/>
                <a:gd name="T21" fmla="*/ 0 h 958"/>
                <a:gd name="T22" fmla="*/ 0 w 332"/>
                <a:gd name="T23" fmla="*/ 0 h 958"/>
                <a:gd name="T24" fmla="*/ 0 w 332"/>
                <a:gd name="T25" fmla="*/ 0 h 958"/>
                <a:gd name="T26" fmla="*/ 0 w 332"/>
                <a:gd name="T27" fmla="*/ 0 h 958"/>
                <a:gd name="T28" fmla="*/ 0 w 332"/>
                <a:gd name="T29" fmla="*/ 0 h 958"/>
                <a:gd name="T30" fmla="*/ 0 w 332"/>
                <a:gd name="T31" fmla="*/ 0 h 958"/>
                <a:gd name="T32" fmla="*/ 0 w 332"/>
                <a:gd name="T33" fmla="*/ 0 h 9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2"/>
                <a:gd name="T52" fmla="*/ 0 h 958"/>
                <a:gd name="T53" fmla="*/ 332 w 332"/>
                <a:gd name="T54" fmla="*/ 958 h 9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2" h="958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332" y="204"/>
                    <a:pt x="332" y="204"/>
                    <a:pt x="332" y="204"/>
                  </a:cubicBezTo>
                  <a:cubicBezTo>
                    <a:pt x="332" y="286"/>
                    <a:pt x="332" y="286"/>
                    <a:pt x="332" y="286"/>
                  </a:cubicBezTo>
                  <a:cubicBezTo>
                    <a:pt x="129" y="286"/>
                    <a:pt x="129" y="286"/>
                    <a:pt x="129" y="286"/>
                  </a:cubicBezTo>
                  <a:cubicBezTo>
                    <a:pt x="129" y="686"/>
                    <a:pt x="129" y="686"/>
                    <a:pt x="129" y="686"/>
                  </a:cubicBezTo>
                  <a:cubicBezTo>
                    <a:pt x="129" y="762"/>
                    <a:pt x="140" y="813"/>
                    <a:pt x="163" y="840"/>
                  </a:cubicBezTo>
                  <a:cubicBezTo>
                    <a:pt x="179" y="858"/>
                    <a:pt x="203" y="869"/>
                    <a:pt x="235" y="873"/>
                  </a:cubicBezTo>
                  <a:cubicBezTo>
                    <a:pt x="245" y="875"/>
                    <a:pt x="264" y="875"/>
                    <a:pt x="290" y="875"/>
                  </a:cubicBezTo>
                  <a:cubicBezTo>
                    <a:pt x="332" y="875"/>
                    <a:pt x="332" y="875"/>
                    <a:pt x="332" y="875"/>
                  </a:cubicBezTo>
                  <a:cubicBezTo>
                    <a:pt x="332" y="958"/>
                    <a:pt x="332" y="958"/>
                    <a:pt x="332" y="958"/>
                  </a:cubicBezTo>
                  <a:cubicBezTo>
                    <a:pt x="263" y="958"/>
                    <a:pt x="263" y="958"/>
                    <a:pt x="263" y="958"/>
                  </a:cubicBezTo>
                  <a:cubicBezTo>
                    <a:pt x="207" y="958"/>
                    <a:pt x="164" y="953"/>
                    <a:pt x="132" y="945"/>
                  </a:cubicBezTo>
                  <a:cubicBezTo>
                    <a:pt x="67" y="927"/>
                    <a:pt x="27" y="884"/>
                    <a:pt x="12" y="817"/>
                  </a:cubicBezTo>
                  <a:cubicBezTo>
                    <a:pt x="4" y="781"/>
                    <a:pt x="0" y="731"/>
                    <a:pt x="0" y="6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gray">
            <a:xfrm>
              <a:off x="2374" y="2598"/>
              <a:ext cx="127" cy="159"/>
            </a:xfrm>
            <a:custGeom>
              <a:avLst/>
              <a:gdLst>
                <a:gd name="T0" fmla="*/ 0 w 634"/>
                <a:gd name="T1" fmla="*/ 0 h 795"/>
                <a:gd name="T2" fmla="*/ 0 w 634"/>
                <a:gd name="T3" fmla="*/ 0 h 795"/>
                <a:gd name="T4" fmla="*/ 0 w 634"/>
                <a:gd name="T5" fmla="*/ 0 h 795"/>
                <a:gd name="T6" fmla="*/ 0 w 634"/>
                <a:gd name="T7" fmla="*/ 0 h 795"/>
                <a:gd name="T8" fmla="*/ 0 w 634"/>
                <a:gd name="T9" fmla="*/ 0 h 795"/>
                <a:gd name="T10" fmla="*/ 0 w 634"/>
                <a:gd name="T11" fmla="*/ 0 h 795"/>
                <a:gd name="T12" fmla="*/ 0 w 634"/>
                <a:gd name="T13" fmla="*/ 0 h 795"/>
                <a:gd name="T14" fmla="*/ 0 w 634"/>
                <a:gd name="T15" fmla="*/ 0 h 795"/>
                <a:gd name="T16" fmla="*/ 0 w 634"/>
                <a:gd name="T17" fmla="*/ 0 h 795"/>
                <a:gd name="T18" fmla="*/ 0 w 634"/>
                <a:gd name="T19" fmla="*/ 0 h 795"/>
                <a:gd name="T20" fmla="*/ 0 w 634"/>
                <a:gd name="T21" fmla="*/ 0 h 795"/>
                <a:gd name="T22" fmla="*/ 0 w 634"/>
                <a:gd name="T23" fmla="*/ 0 h 795"/>
                <a:gd name="T24" fmla="*/ 0 w 634"/>
                <a:gd name="T25" fmla="*/ 0 h 795"/>
                <a:gd name="T26" fmla="*/ 0 w 634"/>
                <a:gd name="T27" fmla="*/ 0 h 795"/>
                <a:gd name="T28" fmla="*/ 0 w 634"/>
                <a:gd name="T29" fmla="*/ 0 h 795"/>
                <a:gd name="T30" fmla="*/ 0 w 634"/>
                <a:gd name="T31" fmla="*/ 0 h 795"/>
                <a:gd name="T32" fmla="*/ 0 w 634"/>
                <a:gd name="T33" fmla="*/ 0 h 7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4"/>
                <a:gd name="T52" fmla="*/ 0 h 795"/>
                <a:gd name="T53" fmla="*/ 634 w 634"/>
                <a:gd name="T54" fmla="*/ 795 h 7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4" h="795">
                  <a:moveTo>
                    <a:pt x="318" y="0"/>
                  </a:moveTo>
                  <a:cubicBezTo>
                    <a:pt x="426" y="0"/>
                    <a:pt x="506" y="36"/>
                    <a:pt x="559" y="107"/>
                  </a:cubicBezTo>
                  <a:cubicBezTo>
                    <a:pt x="609" y="176"/>
                    <a:pt x="634" y="273"/>
                    <a:pt x="634" y="398"/>
                  </a:cubicBezTo>
                  <a:cubicBezTo>
                    <a:pt x="634" y="521"/>
                    <a:pt x="609" y="618"/>
                    <a:pt x="559" y="688"/>
                  </a:cubicBezTo>
                  <a:cubicBezTo>
                    <a:pt x="507" y="760"/>
                    <a:pt x="427" y="795"/>
                    <a:pt x="318" y="795"/>
                  </a:cubicBezTo>
                  <a:cubicBezTo>
                    <a:pt x="106" y="795"/>
                    <a:pt x="0" y="661"/>
                    <a:pt x="0" y="393"/>
                  </a:cubicBezTo>
                  <a:cubicBezTo>
                    <a:pt x="0" y="271"/>
                    <a:pt x="26" y="176"/>
                    <a:pt x="76" y="107"/>
                  </a:cubicBezTo>
                  <a:cubicBezTo>
                    <a:pt x="129" y="36"/>
                    <a:pt x="209" y="0"/>
                    <a:pt x="318" y="0"/>
                  </a:cubicBezTo>
                  <a:moveTo>
                    <a:pt x="318" y="78"/>
                  </a:moveTo>
                  <a:cubicBezTo>
                    <a:pt x="245" y="78"/>
                    <a:pt x="194" y="110"/>
                    <a:pt x="166" y="176"/>
                  </a:cubicBezTo>
                  <a:cubicBezTo>
                    <a:pt x="144" y="230"/>
                    <a:pt x="132" y="303"/>
                    <a:pt x="132" y="394"/>
                  </a:cubicBezTo>
                  <a:cubicBezTo>
                    <a:pt x="132" y="490"/>
                    <a:pt x="144" y="565"/>
                    <a:pt x="166" y="619"/>
                  </a:cubicBezTo>
                  <a:cubicBezTo>
                    <a:pt x="194" y="685"/>
                    <a:pt x="245" y="718"/>
                    <a:pt x="318" y="718"/>
                  </a:cubicBezTo>
                  <a:cubicBezTo>
                    <a:pt x="391" y="718"/>
                    <a:pt x="441" y="685"/>
                    <a:pt x="468" y="619"/>
                  </a:cubicBezTo>
                  <a:cubicBezTo>
                    <a:pt x="491" y="565"/>
                    <a:pt x="503" y="491"/>
                    <a:pt x="503" y="398"/>
                  </a:cubicBezTo>
                  <a:cubicBezTo>
                    <a:pt x="503" y="302"/>
                    <a:pt x="491" y="228"/>
                    <a:pt x="468" y="176"/>
                  </a:cubicBezTo>
                  <a:cubicBezTo>
                    <a:pt x="440" y="110"/>
                    <a:pt x="390" y="78"/>
                    <a:pt x="318" y="7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gray">
            <a:xfrm>
              <a:off x="2538" y="2598"/>
              <a:ext cx="195" cy="155"/>
            </a:xfrm>
            <a:custGeom>
              <a:avLst/>
              <a:gdLst>
                <a:gd name="T0" fmla="*/ 0 w 974"/>
                <a:gd name="T1" fmla="*/ 0 h 775"/>
                <a:gd name="T2" fmla="*/ 0 w 974"/>
                <a:gd name="T3" fmla="*/ 0 h 775"/>
                <a:gd name="T4" fmla="*/ 0 w 974"/>
                <a:gd name="T5" fmla="*/ 0 h 775"/>
                <a:gd name="T6" fmla="*/ 0 w 974"/>
                <a:gd name="T7" fmla="*/ 0 h 775"/>
                <a:gd name="T8" fmla="*/ 0 w 974"/>
                <a:gd name="T9" fmla="*/ 0 h 775"/>
                <a:gd name="T10" fmla="*/ 0 w 974"/>
                <a:gd name="T11" fmla="*/ 0 h 775"/>
                <a:gd name="T12" fmla="*/ 0 w 974"/>
                <a:gd name="T13" fmla="*/ 0 h 775"/>
                <a:gd name="T14" fmla="*/ 0 w 974"/>
                <a:gd name="T15" fmla="*/ 0 h 775"/>
                <a:gd name="T16" fmla="*/ 0 w 974"/>
                <a:gd name="T17" fmla="*/ 0 h 775"/>
                <a:gd name="T18" fmla="*/ 0 w 974"/>
                <a:gd name="T19" fmla="*/ 0 h 775"/>
                <a:gd name="T20" fmla="*/ 0 w 974"/>
                <a:gd name="T21" fmla="*/ 0 h 775"/>
                <a:gd name="T22" fmla="*/ 0 w 974"/>
                <a:gd name="T23" fmla="*/ 0 h 775"/>
                <a:gd name="T24" fmla="*/ 0 w 974"/>
                <a:gd name="T25" fmla="*/ 0 h 775"/>
                <a:gd name="T26" fmla="*/ 0 w 974"/>
                <a:gd name="T27" fmla="*/ 0 h 775"/>
                <a:gd name="T28" fmla="*/ 0 w 974"/>
                <a:gd name="T29" fmla="*/ 0 h 775"/>
                <a:gd name="T30" fmla="*/ 0 w 974"/>
                <a:gd name="T31" fmla="*/ 0 h 775"/>
                <a:gd name="T32" fmla="*/ 0 w 974"/>
                <a:gd name="T33" fmla="*/ 0 h 775"/>
                <a:gd name="T34" fmla="*/ 0 w 974"/>
                <a:gd name="T35" fmla="*/ 0 h 775"/>
                <a:gd name="T36" fmla="*/ 0 w 974"/>
                <a:gd name="T37" fmla="*/ 0 h 775"/>
                <a:gd name="T38" fmla="*/ 0 w 974"/>
                <a:gd name="T39" fmla="*/ 0 h 775"/>
                <a:gd name="T40" fmla="*/ 0 w 974"/>
                <a:gd name="T41" fmla="*/ 0 h 7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4"/>
                <a:gd name="T64" fmla="*/ 0 h 775"/>
                <a:gd name="T65" fmla="*/ 974 w 974"/>
                <a:gd name="T66" fmla="*/ 775 h 77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4" h="775">
                  <a:moveTo>
                    <a:pt x="0" y="775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17" y="10"/>
                    <a:pt x="210" y="0"/>
                    <a:pt x="278" y="0"/>
                  </a:cubicBezTo>
                  <a:cubicBezTo>
                    <a:pt x="367" y="0"/>
                    <a:pt x="435" y="16"/>
                    <a:pt x="480" y="49"/>
                  </a:cubicBezTo>
                  <a:cubicBezTo>
                    <a:pt x="561" y="16"/>
                    <a:pt x="642" y="0"/>
                    <a:pt x="722" y="0"/>
                  </a:cubicBezTo>
                  <a:cubicBezTo>
                    <a:pt x="843" y="0"/>
                    <a:pt x="920" y="40"/>
                    <a:pt x="952" y="119"/>
                  </a:cubicBezTo>
                  <a:cubicBezTo>
                    <a:pt x="967" y="156"/>
                    <a:pt x="974" y="220"/>
                    <a:pt x="974" y="312"/>
                  </a:cubicBezTo>
                  <a:cubicBezTo>
                    <a:pt x="974" y="775"/>
                    <a:pt x="974" y="775"/>
                    <a:pt x="974" y="775"/>
                  </a:cubicBezTo>
                  <a:cubicBezTo>
                    <a:pt x="845" y="775"/>
                    <a:pt x="845" y="775"/>
                    <a:pt x="845" y="775"/>
                  </a:cubicBezTo>
                  <a:cubicBezTo>
                    <a:pt x="845" y="320"/>
                    <a:pt x="845" y="320"/>
                    <a:pt x="845" y="320"/>
                  </a:cubicBezTo>
                  <a:cubicBezTo>
                    <a:pt x="845" y="231"/>
                    <a:pt x="838" y="172"/>
                    <a:pt x="824" y="141"/>
                  </a:cubicBezTo>
                  <a:cubicBezTo>
                    <a:pt x="805" y="99"/>
                    <a:pt x="765" y="78"/>
                    <a:pt x="705" y="78"/>
                  </a:cubicBezTo>
                  <a:cubicBezTo>
                    <a:pt x="654" y="78"/>
                    <a:pt x="603" y="90"/>
                    <a:pt x="551" y="113"/>
                  </a:cubicBezTo>
                  <a:cubicBezTo>
                    <a:pt x="551" y="775"/>
                    <a:pt x="551" y="775"/>
                    <a:pt x="551" y="775"/>
                  </a:cubicBezTo>
                  <a:cubicBezTo>
                    <a:pt x="422" y="775"/>
                    <a:pt x="422" y="775"/>
                    <a:pt x="422" y="775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2" y="229"/>
                    <a:pt x="415" y="171"/>
                    <a:pt x="401" y="141"/>
                  </a:cubicBezTo>
                  <a:cubicBezTo>
                    <a:pt x="382" y="99"/>
                    <a:pt x="341" y="78"/>
                    <a:pt x="278" y="78"/>
                  </a:cubicBezTo>
                  <a:cubicBezTo>
                    <a:pt x="231" y="78"/>
                    <a:pt x="181" y="83"/>
                    <a:pt x="128" y="94"/>
                  </a:cubicBezTo>
                  <a:cubicBezTo>
                    <a:pt x="128" y="775"/>
                    <a:pt x="128" y="775"/>
                    <a:pt x="128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gray">
            <a:xfrm>
              <a:off x="2768" y="2598"/>
              <a:ext cx="127" cy="159"/>
            </a:xfrm>
            <a:custGeom>
              <a:avLst/>
              <a:gdLst>
                <a:gd name="T0" fmla="*/ 0 w 635"/>
                <a:gd name="T1" fmla="*/ 0 h 795"/>
                <a:gd name="T2" fmla="*/ 0 w 635"/>
                <a:gd name="T3" fmla="*/ 0 h 795"/>
                <a:gd name="T4" fmla="*/ 0 w 635"/>
                <a:gd name="T5" fmla="*/ 0 h 795"/>
                <a:gd name="T6" fmla="*/ 0 w 635"/>
                <a:gd name="T7" fmla="*/ 0 h 795"/>
                <a:gd name="T8" fmla="*/ 0 w 635"/>
                <a:gd name="T9" fmla="*/ 0 h 795"/>
                <a:gd name="T10" fmla="*/ 0 w 635"/>
                <a:gd name="T11" fmla="*/ 0 h 795"/>
                <a:gd name="T12" fmla="*/ 0 w 635"/>
                <a:gd name="T13" fmla="*/ 0 h 795"/>
                <a:gd name="T14" fmla="*/ 0 w 635"/>
                <a:gd name="T15" fmla="*/ 0 h 795"/>
                <a:gd name="T16" fmla="*/ 0 w 635"/>
                <a:gd name="T17" fmla="*/ 0 h 795"/>
                <a:gd name="T18" fmla="*/ 0 w 635"/>
                <a:gd name="T19" fmla="*/ 0 h 795"/>
                <a:gd name="T20" fmla="*/ 0 w 635"/>
                <a:gd name="T21" fmla="*/ 0 h 795"/>
                <a:gd name="T22" fmla="*/ 0 w 635"/>
                <a:gd name="T23" fmla="*/ 0 h 795"/>
                <a:gd name="T24" fmla="*/ 0 w 635"/>
                <a:gd name="T25" fmla="*/ 0 h 795"/>
                <a:gd name="T26" fmla="*/ 0 w 635"/>
                <a:gd name="T27" fmla="*/ 0 h 795"/>
                <a:gd name="T28" fmla="*/ 0 w 635"/>
                <a:gd name="T29" fmla="*/ 0 h 795"/>
                <a:gd name="T30" fmla="*/ 0 w 635"/>
                <a:gd name="T31" fmla="*/ 0 h 795"/>
                <a:gd name="T32" fmla="*/ 0 w 635"/>
                <a:gd name="T33" fmla="*/ 0 h 7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5"/>
                <a:gd name="T52" fmla="*/ 0 h 795"/>
                <a:gd name="T53" fmla="*/ 635 w 635"/>
                <a:gd name="T54" fmla="*/ 795 h 7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5" h="795">
                  <a:moveTo>
                    <a:pt x="318" y="0"/>
                  </a:moveTo>
                  <a:cubicBezTo>
                    <a:pt x="426" y="0"/>
                    <a:pt x="506" y="36"/>
                    <a:pt x="559" y="107"/>
                  </a:cubicBezTo>
                  <a:cubicBezTo>
                    <a:pt x="609" y="176"/>
                    <a:pt x="635" y="273"/>
                    <a:pt x="635" y="398"/>
                  </a:cubicBezTo>
                  <a:cubicBezTo>
                    <a:pt x="635" y="521"/>
                    <a:pt x="609" y="618"/>
                    <a:pt x="559" y="688"/>
                  </a:cubicBezTo>
                  <a:cubicBezTo>
                    <a:pt x="507" y="760"/>
                    <a:pt x="427" y="795"/>
                    <a:pt x="319" y="795"/>
                  </a:cubicBezTo>
                  <a:cubicBezTo>
                    <a:pt x="107" y="795"/>
                    <a:pt x="0" y="661"/>
                    <a:pt x="0" y="393"/>
                  </a:cubicBezTo>
                  <a:cubicBezTo>
                    <a:pt x="0" y="271"/>
                    <a:pt x="26" y="176"/>
                    <a:pt x="77" y="107"/>
                  </a:cubicBezTo>
                  <a:cubicBezTo>
                    <a:pt x="129" y="36"/>
                    <a:pt x="209" y="0"/>
                    <a:pt x="318" y="0"/>
                  </a:cubicBezTo>
                  <a:moveTo>
                    <a:pt x="318" y="78"/>
                  </a:moveTo>
                  <a:cubicBezTo>
                    <a:pt x="245" y="78"/>
                    <a:pt x="194" y="110"/>
                    <a:pt x="167" y="176"/>
                  </a:cubicBezTo>
                  <a:cubicBezTo>
                    <a:pt x="144" y="230"/>
                    <a:pt x="132" y="303"/>
                    <a:pt x="132" y="394"/>
                  </a:cubicBezTo>
                  <a:cubicBezTo>
                    <a:pt x="132" y="490"/>
                    <a:pt x="144" y="565"/>
                    <a:pt x="167" y="619"/>
                  </a:cubicBezTo>
                  <a:cubicBezTo>
                    <a:pt x="194" y="685"/>
                    <a:pt x="245" y="718"/>
                    <a:pt x="318" y="718"/>
                  </a:cubicBezTo>
                  <a:cubicBezTo>
                    <a:pt x="391" y="718"/>
                    <a:pt x="441" y="685"/>
                    <a:pt x="468" y="619"/>
                  </a:cubicBezTo>
                  <a:cubicBezTo>
                    <a:pt x="491" y="565"/>
                    <a:pt x="503" y="491"/>
                    <a:pt x="503" y="398"/>
                  </a:cubicBezTo>
                  <a:cubicBezTo>
                    <a:pt x="503" y="302"/>
                    <a:pt x="491" y="228"/>
                    <a:pt x="468" y="176"/>
                  </a:cubicBezTo>
                  <a:cubicBezTo>
                    <a:pt x="440" y="110"/>
                    <a:pt x="390" y="78"/>
                    <a:pt x="318" y="7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gray">
            <a:xfrm>
              <a:off x="2934" y="2598"/>
              <a:ext cx="65" cy="155"/>
            </a:xfrm>
            <a:custGeom>
              <a:avLst/>
              <a:gdLst>
                <a:gd name="T0" fmla="*/ 0 w 326"/>
                <a:gd name="T1" fmla="*/ 0 h 775"/>
                <a:gd name="T2" fmla="*/ 0 w 326"/>
                <a:gd name="T3" fmla="*/ 0 h 775"/>
                <a:gd name="T4" fmla="*/ 0 w 326"/>
                <a:gd name="T5" fmla="*/ 0 h 775"/>
                <a:gd name="T6" fmla="*/ 0 w 326"/>
                <a:gd name="T7" fmla="*/ 0 h 775"/>
                <a:gd name="T8" fmla="*/ 0 w 326"/>
                <a:gd name="T9" fmla="*/ 0 h 775"/>
                <a:gd name="T10" fmla="*/ 0 w 326"/>
                <a:gd name="T11" fmla="*/ 0 h 775"/>
                <a:gd name="T12" fmla="*/ 0 w 326"/>
                <a:gd name="T13" fmla="*/ 0 h 7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775"/>
                <a:gd name="T23" fmla="*/ 326 w 326"/>
                <a:gd name="T24" fmla="*/ 775 h 7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775">
                  <a:moveTo>
                    <a:pt x="0" y="775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99" y="12"/>
                    <a:pt x="207" y="1"/>
                    <a:pt x="326" y="0"/>
                  </a:cubicBezTo>
                  <a:cubicBezTo>
                    <a:pt x="326" y="81"/>
                    <a:pt x="326" y="81"/>
                    <a:pt x="326" y="81"/>
                  </a:cubicBezTo>
                  <a:cubicBezTo>
                    <a:pt x="254" y="81"/>
                    <a:pt x="188" y="86"/>
                    <a:pt x="129" y="94"/>
                  </a:cubicBezTo>
                  <a:cubicBezTo>
                    <a:pt x="129" y="775"/>
                    <a:pt x="129" y="775"/>
                    <a:pt x="129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gray">
            <a:xfrm>
              <a:off x="3028" y="2598"/>
              <a:ext cx="65" cy="155"/>
            </a:xfrm>
            <a:custGeom>
              <a:avLst/>
              <a:gdLst>
                <a:gd name="T0" fmla="*/ 0 w 326"/>
                <a:gd name="T1" fmla="*/ 0 h 775"/>
                <a:gd name="T2" fmla="*/ 0 w 326"/>
                <a:gd name="T3" fmla="*/ 0 h 775"/>
                <a:gd name="T4" fmla="*/ 0 w 326"/>
                <a:gd name="T5" fmla="*/ 0 h 775"/>
                <a:gd name="T6" fmla="*/ 0 w 326"/>
                <a:gd name="T7" fmla="*/ 0 h 775"/>
                <a:gd name="T8" fmla="*/ 0 w 326"/>
                <a:gd name="T9" fmla="*/ 0 h 775"/>
                <a:gd name="T10" fmla="*/ 0 w 326"/>
                <a:gd name="T11" fmla="*/ 0 h 775"/>
                <a:gd name="T12" fmla="*/ 0 w 326"/>
                <a:gd name="T13" fmla="*/ 0 h 7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775"/>
                <a:gd name="T23" fmla="*/ 326 w 326"/>
                <a:gd name="T24" fmla="*/ 775 h 7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775">
                  <a:moveTo>
                    <a:pt x="0" y="775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99" y="12"/>
                    <a:pt x="207" y="1"/>
                    <a:pt x="326" y="0"/>
                  </a:cubicBezTo>
                  <a:cubicBezTo>
                    <a:pt x="326" y="81"/>
                    <a:pt x="326" y="81"/>
                    <a:pt x="326" y="81"/>
                  </a:cubicBezTo>
                  <a:cubicBezTo>
                    <a:pt x="253" y="81"/>
                    <a:pt x="188" y="86"/>
                    <a:pt x="129" y="94"/>
                  </a:cubicBezTo>
                  <a:cubicBezTo>
                    <a:pt x="129" y="775"/>
                    <a:pt x="129" y="775"/>
                    <a:pt x="129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gray">
            <a:xfrm>
              <a:off x="3110" y="2598"/>
              <a:ext cx="127" cy="159"/>
            </a:xfrm>
            <a:custGeom>
              <a:avLst/>
              <a:gdLst>
                <a:gd name="T0" fmla="*/ 0 w 634"/>
                <a:gd name="T1" fmla="*/ 0 h 795"/>
                <a:gd name="T2" fmla="*/ 0 w 634"/>
                <a:gd name="T3" fmla="*/ 0 h 795"/>
                <a:gd name="T4" fmla="*/ 0 w 634"/>
                <a:gd name="T5" fmla="*/ 0 h 795"/>
                <a:gd name="T6" fmla="*/ 0 w 634"/>
                <a:gd name="T7" fmla="*/ 0 h 795"/>
                <a:gd name="T8" fmla="*/ 0 w 634"/>
                <a:gd name="T9" fmla="*/ 0 h 795"/>
                <a:gd name="T10" fmla="*/ 0 w 634"/>
                <a:gd name="T11" fmla="*/ 0 h 795"/>
                <a:gd name="T12" fmla="*/ 0 w 634"/>
                <a:gd name="T13" fmla="*/ 0 h 795"/>
                <a:gd name="T14" fmla="*/ 0 w 634"/>
                <a:gd name="T15" fmla="*/ 0 h 795"/>
                <a:gd name="T16" fmla="*/ 0 w 634"/>
                <a:gd name="T17" fmla="*/ 0 h 795"/>
                <a:gd name="T18" fmla="*/ 0 w 634"/>
                <a:gd name="T19" fmla="*/ 0 h 795"/>
                <a:gd name="T20" fmla="*/ 0 w 634"/>
                <a:gd name="T21" fmla="*/ 0 h 795"/>
                <a:gd name="T22" fmla="*/ 0 w 634"/>
                <a:gd name="T23" fmla="*/ 0 h 795"/>
                <a:gd name="T24" fmla="*/ 0 w 634"/>
                <a:gd name="T25" fmla="*/ 0 h 795"/>
                <a:gd name="T26" fmla="*/ 0 w 634"/>
                <a:gd name="T27" fmla="*/ 0 h 795"/>
                <a:gd name="T28" fmla="*/ 0 w 634"/>
                <a:gd name="T29" fmla="*/ 0 h 795"/>
                <a:gd name="T30" fmla="*/ 0 w 634"/>
                <a:gd name="T31" fmla="*/ 0 h 795"/>
                <a:gd name="T32" fmla="*/ 0 w 634"/>
                <a:gd name="T33" fmla="*/ 0 h 7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4"/>
                <a:gd name="T52" fmla="*/ 0 h 795"/>
                <a:gd name="T53" fmla="*/ 634 w 634"/>
                <a:gd name="T54" fmla="*/ 795 h 7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4" h="795">
                  <a:moveTo>
                    <a:pt x="317" y="0"/>
                  </a:moveTo>
                  <a:cubicBezTo>
                    <a:pt x="425" y="0"/>
                    <a:pt x="505" y="36"/>
                    <a:pt x="558" y="107"/>
                  </a:cubicBezTo>
                  <a:cubicBezTo>
                    <a:pt x="608" y="176"/>
                    <a:pt x="634" y="273"/>
                    <a:pt x="634" y="398"/>
                  </a:cubicBezTo>
                  <a:cubicBezTo>
                    <a:pt x="634" y="521"/>
                    <a:pt x="608" y="618"/>
                    <a:pt x="558" y="688"/>
                  </a:cubicBezTo>
                  <a:cubicBezTo>
                    <a:pt x="506" y="760"/>
                    <a:pt x="426" y="795"/>
                    <a:pt x="318" y="795"/>
                  </a:cubicBezTo>
                  <a:cubicBezTo>
                    <a:pt x="106" y="795"/>
                    <a:pt x="0" y="661"/>
                    <a:pt x="0" y="393"/>
                  </a:cubicBezTo>
                  <a:cubicBezTo>
                    <a:pt x="0" y="271"/>
                    <a:pt x="25" y="176"/>
                    <a:pt x="76" y="107"/>
                  </a:cubicBezTo>
                  <a:cubicBezTo>
                    <a:pt x="128" y="36"/>
                    <a:pt x="209" y="0"/>
                    <a:pt x="317" y="0"/>
                  </a:cubicBezTo>
                  <a:moveTo>
                    <a:pt x="317" y="78"/>
                  </a:moveTo>
                  <a:cubicBezTo>
                    <a:pt x="244" y="78"/>
                    <a:pt x="194" y="110"/>
                    <a:pt x="166" y="176"/>
                  </a:cubicBezTo>
                  <a:cubicBezTo>
                    <a:pt x="143" y="230"/>
                    <a:pt x="132" y="303"/>
                    <a:pt x="132" y="394"/>
                  </a:cubicBezTo>
                  <a:cubicBezTo>
                    <a:pt x="132" y="490"/>
                    <a:pt x="143" y="565"/>
                    <a:pt x="166" y="619"/>
                  </a:cubicBezTo>
                  <a:cubicBezTo>
                    <a:pt x="194" y="685"/>
                    <a:pt x="244" y="718"/>
                    <a:pt x="317" y="718"/>
                  </a:cubicBezTo>
                  <a:cubicBezTo>
                    <a:pt x="390" y="718"/>
                    <a:pt x="440" y="685"/>
                    <a:pt x="468" y="619"/>
                  </a:cubicBezTo>
                  <a:cubicBezTo>
                    <a:pt x="490" y="565"/>
                    <a:pt x="502" y="491"/>
                    <a:pt x="502" y="398"/>
                  </a:cubicBezTo>
                  <a:cubicBezTo>
                    <a:pt x="502" y="302"/>
                    <a:pt x="490" y="228"/>
                    <a:pt x="468" y="176"/>
                  </a:cubicBezTo>
                  <a:cubicBezTo>
                    <a:pt x="439" y="110"/>
                    <a:pt x="389" y="78"/>
                    <a:pt x="317" y="7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gray">
            <a:xfrm>
              <a:off x="3253" y="2602"/>
              <a:ext cx="195" cy="151"/>
            </a:xfrm>
            <a:custGeom>
              <a:avLst/>
              <a:gdLst>
                <a:gd name="T0" fmla="*/ 0 w 971"/>
                <a:gd name="T1" fmla="*/ 0 h 754"/>
                <a:gd name="T2" fmla="*/ 0 w 971"/>
                <a:gd name="T3" fmla="*/ 0 h 754"/>
                <a:gd name="T4" fmla="*/ 0 w 971"/>
                <a:gd name="T5" fmla="*/ 0 h 754"/>
                <a:gd name="T6" fmla="*/ 0 w 971"/>
                <a:gd name="T7" fmla="*/ 0 h 754"/>
                <a:gd name="T8" fmla="*/ 0 w 971"/>
                <a:gd name="T9" fmla="*/ 0 h 754"/>
                <a:gd name="T10" fmla="*/ 0 w 971"/>
                <a:gd name="T11" fmla="*/ 0 h 754"/>
                <a:gd name="T12" fmla="*/ 0 w 971"/>
                <a:gd name="T13" fmla="*/ 0 h 754"/>
                <a:gd name="T14" fmla="*/ 0 w 971"/>
                <a:gd name="T15" fmla="*/ 0 h 754"/>
                <a:gd name="T16" fmla="*/ 0 w 971"/>
                <a:gd name="T17" fmla="*/ 0 h 754"/>
                <a:gd name="T18" fmla="*/ 0 w 971"/>
                <a:gd name="T19" fmla="*/ 0 h 754"/>
                <a:gd name="T20" fmla="*/ 0 w 971"/>
                <a:gd name="T21" fmla="*/ 0 h 754"/>
                <a:gd name="T22" fmla="*/ 0 w 971"/>
                <a:gd name="T23" fmla="*/ 0 h 754"/>
                <a:gd name="T24" fmla="*/ 0 w 971"/>
                <a:gd name="T25" fmla="*/ 0 h 754"/>
                <a:gd name="T26" fmla="*/ 0 w 971"/>
                <a:gd name="T27" fmla="*/ 0 h 754"/>
                <a:gd name="T28" fmla="*/ 0 w 971"/>
                <a:gd name="T29" fmla="*/ 0 h 754"/>
                <a:gd name="T30" fmla="*/ 0 w 971"/>
                <a:gd name="T31" fmla="*/ 0 h 7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71"/>
                <a:gd name="T49" fmla="*/ 0 h 754"/>
                <a:gd name="T50" fmla="*/ 971 w 971"/>
                <a:gd name="T51" fmla="*/ 754 h 7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71" h="754">
                  <a:moveTo>
                    <a:pt x="213" y="7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90" y="614"/>
                    <a:pt x="290" y="614"/>
                    <a:pt x="290" y="614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706" y="614"/>
                    <a:pt x="706" y="614"/>
                    <a:pt x="706" y="614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758" y="754"/>
                    <a:pt x="758" y="754"/>
                    <a:pt x="758" y="754"/>
                  </a:cubicBezTo>
                  <a:cubicBezTo>
                    <a:pt x="631" y="754"/>
                    <a:pt x="631" y="754"/>
                    <a:pt x="631" y="754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09" y="231"/>
                    <a:pt x="500" y="180"/>
                    <a:pt x="489" y="112"/>
                  </a:cubicBezTo>
                  <a:cubicBezTo>
                    <a:pt x="481" y="166"/>
                    <a:pt x="471" y="217"/>
                    <a:pt x="460" y="265"/>
                  </a:cubicBezTo>
                  <a:cubicBezTo>
                    <a:pt x="347" y="754"/>
                    <a:pt x="347" y="754"/>
                    <a:pt x="347" y="754"/>
                  </a:cubicBezTo>
                  <a:lnTo>
                    <a:pt x="213" y="7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gray">
            <a:xfrm>
              <a:off x="3525" y="2602"/>
              <a:ext cx="194" cy="151"/>
            </a:xfrm>
            <a:custGeom>
              <a:avLst/>
              <a:gdLst>
                <a:gd name="T0" fmla="*/ 0 w 971"/>
                <a:gd name="T1" fmla="*/ 0 h 754"/>
                <a:gd name="T2" fmla="*/ 0 w 971"/>
                <a:gd name="T3" fmla="*/ 0 h 754"/>
                <a:gd name="T4" fmla="*/ 0 w 971"/>
                <a:gd name="T5" fmla="*/ 0 h 754"/>
                <a:gd name="T6" fmla="*/ 0 w 971"/>
                <a:gd name="T7" fmla="*/ 0 h 754"/>
                <a:gd name="T8" fmla="*/ 0 w 971"/>
                <a:gd name="T9" fmla="*/ 0 h 754"/>
                <a:gd name="T10" fmla="*/ 0 w 971"/>
                <a:gd name="T11" fmla="*/ 0 h 754"/>
                <a:gd name="T12" fmla="*/ 0 w 971"/>
                <a:gd name="T13" fmla="*/ 0 h 754"/>
                <a:gd name="T14" fmla="*/ 0 w 971"/>
                <a:gd name="T15" fmla="*/ 0 h 754"/>
                <a:gd name="T16" fmla="*/ 0 w 971"/>
                <a:gd name="T17" fmla="*/ 0 h 754"/>
                <a:gd name="T18" fmla="*/ 0 w 971"/>
                <a:gd name="T19" fmla="*/ 0 h 754"/>
                <a:gd name="T20" fmla="*/ 0 w 971"/>
                <a:gd name="T21" fmla="*/ 0 h 754"/>
                <a:gd name="T22" fmla="*/ 0 w 971"/>
                <a:gd name="T23" fmla="*/ 0 h 754"/>
                <a:gd name="T24" fmla="*/ 0 w 971"/>
                <a:gd name="T25" fmla="*/ 0 h 754"/>
                <a:gd name="T26" fmla="*/ 0 w 971"/>
                <a:gd name="T27" fmla="*/ 0 h 754"/>
                <a:gd name="T28" fmla="*/ 0 w 971"/>
                <a:gd name="T29" fmla="*/ 0 h 754"/>
                <a:gd name="T30" fmla="*/ 0 w 971"/>
                <a:gd name="T31" fmla="*/ 0 h 7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71"/>
                <a:gd name="T49" fmla="*/ 0 h 754"/>
                <a:gd name="T50" fmla="*/ 971 w 971"/>
                <a:gd name="T51" fmla="*/ 754 h 7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71" h="754">
                  <a:moveTo>
                    <a:pt x="213" y="7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90" y="614"/>
                    <a:pt x="290" y="614"/>
                    <a:pt x="290" y="614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706" y="614"/>
                    <a:pt x="706" y="614"/>
                    <a:pt x="706" y="614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758" y="754"/>
                    <a:pt x="758" y="754"/>
                    <a:pt x="758" y="754"/>
                  </a:cubicBezTo>
                  <a:cubicBezTo>
                    <a:pt x="631" y="754"/>
                    <a:pt x="631" y="754"/>
                    <a:pt x="631" y="754"/>
                  </a:cubicBezTo>
                  <a:cubicBezTo>
                    <a:pt x="518" y="266"/>
                    <a:pt x="518" y="266"/>
                    <a:pt x="518" y="266"/>
                  </a:cubicBezTo>
                  <a:cubicBezTo>
                    <a:pt x="510" y="231"/>
                    <a:pt x="500" y="180"/>
                    <a:pt x="489" y="112"/>
                  </a:cubicBezTo>
                  <a:cubicBezTo>
                    <a:pt x="481" y="166"/>
                    <a:pt x="471" y="217"/>
                    <a:pt x="460" y="265"/>
                  </a:cubicBezTo>
                  <a:cubicBezTo>
                    <a:pt x="347" y="754"/>
                    <a:pt x="347" y="754"/>
                    <a:pt x="347" y="754"/>
                  </a:cubicBezTo>
                  <a:lnTo>
                    <a:pt x="213" y="7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 noEditPoints="1"/>
            </p:cNvSpPr>
            <p:nvPr/>
          </p:nvSpPr>
          <p:spPr bwMode="gray">
            <a:xfrm>
              <a:off x="3745" y="2547"/>
              <a:ext cx="31" cy="206"/>
            </a:xfrm>
            <a:custGeom>
              <a:avLst/>
              <a:gdLst>
                <a:gd name="T0" fmla="*/ 0 w 157"/>
                <a:gd name="T1" fmla="*/ 0 h 1031"/>
                <a:gd name="T2" fmla="*/ 0 w 157"/>
                <a:gd name="T3" fmla="*/ 0 h 1031"/>
                <a:gd name="T4" fmla="*/ 0 w 157"/>
                <a:gd name="T5" fmla="*/ 0 h 1031"/>
                <a:gd name="T6" fmla="*/ 0 w 157"/>
                <a:gd name="T7" fmla="*/ 0 h 1031"/>
                <a:gd name="T8" fmla="*/ 0 w 157"/>
                <a:gd name="T9" fmla="*/ 0 h 1031"/>
                <a:gd name="T10" fmla="*/ 0 w 157"/>
                <a:gd name="T11" fmla="*/ 0 h 1031"/>
                <a:gd name="T12" fmla="*/ 0 w 157"/>
                <a:gd name="T13" fmla="*/ 0 h 1031"/>
                <a:gd name="T14" fmla="*/ 0 w 157"/>
                <a:gd name="T15" fmla="*/ 0 h 1031"/>
                <a:gd name="T16" fmla="*/ 0 w 157"/>
                <a:gd name="T17" fmla="*/ 0 h 1031"/>
                <a:gd name="T18" fmla="*/ 0 w 157"/>
                <a:gd name="T19" fmla="*/ 0 h 1031"/>
                <a:gd name="T20" fmla="*/ 0 w 157"/>
                <a:gd name="T21" fmla="*/ 0 h 1031"/>
                <a:gd name="T22" fmla="*/ 0 w 157"/>
                <a:gd name="T23" fmla="*/ 0 h 1031"/>
                <a:gd name="T24" fmla="*/ 0 w 157"/>
                <a:gd name="T25" fmla="*/ 0 h 1031"/>
                <a:gd name="T26" fmla="*/ 0 w 157"/>
                <a:gd name="T27" fmla="*/ 0 h 10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7"/>
                <a:gd name="T43" fmla="*/ 0 h 1031"/>
                <a:gd name="T44" fmla="*/ 157 w 157"/>
                <a:gd name="T45" fmla="*/ 1031 h 10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7" h="1031">
                  <a:moveTo>
                    <a:pt x="79" y="0"/>
                  </a:moveTo>
                  <a:cubicBezTo>
                    <a:pt x="102" y="0"/>
                    <a:pt x="122" y="9"/>
                    <a:pt x="137" y="26"/>
                  </a:cubicBezTo>
                  <a:cubicBezTo>
                    <a:pt x="151" y="42"/>
                    <a:pt x="157" y="59"/>
                    <a:pt x="157" y="79"/>
                  </a:cubicBezTo>
                  <a:cubicBezTo>
                    <a:pt x="157" y="103"/>
                    <a:pt x="149" y="123"/>
                    <a:pt x="132" y="139"/>
                  </a:cubicBezTo>
                  <a:cubicBezTo>
                    <a:pt x="117" y="152"/>
                    <a:pt x="99" y="159"/>
                    <a:pt x="78" y="159"/>
                  </a:cubicBezTo>
                  <a:cubicBezTo>
                    <a:pt x="55" y="159"/>
                    <a:pt x="35" y="150"/>
                    <a:pt x="20" y="133"/>
                  </a:cubicBezTo>
                  <a:cubicBezTo>
                    <a:pt x="6" y="118"/>
                    <a:pt x="0" y="99"/>
                    <a:pt x="0" y="78"/>
                  </a:cubicBezTo>
                  <a:cubicBezTo>
                    <a:pt x="0" y="56"/>
                    <a:pt x="9" y="37"/>
                    <a:pt x="26" y="20"/>
                  </a:cubicBezTo>
                  <a:cubicBezTo>
                    <a:pt x="41" y="7"/>
                    <a:pt x="58" y="0"/>
                    <a:pt x="79" y="0"/>
                  </a:cubicBezTo>
                  <a:moveTo>
                    <a:pt x="16" y="277"/>
                  </a:moveTo>
                  <a:cubicBezTo>
                    <a:pt x="144" y="277"/>
                    <a:pt x="144" y="277"/>
                    <a:pt x="144" y="277"/>
                  </a:cubicBezTo>
                  <a:cubicBezTo>
                    <a:pt x="144" y="1031"/>
                    <a:pt x="144" y="1031"/>
                    <a:pt x="144" y="1031"/>
                  </a:cubicBezTo>
                  <a:cubicBezTo>
                    <a:pt x="16" y="1031"/>
                    <a:pt x="16" y="1031"/>
                    <a:pt x="16" y="1031"/>
                  </a:cubicBezTo>
                  <a:lnTo>
                    <a:pt x="16" y="2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gray">
            <a:xfrm>
              <a:off x="3820" y="2561"/>
              <a:ext cx="67" cy="192"/>
            </a:xfrm>
            <a:custGeom>
              <a:avLst/>
              <a:gdLst>
                <a:gd name="T0" fmla="*/ 0 w 332"/>
                <a:gd name="T1" fmla="*/ 0 h 958"/>
                <a:gd name="T2" fmla="*/ 0 w 332"/>
                <a:gd name="T3" fmla="*/ 0 h 958"/>
                <a:gd name="T4" fmla="*/ 0 w 332"/>
                <a:gd name="T5" fmla="*/ 0 h 958"/>
                <a:gd name="T6" fmla="*/ 0 w 332"/>
                <a:gd name="T7" fmla="*/ 0 h 958"/>
                <a:gd name="T8" fmla="*/ 0 w 332"/>
                <a:gd name="T9" fmla="*/ 0 h 958"/>
                <a:gd name="T10" fmla="*/ 0 w 332"/>
                <a:gd name="T11" fmla="*/ 0 h 958"/>
                <a:gd name="T12" fmla="*/ 0 w 332"/>
                <a:gd name="T13" fmla="*/ 0 h 958"/>
                <a:gd name="T14" fmla="*/ 0 w 332"/>
                <a:gd name="T15" fmla="*/ 0 h 958"/>
                <a:gd name="T16" fmla="*/ 0 w 332"/>
                <a:gd name="T17" fmla="*/ 0 h 958"/>
                <a:gd name="T18" fmla="*/ 0 w 332"/>
                <a:gd name="T19" fmla="*/ 0 h 958"/>
                <a:gd name="T20" fmla="*/ 0 w 332"/>
                <a:gd name="T21" fmla="*/ 0 h 958"/>
                <a:gd name="T22" fmla="*/ 0 w 332"/>
                <a:gd name="T23" fmla="*/ 0 h 958"/>
                <a:gd name="T24" fmla="*/ 0 w 332"/>
                <a:gd name="T25" fmla="*/ 0 h 958"/>
                <a:gd name="T26" fmla="*/ 0 w 332"/>
                <a:gd name="T27" fmla="*/ 0 h 958"/>
                <a:gd name="T28" fmla="*/ 0 w 332"/>
                <a:gd name="T29" fmla="*/ 0 h 958"/>
                <a:gd name="T30" fmla="*/ 0 w 332"/>
                <a:gd name="T31" fmla="*/ 0 h 958"/>
                <a:gd name="T32" fmla="*/ 0 w 332"/>
                <a:gd name="T33" fmla="*/ 0 h 9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2"/>
                <a:gd name="T52" fmla="*/ 0 h 958"/>
                <a:gd name="T53" fmla="*/ 332 w 332"/>
                <a:gd name="T54" fmla="*/ 958 h 9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2" h="958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332" y="204"/>
                    <a:pt x="332" y="204"/>
                    <a:pt x="332" y="204"/>
                  </a:cubicBezTo>
                  <a:cubicBezTo>
                    <a:pt x="332" y="286"/>
                    <a:pt x="332" y="286"/>
                    <a:pt x="332" y="286"/>
                  </a:cubicBezTo>
                  <a:cubicBezTo>
                    <a:pt x="129" y="286"/>
                    <a:pt x="129" y="286"/>
                    <a:pt x="129" y="286"/>
                  </a:cubicBezTo>
                  <a:cubicBezTo>
                    <a:pt x="129" y="686"/>
                    <a:pt x="129" y="686"/>
                    <a:pt x="129" y="686"/>
                  </a:cubicBezTo>
                  <a:cubicBezTo>
                    <a:pt x="129" y="762"/>
                    <a:pt x="140" y="813"/>
                    <a:pt x="163" y="840"/>
                  </a:cubicBezTo>
                  <a:cubicBezTo>
                    <a:pt x="178" y="858"/>
                    <a:pt x="202" y="869"/>
                    <a:pt x="234" y="873"/>
                  </a:cubicBezTo>
                  <a:cubicBezTo>
                    <a:pt x="245" y="875"/>
                    <a:pt x="263" y="875"/>
                    <a:pt x="289" y="875"/>
                  </a:cubicBezTo>
                  <a:cubicBezTo>
                    <a:pt x="332" y="875"/>
                    <a:pt x="332" y="875"/>
                    <a:pt x="332" y="875"/>
                  </a:cubicBezTo>
                  <a:cubicBezTo>
                    <a:pt x="332" y="958"/>
                    <a:pt x="332" y="958"/>
                    <a:pt x="332" y="958"/>
                  </a:cubicBezTo>
                  <a:cubicBezTo>
                    <a:pt x="262" y="958"/>
                    <a:pt x="262" y="958"/>
                    <a:pt x="262" y="958"/>
                  </a:cubicBezTo>
                  <a:cubicBezTo>
                    <a:pt x="207" y="958"/>
                    <a:pt x="163" y="953"/>
                    <a:pt x="132" y="945"/>
                  </a:cubicBezTo>
                  <a:cubicBezTo>
                    <a:pt x="66" y="927"/>
                    <a:pt x="26" y="884"/>
                    <a:pt x="11" y="817"/>
                  </a:cubicBezTo>
                  <a:cubicBezTo>
                    <a:pt x="4" y="781"/>
                    <a:pt x="0" y="731"/>
                    <a:pt x="0" y="6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gray">
            <a:xfrm>
              <a:off x="3918" y="2526"/>
              <a:ext cx="114" cy="227"/>
            </a:xfrm>
            <a:custGeom>
              <a:avLst/>
              <a:gdLst>
                <a:gd name="T0" fmla="*/ 0 w 572"/>
                <a:gd name="T1" fmla="*/ 0 h 1136"/>
                <a:gd name="T2" fmla="*/ 0 w 572"/>
                <a:gd name="T3" fmla="*/ 0 h 1136"/>
                <a:gd name="T4" fmla="*/ 0 w 572"/>
                <a:gd name="T5" fmla="*/ 0 h 1136"/>
                <a:gd name="T6" fmla="*/ 0 w 572"/>
                <a:gd name="T7" fmla="*/ 0 h 1136"/>
                <a:gd name="T8" fmla="*/ 0 w 572"/>
                <a:gd name="T9" fmla="*/ 0 h 1136"/>
                <a:gd name="T10" fmla="*/ 0 w 572"/>
                <a:gd name="T11" fmla="*/ 0 h 1136"/>
                <a:gd name="T12" fmla="*/ 0 w 572"/>
                <a:gd name="T13" fmla="*/ 0 h 1136"/>
                <a:gd name="T14" fmla="*/ 0 w 572"/>
                <a:gd name="T15" fmla="*/ 0 h 1136"/>
                <a:gd name="T16" fmla="*/ 0 w 572"/>
                <a:gd name="T17" fmla="*/ 0 h 1136"/>
                <a:gd name="T18" fmla="*/ 0 w 572"/>
                <a:gd name="T19" fmla="*/ 0 h 1136"/>
                <a:gd name="T20" fmla="*/ 0 w 572"/>
                <a:gd name="T21" fmla="*/ 0 h 1136"/>
                <a:gd name="T22" fmla="*/ 0 w 572"/>
                <a:gd name="T23" fmla="*/ 0 h 1136"/>
                <a:gd name="T24" fmla="*/ 0 w 572"/>
                <a:gd name="T25" fmla="*/ 0 h 1136"/>
                <a:gd name="T26" fmla="*/ 0 w 572"/>
                <a:gd name="T27" fmla="*/ 0 h 1136"/>
                <a:gd name="T28" fmla="*/ 0 w 572"/>
                <a:gd name="T29" fmla="*/ 0 h 1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2"/>
                <a:gd name="T46" fmla="*/ 0 h 1136"/>
                <a:gd name="T47" fmla="*/ 572 w 572"/>
                <a:gd name="T48" fmla="*/ 1136 h 1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2" h="1136">
                  <a:moveTo>
                    <a:pt x="0" y="11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400"/>
                    <a:pt x="129" y="400"/>
                    <a:pt x="129" y="400"/>
                  </a:cubicBezTo>
                  <a:cubicBezTo>
                    <a:pt x="196" y="374"/>
                    <a:pt x="259" y="361"/>
                    <a:pt x="319" y="361"/>
                  </a:cubicBezTo>
                  <a:cubicBezTo>
                    <a:pt x="438" y="361"/>
                    <a:pt x="515" y="400"/>
                    <a:pt x="549" y="479"/>
                  </a:cubicBezTo>
                  <a:cubicBezTo>
                    <a:pt x="564" y="515"/>
                    <a:pt x="572" y="579"/>
                    <a:pt x="572" y="673"/>
                  </a:cubicBezTo>
                  <a:cubicBezTo>
                    <a:pt x="572" y="1136"/>
                    <a:pt x="572" y="1136"/>
                    <a:pt x="572" y="1136"/>
                  </a:cubicBezTo>
                  <a:cubicBezTo>
                    <a:pt x="443" y="1136"/>
                    <a:pt x="443" y="1136"/>
                    <a:pt x="443" y="1136"/>
                  </a:cubicBezTo>
                  <a:cubicBezTo>
                    <a:pt x="443" y="653"/>
                    <a:pt x="443" y="653"/>
                    <a:pt x="443" y="653"/>
                  </a:cubicBezTo>
                  <a:cubicBezTo>
                    <a:pt x="443" y="581"/>
                    <a:pt x="436" y="529"/>
                    <a:pt x="420" y="499"/>
                  </a:cubicBezTo>
                  <a:cubicBezTo>
                    <a:pt x="400" y="459"/>
                    <a:pt x="362" y="439"/>
                    <a:pt x="306" y="439"/>
                  </a:cubicBezTo>
                  <a:cubicBezTo>
                    <a:pt x="256" y="439"/>
                    <a:pt x="197" y="454"/>
                    <a:pt x="129" y="485"/>
                  </a:cubicBezTo>
                  <a:cubicBezTo>
                    <a:pt x="129" y="1136"/>
                    <a:pt x="129" y="1136"/>
                    <a:pt x="129" y="1136"/>
                  </a:cubicBezTo>
                  <a:lnTo>
                    <a:pt x="0" y="1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gray">
            <a:xfrm>
              <a:off x="4128" y="2602"/>
              <a:ext cx="126" cy="223"/>
            </a:xfrm>
            <a:custGeom>
              <a:avLst/>
              <a:gdLst>
                <a:gd name="T0" fmla="*/ 56 w 126"/>
                <a:gd name="T1" fmla="*/ 153 h 223"/>
                <a:gd name="T2" fmla="*/ 0 w 126"/>
                <a:gd name="T3" fmla="*/ 0 h 223"/>
                <a:gd name="T4" fmla="*/ 27 w 126"/>
                <a:gd name="T5" fmla="*/ 0 h 223"/>
                <a:gd name="T6" fmla="*/ 67 w 126"/>
                <a:gd name="T7" fmla="*/ 120 h 223"/>
                <a:gd name="T8" fmla="*/ 104 w 126"/>
                <a:gd name="T9" fmla="*/ 0 h 223"/>
                <a:gd name="T10" fmla="*/ 126 w 126"/>
                <a:gd name="T11" fmla="*/ 0 h 223"/>
                <a:gd name="T12" fmla="*/ 51 w 126"/>
                <a:gd name="T13" fmla="*/ 223 h 223"/>
                <a:gd name="T14" fmla="*/ 29 w 126"/>
                <a:gd name="T15" fmla="*/ 223 h 223"/>
                <a:gd name="T16" fmla="*/ 56 w 126"/>
                <a:gd name="T17" fmla="*/ 153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223"/>
                <a:gd name="T29" fmla="*/ 126 w 126"/>
                <a:gd name="T30" fmla="*/ 223 h 2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223">
                  <a:moveTo>
                    <a:pt x="56" y="153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67" y="120"/>
                  </a:lnTo>
                  <a:lnTo>
                    <a:pt x="104" y="0"/>
                  </a:lnTo>
                  <a:lnTo>
                    <a:pt x="126" y="0"/>
                  </a:lnTo>
                  <a:lnTo>
                    <a:pt x="51" y="223"/>
                  </a:lnTo>
                  <a:lnTo>
                    <a:pt x="29" y="223"/>
                  </a:lnTo>
                  <a:lnTo>
                    <a:pt x="56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8"/>
            <p:cNvSpPr>
              <a:spLocks noEditPoints="1"/>
            </p:cNvSpPr>
            <p:nvPr/>
          </p:nvSpPr>
          <p:spPr bwMode="gray">
            <a:xfrm>
              <a:off x="4270" y="2598"/>
              <a:ext cx="127" cy="159"/>
            </a:xfrm>
            <a:custGeom>
              <a:avLst/>
              <a:gdLst>
                <a:gd name="T0" fmla="*/ 0 w 634"/>
                <a:gd name="T1" fmla="*/ 0 h 795"/>
                <a:gd name="T2" fmla="*/ 0 w 634"/>
                <a:gd name="T3" fmla="*/ 0 h 795"/>
                <a:gd name="T4" fmla="*/ 0 w 634"/>
                <a:gd name="T5" fmla="*/ 0 h 795"/>
                <a:gd name="T6" fmla="*/ 0 w 634"/>
                <a:gd name="T7" fmla="*/ 0 h 795"/>
                <a:gd name="T8" fmla="*/ 0 w 634"/>
                <a:gd name="T9" fmla="*/ 0 h 795"/>
                <a:gd name="T10" fmla="*/ 0 w 634"/>
                <a:gd name="T11" fmla="*/ 0 h 795"/>
                <a:gd name="T12" fmla="*/ 0 w 634"/>
                <a:gd name="T13" fmla="*/ 0 h 795"/>
                <a:gd name="T14" fmla="*/ 0 w 634"/>
                <a:gd name="T15" fmla="*/ 0 h 795"/>
                <a:gd name="T16" fmla="*/ 0 w 634"/>
                <a:gd name="T17" fmla="*/ 0 h 795"/>
                <a:gd name="T18" fmla="*/ 0 w 634"/>
                <a:gd name="T19" fmla="*/ 0 h 795"/>
                <a:gd name="T20" fmla="*/ 0 w 634"/>
                <a:gd name="T21" fmla="*/ 0 h 795"/>
                <a:gd name="T22" fmla="*/ 0 w 634"/>
                <a:gd name="T23" fmla="*/ 0 h 795"/>
                <a:gd name="T24" fmla="*/ 0 w 634"/>
                <a:gd name="T25" fmla="*/ 0 h 795"/>
                <a:gd name="T26" fmla="*/ 0 w 634"/>
                <a:gd name="T27" fmla="*/ 0 h 795"/>
                <a:gd name="T28" fmla="*/ 0 w 634"/>
                <a:gd name="T29" fmla="*/ 0 h 795"/>
                <a:gd name="T30" fmla="*/ 0 w 634"/>
                <a:gd name="T31" fmla="*/ 0 h 795"/>
                <a:gd name="T32" fmla="*/ 0 w 634"/>
                <a:gd name="T33" fmla="*/ 0 h 7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4"/>
                <a:gd name="T52" fmla="*/ 0 h 795"/>
                <a:gd name="T53" fmla="*/ 634 w 634"/>
                <a:gd name="T54" fmla="*/ 795 h 7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4" h="795">
                  <a:moveTo>
                    <a:pt x="318" y="0"/>
                  </a:moveTo>
                  <a:cubicBezTo>
                    <a:pt x="426" y="0"/>
                    <a:pt x="506" y="36"/>
                    <a:pt x="559" y="107"/>
                  </a:cubicBezTo>
                  <a:cubicBezTo>
                    <a:pt x="609" y="176"/>
                    <a:pt x="634" y="273"/>
                    <a:pt x="634" y="398"/>
                  </a:cubicBezTo>
                  <a:cubicBezTo>
                    <a:pt x="634" y="521"/>
                    <a:pt x="609" y="618"/>
                    <a:pt x="559" y="688"/>
                  </a:cubicBezTo>
                  <a:cubicBezTo>
                    <a:pt x="507" y="760"/>
                    <a:pt x="427" y="795"/>
                    <a:pt x="318" y="795"/>
                  </a:cubicBezTo>
                  <a:cubicBezTo>
                    <a:pt x="106" y="795"/>
                    <a:pt x="0" y="661"/>
                    <a:pt x="0" y="393"/>
                  </a:cubicBezTo>
                  <a:cubicBezTo>
                    <a:pt x="0" y="271"/>
                    <a:pt x="26" y="176"/>
                    <a:pt x="76" y="107"/>
                  </a:cubicBezTo>
                  <a:cubicBezTo>
                    <a:pt x="129" y="36"/>
                    <a:pt x="210" y="0"/>
                    <a:pt x="318" y="0"/>
                  </a:cubicBezTo>
                  <a:moveTo>
                    <a:pt x="318" y="78"/>
                  </a:moveTo>
                  <a:cubicBezTo>
                    <a:pt x="245" y="78"/>
                    <a:pt x="194" y="110"/>
                    <a:pt x="167" y="176"/>
                  </a:cubicBezTo>
                  <a:cubicBezTo>
                    <a:pt x="144" y="230"/>
                    <a:pt x="132" y="303"/>
                    <a:pt x="132" y="394"/>
                  </a:cubicBezTo>
                  <a:cubicBezTo>
                    <a:pt x="132" y="490"/>
                    <a:pt x="144" y="565"/>
                    <a:pt x="167" y="619"/>
                  </a:cubicBezTo>
                  <a:cubicBezTo>
                    <a:pt x="194" y="685"/>
                    <a:pt x="245" y="718"/>
                    <a:pt x="318" y="718"/>
                  </a:cubicBezTo>
                  <a:cubicBezTo>
                    <a:pt x="391" y="718"/>
                    <a:pt x="441" y="685"/>
                    <a:pt x="468" y="619"/>
                  </a:cubicBezTo>
                  <a:cubicBezTo>
                    <a:pt x="491" y="565"/>
                    <a:pt x="503" y="491"/>
                    <a:pt x="503" y="398"/>
                  </a:cubicBezTo>
                  <a:cubicBezTo>
                    <a:pt x="503" y="302"/>
                    <a:pt x="491" y="228"/>
                    <a:pt x="468" y="176"/>
                  </a:cubicBezTo>
                  <a:cubicBezTo>
                    <a:pt x="440" y="110"/>
                    <a:pt x="390" y="78"/>
                    <a:pt x="318" y="7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gray">
            <a:xfrm>
              <a:off x="4433" y="2602"/>
              <a:ext cx="110" cy="155"/>
            </a:xfrm>
            <a:custGeom>
              <a:avLst/>
              <a:gdLst>
                <a:gd name="T0" fmla="*/ 0 w 550"/>
                <a:gd name="T1" fmla="*/ 0 h 774"/>
                <a:gd name="T2" fmla="*/ 0 w 550"/>
                <a:gd name="T3" fmla="*/ 0 h 774"/>
                <a:gd name="T4" fmla="*/ 0 w 550"/>
                <a:gd name="T5" fmla="*/ 0 h 774"/>
                <a:gd name="T6" fmla="*/ 0 w 550"/>
                <a:gd name="T7" fmla="*/ 0 h 774"/>
                <a:gd name="T8" fmla="*/ 0 w 550"/>
                <a:gd name="T9" fmla="*/ 0 h 774"/>
                <a:gd name="T10" fmla="*/ 0 w 550"/>
                <a:gd name="T11" fmla="*/ 0 h 774"/>
                <a:gd name="T12" fmla="*/ 0 w 550"/>
                <a:gd name="T13" fmla="*/ 0 h 774"/>
                <a:gd name="T14" fmla="*/ 0 w 550"/>
                <a:gd name="T15" fmla="*/ 0 h 774"/>
                <a:gd name="T16" fmla="*/ 0 w 550"/>
                <a:gd name="T17" fmla="*/ 0 h 774"/>
                <a:gd name="T18" fmla="*/ 0 w 550"/>
                <a:gd name="T19" fmla="*/ 0 h 774"/>
                <a:gd name="T20" fmla="*/ 0 w 550"/>
                <a:gd name="T21" fmla="*/ 0 h 774"/>
                <a:gd name="T22" fmla="*/ 0 w 550"/>
                <a:gd name="T23" fmla="*/ 0 h 774"/>
                <a:gd name="T24" fmla="*/ 0 w 550"/>
                <a:gd name="T25" fmla="*/ 0 h 774"/>
                <a:gd name="T26" fmla="*/ 0 w 550"/>
                <a:gd name="T27" fmla="*/ 0 h 774"/>
                <a:gd name="T28" fmla="*/ 0 w 550"/>
                <a:gd name="T29" fmla="*/ 0 h 7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50"/>
                <a:gd name="T46" fmla="*/ 0 h 774"/>
                <a:gd name="T47" fmla="*/ 550 w 550"/>
                <a:gd name="T48" fmla="*/ 774 h 7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50" h="774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465"/>
                    <a:pt x="129" y="465"/>
                    <a:pt x="129" y="465"/>
                  </a:cubicBezTo>
                  <a:cubicBezTo>
                    <a:pt x="129" y="550"/>
                    <a:pt x="137" y="608"/>
                    <a:pt x="152" y="636"/>
                  </a:cubicBezTo>
                  <a:cubicBezTo>
                    <a:pt x="165" y="660"/>
                    <a:pt x="183" y="676"/>
                    <a:pt x="206" y="685"/>
                  </a:cubicBezTo>
                  <a:cubicBezTo>
                    <a:pt x="225" y="693"/>
                    <a:pt x="253" y="697"/>
                    <a:pt x="289" y="697"/>
                  </a:cubicBezTo>
                  <a:cubicBezTo>
                    <a:pt x="331" y="697"/>
                    <a:pt x="375" y="690"/>
                    <a:pt x="422" y="677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550" y="742"/>
                    <a:pt x="550" y="742"/>
                    <a:pt x="550" y="742"/>
                  </a:cubicBezTo>
                  <a:cubicBezTo>
                    <a:pt x="455" y="763"/>
                    <a:pt x="365" y="774"/>
                    <a:pt x="281" y="774"/>
                  </a:cubicBezTo>
                  <a:cubicBezTo>
                    <a:pt x="196" y="774"/>
                    <a:pt x="132" y="761"/>
                    <a:pt x="90" y="734"/>
                  </a:cubicBezTo>
                  <a:cubicBezTo>
                    <a:pt x="43" y="704"/>
                    <a:pt x="15" y="657"/>
                    <a:pt x="7" y="593"/>
                  </a:cubicBezTo>
                  <a:cubicBezTo>
                    <a:pt x="2" y="563"/>
                    <a:pt x="0" y="523"/>
                    <a:pt x="0" y="4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gray">
            <a:xfrm>
              <a:off x="2479" y="1143"/>
              <a:ext cx="496" cy="383"/>
            </a:xfrm>
            <a:custGeom>
              <a:avLst/>
              <a:gdLst>
                <a:gd name="T0" fmla="*/ 0 w 2477"/>
                <a:gd name="T1" fmla="*/ 0 h 1913"/>
                <a:gd name="T2" fmla="*/ 0 w 2477"/>
                <a:gd name="T3" fmla="*/ 0 h 1913"/>
                <a:gd name="T4" fmla="*/ 0 w 2477"/>
                <a:gd name="T5" fmla="*/ 0 h 1913"/>
                <a:gd name="T6" fmla="*/ 0 w 2477"/>
                <a:gd name="T7" fmla="*/ 0 h 1913"/>
                <a:gd name="T8" fmla="*/ 0 w 2477"/>
                <a:gd name="T9" fmla="*/ 0 h 1913"/>
                <a:gd name="T10" fmla="*/ 0 w 2477"/>
                <a:gd name="T11" fmla="*/ 0 h 1913"/>
                <a:gd name="T12" fmla="*/ 0 w 2477"/>
                <a:gd name="T13" fmla="*/ 0 h 1913"/>
                <a:gd name="T14" fmla="*/ 0 w 2477"/>
                <a:gd name="T15" fmla="*/ 0 h 1913"/>
                <a:gd name="T16" fmla="*/ 0 w 2477"/>
                <a:gd name="T17" fmla="*/ 0 h 1913"/>
                <a:gd name="T18" fmla="*/ 0 w 2477"/>
                <a:gd name="T19" fmla="*/ 0 h 1913"/>
                <a:gd name="T20" fmla="*/ 0 w 2477"/>
                <a:gd name="T21" fmla="*/ 0 h 1913"/>
                <a:gd name="T22" fmla="*/ 0 w 2477"/>
                <a:gd name="T23" fmla="*/ 0 h 1913"/>
                <a:gd name="T24" fmla="*/ 0 w 2477"/>
                <a:gd name="T25" fmla="*/ 0 h 1913"/>
                <a:gd name="T26" fmla="*/ 0 w 2477"/>
                <a:gd name="T27" fmla="*/ 0 h 1913"/>
                <a:gd name="T28" fmla="*/ 0 w 2477"/>
                <a:gd name="T29" fmla="*/ 0 h 1913"/>
                <a:gd name="T30" fmla="*/ 0 w 2477"/>
                <a:gd name="T31" fmla="*/ 0 h 1913"/>
                <a:gd name="T32" fmla="*/ 0 w 2477"/>
                <a:gd name="T33" fmla="*/ 0 h 1913"/>
                <a:gd name="T34" fmla="*/ 0 w 2477"/>
                <a:gd name="T35" fmla="*/ 0 h 1913"/>
                <a:gd name="T36" fmla="*/ 0 w 2477"/>
                <a:gd name="T37" fmla="*/ 0 h 1913"/>
                <a:gd name="T38" fmla="*/ 0 w 2477"/>
                <a:gd name="T39" fmla="*/ 0 h 1913"/>
                <a:gd name="T40" fmla="*/ 0 w 2477"/>
                <a:gd name="T41" fmla="*/ 0 h 1913"/>
                <a:gd name="T42" fmla="*/ 0 w 2477"/>
                <a:gd name="T43" fmla="*/ 0 h 191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477"/>
                <a:gd name="T67" fmla="*/ 0 h 1913"/>
                <a:gd name="T68" fmla="*/ 2477 w 2477"/>
                <a:gd name="T69" fmla="*/ 1913 h 191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477" h="1913">
                  <a:moveTo>
                    <a:pt x="1006" y="801"/>
                  </a:moveTo>
                  <a:cubicBezTo>
                    <a:pt x="916" y="722"/>
                    <a:pt x="771" y="674"/>
                    <a:pt x="627" y="673"/>
                  </a:cubicBezTo>
                  <a:cubicBezTo>
                    <a:pt x="283" y="672"/>
                    <a:pt x="2" y="944"/>
                    <a:pt x="1" y="1294"/>
                  </a:cubicBezTo>
                  <a:cubicBezTo>
                    <a:pt x="0" y="1638"/>
                    <a:pt x="283" y="1911"/>
                    <a:pt x="627" y="1912"/>
                  </a:cubicBezTo>
                  <a:cubicBezTo>
                    <a:pt x="820" y="1913"/>
                    <a:pt x="988" y="1834"/>
                    <a:pt x="1103" y="1696"/>
                  </a:cubicBezTo>
                  <a:cubicBezTo>
                    <a:pt x="1103" y="1355"/>
                    <a:pt x="1103" y="1355"/>
                    <a:pt x="1103" y="1355"/>
                  </a:cubicBezTo>
                  <a:cubicBezTo>
                    <a:pt x="1042" y="1461"/>
                    <a:pt x="918" y="1597"/>
                    <a:pt x="807" y="1643"/>
                  </a:cubicBezTo>
                  <a:cubicBezTo>
                    <a:pt x="751" y="1666"/>
                    <a:pt x="694" y="1681"/>
                    <a:pt x="627" y="1681"/>
                  </a:cubicBezTo>
                  <a:cubicBezTo>
                    <a:pt x="412" y="1681"/>
                    <a:pt x="235" y="1514"/>
                    <a:pt x="235" y="1294"/>
                  </a:cubicBezTo>
                  <a:cubicBezTo>
                    <a:pt x="235" y="1091"/>
                    <a:pt x="398" y="904"/>
                    <a:pt x="627" y="905"/>
                  </a:cubicBezTo>
                  <a:cubicBezTo>
                    <a:pt x="734" y="905"/>
                    <a:pt x="831" y="949"/>
                    <a:pt x="902" y="1019"/>
                  </a:cubicBezTo>
                  <a:cubicBezTo>
                    <a:pt x="976" y="1090"/>
                    <a:pt x="1090" y="1239"/>
                    <a:pt x="1145" y="1298"/>
                  </a:cubicBezTo>
                  <a:cubicBezTo>
                    <a:pt x="1285" y="1449"/>
                    <a:pt x="1486" y="1543"/>
                    <a:pt x="1708" y="1544"/>
                  </a:cubicBezTo>
                  <a:cubicBezTo>
                    <a:pt x="2132" y="1545"/>
                    <a:pt x="2477" y="1201"/>
                    <a:pt x="2477" y="777"/>
                  </a:cubicBezTo>
                  <a:cubicBezTo>
                    <a:pt x="2477" y="353"/>
                    <a:pt x="2132" y="0"/>
                    <a:pt x="1708" y="0"/>
                  </a:cubicBezTo>
                  <a:cubicBezTo>
                    <a:pt x="1461" y="0"/>
                    <a:pt x="1244" y="129"/>
                    <a:pt x="1103" y="309"/>
                  </a:cubicBezTo>
                  <a:cubicBezTo>
                    <a:pt x="1103" y="771"/>
                    <a:pt x="1103" y="771"/>
                    <a:pt x="1103" y="771"/>
                  </a:cubicBezTo>
                  <a:cubicBezTo>
                    <a:pt x="1210" y="478"/>
                    <a:pt x="1404" y="244"/>
                    <a:pt x="1708" y="244"/>
                  </a:cubicBezTo>
                  <a:cubicBezTo>
                    <a:pt x="2000" y="244"/>
                    <a:pt x="2237" y="485"/>
                    <a:pt x="2236" y="777"/>
                  </a:cubicBezTo>
                  <a:cubicBezTo>
                    <a:pt x="2235" y="1069"/>
                    <a:pt x="2000" y="1305"/>
                    <a:pt x="1708" y="1305"/>
                  </a:cubicBezTo>
                  <a:cubicBezTo>
                    <a:pt x="1578" y="1304"/>
                    <a:pt x="1457" y="1257"/>
                    <a:pt x="1365" y="1179"/>
                  </a:cubicBezTo>
                  <a:cubicBezTo>
                    <a:pt x="1251" y="1090"/>
                    <a:pt x="1124" y="901"/>
                    <a:pt x="1006" y="801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gray">
            <a:xfrm>
              <a:off x="1671" y="1560"/>
              <a:ext cx="340" cy="556"/>
            </a:xfrm>
            <a:custGeom>
              <a:avLst/>
              <a:gdLst>
                <a:gd name="T0" fmla="*/ 0 w 1700"/>
                <a:gd name="T1" fmla="*/ 0 h 2777"/>
                <a:gd name="T2" fmla="*/ 0 w 1700"/>
                <a:gd name="T3" fmla="*/ 0 h 2777"/>
                <a:gd name="T4" fmla="*/ 0 w 1700"/>
                <a:gd name="T5" fmla="*/ 0 h 2777"/>
                <a:gd name="T6" fmla="*/ 0 w 1700"/>
                <a:gd name="T7" fmla="*/ 0 h 2777"/>
                <a:gd name="T8" fmla="*/ 0 w 1700"/>
                <a:gd name="T9" fmla="*/ 0 h 2777"/>
                <a:gd name="T10" fmla="*/ 0 w 1700"/>
                <a:gd name="T11" fmla="*/ 0 h 2777"/>
                <a:gd name="T12" fmla="*/ 0 w 1700"/>
                <a:gd name="T13" fmla="*/ 0 h 2777"/>
                <a:gd name="T14" fmla="*/ 0 w 1700"/>
                <a:gd name="T15" fmla="*/ 0 h 2777"/>
                <a:gd name="T16" fmla="*/ 0 w 1700"/>
                <a:gd name="T17" fmla="*/ 0 h 2777"/>
                <a:gd name="T18" fmla="*/ 0 w 1700"/>
                <a:gd name="T19" fmla="*/ 0 h 2777"/>
                <a:gd name="T20" fmla="*/ 0 w 1700"/>
                <a:gd name="T21" fmla="*/ 0 h 2777"/>
                <a:gd name="T22" fmla="*/ 0 w 1700"/>
                <a:gd name="T23" fmla="*/ 0 h 2777"/>
                <a:gd name="T24" fmla="*/ 0 w 1700"/>
                <a:gd name="T25" fmla="*/ 0 h 2777"/>
                <a:gd name="T26" fmla="*/ 0 w 1700"/>
                <a:gd name="T27" fmla="*/ 0 h 2777"/>
                <a:gd name="T28" fmla="*/ 0 w 1700"/>
                <a:gd name="T29" fmla="*/ 0 h 2777"/>
                <a:gd name="T30" fmla="*/ 0 w 1700"/>
                <a:gd name="T31" fmla="*/ 0 h 27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00"/>
                <a:gd name="T49" fmla="*/ 0 h 2777"/>
                <a:gd name="T50" fmla="*/ 1700 w 1700"/>
                <a:gd name="T51" fmla="*/ 2777 h 27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00" h="2777">
                  <a:moveTo>
                    <a:pt x="0" y="0"/>
                  </a:moveTo>
                  <a:cubicBezTo>
                    <a:pt x="1700" y="0"/>
                    <a:pt x="1700" y="0"/>
                    <a:pt x="1700" y="0"/>
                  </a:cubicBezTo>
                  <a:cubicBezTo>
                    <a:pt x="1700" y="473"/>
                    <a:pt x="1700" y="473"/>
                    <a:pt x="1700" y="473"/>
                  </a:cubicBezTo>
                  <a:cubicBezTo>
                    <a:pt x="1700" y="473"/>
                    <a:pt x="1613" y="287"/>
                    <a:pt x="1429" y="286"/>
                  </a:cubicBezTo>
                  <a:cubicBezTo>
                    <a:pt x="642" y="286"/>
                    <a:pt x="642" y="286"/>
                    <a:pt x="642" y="286"/>
                  </a:cubicBezTo>
                  <a:cubicBezTo>
                    <a:pt x="642" y="1104"/>
                    <a:pt x="642" y="1104"/>
                    <a:pt x="642" y="1104"/>
                  </a:cubicBezTo>
                  <a:cubicBezTo>
                    <a:pt x="1495" y="1104"/>
                    <a:pt x="1495" y="1104"/>
                    <a:pt x="1495" y="1104"/>
                  </a:cubicBezTo>
                  <a:cubicBezTo>
                    <a:pt x="1495" y="1537"/>
                    <a:pt x="1495" y="1537"/>
                    <a:pt x="1495" y="1537"/>
                  </a:cubicBezTo>
                  <a:cubicBezTo>
                    <a:pt x="1495" y="1537"/>
                    <a:pt x="1468" y="1399"/>
                    <a:pt x="1262" y="1398"/>
                  </a:cubicBezTo>
                  <a:cubicBezTo>
                    <a:pt x="642" y="1398"/>
                    <a:pt x="642" y="1398"/>
                    <a:pt x="642" y="1398"/>
                  </a:cubicBezTo>
                  <a:cubicBezTo>
                    <a:pt x="642" y="2515"/>
                    <a:pt x="642" y="2515"/>
                    <a:pt x="642" y="2515"/>
                  </a:cubicBezTo>
                  <a:cubicBezTo>
                    <a:pt x="642" y="2679"/>
                    <a:pt x="820" y="2777"/>
                    <a:pt x="820" y="2777"/>
                  </a:cubicBezTo>
                  <a:cubicBezTo>
                    <a:pt x="11" y="2777"/>
                    <a:pt x="11" y="2777"/>
                    <a:pt x="11" y="2777"/>
                  </a:cubicBezTo>
                  <a:cubicBezTo>
                    <a:pt x="11" y="2777"/>
                    <a:pt x="181" y="2691"/>
                    <a:pt x="181" y="2515"/>
                  </a:cubicBezTo>
                  <a:cubicBezTo>
                    <a:pt x="181" y="291"/>
                    <a:pt x="181" y="291"/>
                    <a:pt x="181" y="291"/>
                  </a:cubicBezTo>
                  <a:cubicBezTo>
                    <a:pt x="181" y="1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gray">
            <a:xfrm>
              <a:off x="2475" y="1560"/>
              <a:ext cx="224" cy="775"/>
            </a:xfrm>
            <a:custGeom>
              <a:avLst/>
              <a:gdLst>
                <a:gd name="T0" fmla="*/ 0 w 1123"/>
                <a:gd name="T1" fmla="*/ 0 h 3872"/>
                <a:gd name="T2" fmla="*/ 0 w 1123"/>
                <a:gd name="T3" fmla="*/ 0 h 3872"/>
                <a:gd name="T4" fmla="*/ 0 w 1123"/>
                <a:gd name="T5" fmla="*/ 0 h 3872"/>
                <a:gd name="T6" fmla="*/ 0 w 1123"/>
                <a:gd name="T7" fmla="*/ 0 h 3872"/>
                <a:gd name="T8" fmla="*/ 0 w 1123"/>
                <a:gd name="T9" fmla="*/ 0 h 3872"/>
                <a:gd name="T10" fmla="*/ 0 w 1123"/>
                <a:gd name="T11" fmla="*/ 0 h 3872"/>
                <a:gd name="T12" fmla="*/ 0 w 1123"/>
                <a:gd name="T13" fmla="*/ 0 h 3872"/>
                <a:gd name="T14" fmla="*/ 0 w 1123"/>
                <a:gd name="T15" fmla="*/ 0 h 3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3"/>
                <a:gd name="T25" fmla="*/ 0 h 3872"/>
                <a:gd name="T26" fmla="*/ 1123 w 1123"/>
                <a:gd name="T27" fmla="*/ 3872 h 38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3" h="3872">
                  <a:moveTo>
                    <a:pt x="257" y="0"/>
                  </a:moveTo>
                  <a:cubicBezTo>
                    <a:pt x="1123" y="0"/>
                    <a:pt x="1123" y="0"/>
                    <a:pt x="1123" y="0"/>
                  </a:cubicBezTo>
                  <a:cubicBezTo>
                    <a:pt x="1123" y="0"/>
                    <a:pt x="929" y="92"/>
                    <a:pt x="929" y="242"/>
                  </a:cubicBezTo>
                  <a:cubicBezTo>
                    <a:pt x="929" y="2847"/>
                    <a:pt x="929" y="2847"/>
                    <a:pt x="929" y="2847"/>
                  </a:cubicBezTo>
                  <a:cubicBezTo>
                    <a:pt x="929" y="3727"/>
                    <a:pt x="46" y="3872"/>
                    <a:pt x="0" y="3869"/>
                  </a:cubicBezTo>
                  <a:cubicBezTo>
                    <a:pt x="75" y="3821"/>
                    <a:pt x="442" y="3508"/>
                    <a:pt x="443" y="2847"/>
                  </a:cubicBezTo>
                  <a:cubicBezTo>
                    <a:pt x="443" y="242"/>
                    <a:pt x="443" y="242"/>
                    <a:pt x="443" y="242"/>
                  </a:cubicBezTo>
                  <a:cubicBezTo>
                    <a:pt x="444" y="100"/>
                    <a:pt x="257" y="0"/>
                    <a:pt x="25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gray">
            <a:xfrm>
              <a:off x="2723" y="1560"/>
              <a:ext cx="174" cy="556"/>
            </a:xfrm>
            <a:custGeom>
              <a:avLst/>
              <a:gdLst>
                <a:gd name="T0" fmla="*/ 0 w 868"/>
                <a:gd name="T1" fmla="*/ 0 h 2778"/>
                <a:gd name="T2" fmla="*/ 0 w 868"/>
                <a:gd name="T3" fmla="*/ 0 h 2778"/>
                <a:gd name="T4" fmla="*/ 0 w 868"/>
                <a:gd name="T5" fmla="*/ 0 h 2778"/>
                <a:gd name="T6" fmla="*/ 0 w 868"/>
                <a:gd name="T7" fmla="*/ 0 h 2778"/>
                <a:gd name="T8" fmla="*/ 0 w 868"/>
                <a:gd name="T9" fmla="*/ 0 h 2778"/>
                <a:gd name="T10" fmla="*/ 0 w 868"/>
                <a:gd name="T11" fmla="*/ 0 h 2778"/>
                <a:gd name="T12" fmla="*/ 0 w 868"/>
                <a:gd name="T13" fmla="*/ 0 h 2778"/>
                <a:gd name="T14" fmla="*/ 0 w 868"/>
                <a:gd name="T15" fmla="*/ 0 h 2778"/>
                <a:gd name="T16" fmla="*/ 0 w 868"/>
                <a:gd name="T17" fmla="*/ 0 h 2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8"/>
                <a:gd name="T28" fmla="*/ 0 h 2778"/>
                <a:gd name="T29" fmla="*/ 868 w 868"/>
                <a:gd name="T30" fmla="*/ 2778 h 2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8" h="2778">
                  <a:moveTo>
                    <a:pt x="0" y="0"/>
                  </a:moveTo>
                  <a:cubicBezTo>
                    <a:pt x="868" y="0"/>
                    <a:pt x="868" y="0"/>
                    <a:pt x="868" y="0"/>
                  </a:cubicBezTo>
                  <a:cubicBezTo>
                    <a:pt x="868" y="0"/>
                    <a:pt x="675" y="92"/>
                    <a:pt x="675" y="245"/>
                  </a:cubicBezTo>
                  <a:cubicBezTo>
                    <a:pt x="675" y="2514"/>
                    <a:pt x="675" y="2514"/>
                    <a:pt x="675" y="2514"/>
                  </a:cubicBezTo>
                  <a:cubicBezTo>
                    <a:pt x="675" y="2677"/>
                    <a:pt x="868" y="2778"/>
                    <a:pt x="868" y="2778"/>
                  </a:cubicBezTo>
                  <a:cubicBezTo>
                    <a:pt x="0" y="2778"/>
                    <a:pt x="0" y="2778"/>
                    <a:pt x="0" y="2778"/>
                  </a:cubicBezTo>
                  <a:cubicBezTo>
                    <a:pt x="0" y="2778"/>
                    <a:pt x="193" y="2677"/>
                    <a:pt x="193" y="2514"/>
                  </a:cubicBezTo>
                  <a:cubicBezTo>
                    <a:pt x="193" y="245"/>
                    <a:pt x="193" y="245"/>
                    <a:pt x="193" y="245"/>
                  </a:cubicBezTo>
                  <a:cubicBezTo>
                    <a:pt x="193" y="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gray">
            <a:xfrm>
              <a:off x="2898" y="1560"/>
              <a:ext cx="416" cy="556"/>
            </a:xfrm>
            <a:custGeom>
              <a:avLst/>
              <a:gdLst>
                <a:gd name="T0" fmla="*/ 0 w 2079"/>
                <a:gd name="T1" fmla="*/ 0 h 2777"/>
                <a:gd name="T2" fmla="*/ 0 w 2079"/>
                <a:gd name="T3" fmla="*/ 0 h 2777"/>
                <a:gd name="T4" fmla="*/ 0 w 2079"/>
                <a:gd name="T5" fmla="*/ 0 h 2777"/>
                <a:gd name="T6" fmla="*/ 0 w 2079"/>
                <a:gd name="T7" fmla="*/ 0 h 2777"/>
                <a:gd name="T8" fmla="*/ 0 w 2079"/>
                <a:gd name="T9" fmla="*/ 0 h 2777"/>
                <a:gd name="T10" fmla="*/ 0 w 2079"/>
                <a:gd name="T11" fmla="*/ 0 h 2777"/>
                <a:gd name="T12" fmla="*/ 0 w 2079"/>
                <a:gd name="T13" fmla="*/ 0 h 2777"/>
                <a:gd name="T14" fmla="*/ 0 w 2079"/>
                <a:gd name="T15" fmla="*/ 0 h 2777"/>
                <a:gd name="T16" fmla="*/ 0 w 2079"/>
                <a:gd name="T17" fmla="*/ 0 h 2777"/>
                <a:gd name="T18" fmla="*/ 0 w 2079"/>
                <a:gd name="T19" fmla="*/ 0 h 2777"/>
                <a:gd name="T20" fmla="*/ 0 w 2079"/>
                <a:gd name="T21" fmla="*/ 0 h 2777"/>
                <a:gd name="T22" fmla="*/ 0 w 2079"/>
                <a:gd name="T23" fmla="*/ 0 h 2777"/>
                <a:gd name="T24" fmla="*/ 0 w 2079"/>
                <a:gd name="T25" fmla="*/ 0 h 27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79"/>
                <a:gd name="T40" fmla="*/ 0 h 2777"/>
                <a:gd name="T41" fmla="*/ 2079 w 2079"/>
                <a:gd name="T42" fmla="*/ 2777 h 27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79" h="2777">
                  <a:moveTo>
                    <a:pt x="170" y="0"/>
                  </a:moveTo>
                  <a:cubicBezTo>
                    <a:pt x="2079" y="0"/>
                    <a:pt x="2079" y="0"/>
                    <a:pt x="2079" y="0"/>
                  </a:cubicBezTo>
                  <a:cubicBezTo>
                    <a:pt x="1917" y="505"/>
                    <a:pt x="1917" y="505"/>
                    <a:pt x="1917" y="505"/>
                  </a:cubicBezTo>
                  <a:cubicBezTo>
                    <a:pt x="1917" y="505"/>
                    <a:pt x="1869" y="293"/>
                    <a:pt x="1684" y="293"/>
                  </a:cubicBezTo>
                  <a:cubicBezTo>
                    <a:pt x="1288" y="293"/>
                    <a:pt x="1288" y="293"/>
                    <a:pt x="1288" y="293"/>
                  </a:cubicBezTo>
                  <a:cubicBezTo>
                    <a:pt x="1288" y="2515"/>
                    <a:pt x="1288" y="2515"/>
                    <a:pt x="1288" y="2515"/>
                  </a:cubicBezTo>
                  <a:cubicBezTo>
                    <a:pt x="1288" y="2656"/>
                    <a:pt x="1474" y="2777"/>
                    <a:pt x="1474" y="2777"/>
                  </a:cubicBezTo>
                  <a:cubicBezTo>
                    <a:pt x="624" y="2777"/>
                    <a:pt x="624" y="2777"/>
                    <a:pt x="624" y="2777"/>
                  </a:cubicBezTo>
                  <a:cubicBezTo>
                    <a:pt x="624" y="2777"/>
                    <a:pt x="809" y="2668"/>
                    <a:pt x="808" y="2515"/>
                  </a:cubicBezTo>
                  <a:cubicBezTo>
                    <a:pt x="808" y="293"/>
                    <a:pt x="808" y="293"/>
                    <a:pt x="808" y="293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195" y="293"/>
                    <a:pt x="0" y="547"/>
                    <a:pt x="0" y="547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gray">
            <a:xfrm>
              <a:off x="3654" y="1560"/>
              <a:ext cx="465" cy="564"/>
            </a:xfrm>
            <a:custGeom>
              <a:avLst/>
              <a:gdLst>
                <a:gd name="T0" fmla="*/ 0 w 2324"/>
                <a:gd name="T1" fmla="*/ 0 h 2820"/>
                <a:gd name="T2" fmla="*/ 0 w 2324"/>
                <a:gd name="T3" fmla="*/ 0 h 2820"/>
                <a:gd name="T4" fmla="*/ 0 w 2324"/>
                <a:gd name="T5" fmla="*/ 0 h 2820"/>
                <a:gd name="T6" fmla="*/ 0 w 2324"/>
                <a:gd name="T7" fmla="*/ 0 h 2820"/>
                <a:gd name="T8" fmla="*/ 0 w 2324"/>
                <a:gd name="T9" fmla="*/ 0 h 2820"/>
                <a:gd name="T10" fmla="*/ 0 w 2324"/>
                <a:gd name="T11" fmla="*/ 0 h 2820"/>
                <a:gd name="T12" fmla="*/ 0 w 2324"/>
                <a:gd name="T13" fmla="*/ 0 h 2820"/>
                <a:gd name="T14" fmla="*/ 0 w 2324"/>
                <a:gd name="T15" fmla="*/ 0 h 2820"/>
                <a:gd name="T16" fmla="*/ 0 w 2324"/>
                <a:gd name="T17" fmla="*/ 0 h 2820"/>
                <a:gd name="T18" fmla="*/ 0 w 2324"/>
                <a:gd name="T19" fmla="*/ 0 h 2820"/>
                <a:gd name="T20" fmla="*/ 0 w 2324"/>
                <a:gd name="T21" fmla="*/ 0 h 2820"/>
                <a:gd name="T22" fmla="*/ 0 w 2324"/>
                <a:gd name="T23" fmla="*/ 0 h 2820"/>
                <a:gd name="T24" fmla="*/ 0 w 2324"/>
                <a:gd name="T25" fmla="*/ 0 h 2820"/>
                <a:gd name="T26" fmla="*/ 0 w 2324"/>
                <a:gd name="T27" fmla="*/ 0 h 2820"/>
                <a:gd name="T28" fmla="*/ 0 w 2324"/>
                <a:gd name="T29" fmla="*/ 0 h 28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24"/>
                <a:gd name="T46" fmla="*/ 0 h 2820"/>
                <a:gd name="T47" fmla="*/ 2324 w 2324"/>
                <a:gd name="T48" fmla="*/ 2820 h 28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24" h="2820">
                  <a:moveTo>
                    <a:pt x="1488" y="0"/>
                  </a:moveTo>
                  <a:cubicBezTo>
                    <a:pt x="2324" y="0"/>
                    <a:pt x="2324" y="0"/>
                    <a:pt x="2324" y="0"/>
                  </a:cubicBezTo>
                  <a:cubicBezTo>
                    <a:pt x="2324" y="0"/>
                    <a:pt x="2145" y="94"/>
                    <a:pt x="2145" y="244"/>
                  </a:cubicBezTo>
                  <a:cubicBezTo>
                    <a:pt x="2145" y="1926"/>
                    <a:pt x="2145" y="1926"/>
                    <a:pt x="2145" y="1926"/>
                  </a:cubicBezTo>
                  <a:cubicBezTo>
                    <a:pt x="2144" y="2610"/>
                    <a:pt x="1578" y="2820"/>
                    <a:pt x="1185" y="2820"/>
                  </a:cubicBezTo>
                  <a:cubicBezTo>
                    <a:pt x="795" y="2820"/>
                    <a:pt x="184" y="2607"/>
                    <a:pt x="185" y="1926"/>
                  </a:cubicBezTo>
                  <a:cubicBezTo>
                    <a:pt x="185" y="244"/>
                    <a:pt x="185" y="244"/>
                    <a:pt x="185" y="244"/>
                  </a:cubicBezTo>
                  <a:cubicBezTo>
                    <a:pt x="185" y="94"/>
                    <a:pt x="0" y="0"/>
                    <a:pt x="0" y="0"/>
                  </a:cubicBez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669" y="92"/>
                    <a:pt x="669" y="244"/>
                  </a:cubicBezTo>
                  <a:cubicBezTo>
                    <a:pt x="669" y="1926"/>
                    <a:pt x="669" y="1926"/>
                    <a:pt x="669" y="1926"/>
                  </a:cubicBezTo>
                  <a:cubicBezTo>
                    <a:pt x="669" y="2285"/>
                    <a:pt x="907" y="2519"/>
                    <a:pt x="1185" y="2519"/>
                  </a:cubicBezTo>
                  <a:cubicBezTo>
                    <a:pt x="1464" y="2519"/>
                    <a:pt x="1676" y="2275"/>
                    <a:pt x="1677" y="1926"/>
                  </a:cubicBezTo>
                  <a:cubicBezTo>
                    <a:pt x="1677" y="244"/>
                    <a:pt x="1677" y="244"/>
                    <a:pt x="1677" y="244"/>
                  </a:cubicBezTo>
                  <a:cubicBezTo>
                    <a:pt x="1677" y="94"/>
                    <a:pt x="1488" y="0"/>
                    <a:pt x="1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/>
            </p:cNvSpPr>
            <p:nvPr/>
          </p:nvSpPr>
          <p:spPr bwMode="gray">
            <a:xfrm>
              <a:off x="2027" y="1560"/>
              <a:ext cx="469" cy="566"/>
            </a:xfrm>
            <a:custGeom>
              <a:avLst/>
              <a:gdLst>
                <a:gd name="T0" fmla="*/ 0 w 2347"/>
                <a:gd name="T1" fmla="*/ 0 h 2827"/>
                <a:gd name="T2" fmla="*/ 0 w 2347"/>
                <a:gd name="T3" fmla="*/ 0 h 2827"/>
                <a:gd name="T4" fmla="*/ 0 w 2347"/>
                <a:gd name="T5" fmla="*/ 0 h 2827"/>
                <a:gd name="T6" fmla="*/ 0 w 2347"/>
                <a:gd name="T7" fmla="*/ 0 h 2827"/>
                <a:gd name="T8" fmla="*/ 0 w 2347"/>
                <a:gd name="T9" fmla="*/ 0 h 2827"/>
                <a:gd name="T10" fmla="*/ 0 w 2347"/>
                <a:gd name="T11" fmla="*/ 0 h 2827"/>
                <a:gd name="T12" fmla="*/ 0 w 2347"/>
                <a:gd name="T13" fmla="*/ 0 h 2827"/>
                <a:gd name="T14" fmla="*/ 0 w 2347"/>
                <a:gd name="T15" fmla="*/ 0 h 2827"/>
                <a:gd name="T16" fmla="*/ 0 w 2347"/>
                <a:gd name="T17" fmla="*/ 0 h 2827"/>
                <a:gd name="T18" fmla="*/ 0 w 2347"/>
                <a:gd name="T19" fmla="*/ 0 h 2827"/>
                <a:gd name="T20" fmla="*/ 0 w 2347"/>
                <a:gd name="T21" fmla="*/ 0 h 2827"/>
                <a:gd name="T22" fmla="*/ 0 w 2347"/>
                <a:gd name="T23" fmla="*/ 0 h 2827"/>
                <a:gd name="T24" fmla="*/ 0 w 2347"/>
                <a:gd name="T25" fmla="*/ 0 h 2827"/>
                <a:gd name="T26" fmla="*/ 0 w 2347"/>
                <a:gd name="T27" fmla="*/ 0 h 2827"/>
                <a:gd name="T28" fmla="*/ 0 w 2347"/>
                <a:gd name="T29" fmla="*/ 0 h 28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47"/>
                <a:gd name="T46" fmla="*/ 0 h 2827"/>
                <a:gd name="T47" fmla="*/ 2347 w 2347"/>
                <a:gd name="T48" fmla="*/ 2827 h 28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47" h="2827">
                  <a:moveTo>
                    <a:pt x="1495" y="0"/>
                  </a:moveTo>
                  <a:cubicBezTo>
                    <a:pt x="2347" y="0"/>
                    <a:pt x="2347" y="0"/>
                    <a:pt x="2347" y="0"/>
                  </a:cubicBezTo>
                  <a:cubicBezTo>
                    <a:pt x="2347" y="0"/>
                    <a:pt x="2166" y="98"/>
                    <a:pt x="2166" y="247"/>
                  </a:cubicBezTo>
                  <a:cubicBezTo>
                    <a:pt x="2166" y="248"/>
                    <a:pt x="2166" y="1925"/>
                    <a:pt x="2166" y="1925"/>
                  </a:cubicBezTo>
                  <a:cubicBezTo>
                    <a:pt x="2166" y="2611"/>
                    <a:pt x="1573" y="2827"/>
                    <a:pt x="1176" y="2827"/>
                  </a:cubicBezTo>
                  <a:cubicBezTo>
                    <a:pt x="786" y="2827"/>
                    <a:pt x="175" y="2608"/>
                    <a:pt x="175" y="1925"/>
                  </a:cubicBezTo>
                  <a:cubicBezTo>
                    <a:pt x="174" y="247"/>
                    <a:pt x="174" y="247"/>
                    <a:pt x="174" y="247"/>
                  </a:cubicBezTo>
                  <a:cubicBezTo>
                    <a:pt x="174" y="97"/>
                    <a:pt x="0" y="0"/>
                    <a:pt x="0" y="0"/>
                  </a:cubicBezTo>
                  <a:cubicBezTo>
                    <a:pt x="860" y="0"/>
                    <a:pt x="860" y="0"/>
                    <a:pt x="860" y="0"/>
                  </a:cubicBezTo>
                  <a:cubicBezTo>
                    <a:pt x="860" y="0"/>
                    <a:pt x="661" y="98"/>
                    <a:pt x="661" y="247"/>
                  </a:cubicBezTo>
                  <a:cubicBezTo>
                    <a:pt x="660" y="1925"/>
                    <a:pt x="660" y="1925"/>
                    <a:pt x="660" y="1925"/>
                  </a:cubicBezTo>
                  <a:cubicBezTo>
                    <a:pt x="660" y="2280"/>
                    <a:pt x="897" y="2525"/>
                    <a:pt x="1176" y="2527"/>
                  </a:cubicBezTo>
                  <a:cubicBezTo>
                    <a:pt x="1454" y="2528"/>
                    <a:pt x="1678" y="2277"/>
                    <a:pt x="1678" y="1925"/>
                  </a:cubicBezTo>
                  <a:cubicBezTo>
                    <a:pt x="1679" y="247"/>
                    <a:pt x="1679" y="247"/>
                    <a:pt x="1679" y="247"/>
                  </a:cubicBezTo>
                  <a:cubicBezTo>
                    <a:pt x="1679" y="97"/>
                    <a:pt x="1495" y="0"/>
                    <a:pt x="149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gray">
            <a:xfrm>
              <a:off x="3295" y="1549"/>
              <a:ext cx="358" cy="577"/>
            </a:xfrm>
            <a:custGeom>
              <a:avLst/>
              <a:gdLst>
                <a:gd name="T0" fmla="*/ 0 w 1788"/>
                <a:gd name="T1" fmla="*/ 0 h 2885"/>
                <a:gd name="T2" fmla="*/ 0 w 1788"/>
                <a:gd name="T3" fmla="*/ 0 h 2885"/>
                <a:gd name="T4" fmla="*/ 0 w 1788"/>
                <a:gd name="T5" fmla="*/ 0 h 2885"/>
                <a:gd name="T6" fmla="*/ 0 w 1788"/>
                <a:gd name="T7" fmla="*/ 0 h 2885"/>
                <a:gd name="T8" fmla="*/ 0 w 1788"/>
                <a:gd name="T9" fmla="*/ 0 h 2885"/>
                <a:gd name="T10" fmla="*/ 0 w 1788"/>
                <a:gd name="T11" fmla="*/ 0 h 2885"/>
                <a:gd name="T12" fmla="*/ 0 w 1788"/>
                <a:gd name="T13" fmla="*/ 0 h 2885"/>
                <a:gd name="T14" fmla="*/ 0 w 1788"/>
                <a:gd name="T15" fmla="*/ 0 h 2885"/>
                <a:gd name="T16" fmla="*/ 0 w 1788"/>
                <a:gd name="T17" fmla="*/ 0 h 2885"/>
                <a:gd name="T18" fmla="*/ 0 w 1788"/>
                <a:gd name="T19" fmla="*/ 0 h 2885"/>
                <a:gd name="T20" fmla="*/ 0 w 1788"/>
                <a:gd name="T21" fmla="*/ 0 h 2885"/>
                <a:gd name="T22" fmla="*/ 0 w 1788"/>
                <a:gd name="T23" fmla="*/ 0 h 2885"/>
                <a:gd name="T24" fmla="*/ 0 w 1788"/>
                <a:gd name="T25" fmla="*/ 0 h 2885"/>
                <a:gd name="T26" fmla="*/ 0 w 1788"/>
                <a:gd name="T27" fmla="*/ 0 h 28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88"/>
                <a:gd name="T43" fmla="*/ 0 h 2885"/>
                <a:gd name="T44" fmla="*/ 1788 w 1788"/>
                <a:gd name="T45" fmla="*/ 2885 h 288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88" h="2885">
                  <a:moveTo>
                    <a:pt x="1537" y="501"/>
                  </a:moveTo>
                  <a:cubicBezTo>
                    <a:pt x="1537" y="501"/>
                    <a:pt x="1416" y="290"/>
                    <a:pt x="1067" y="289"/>
                  </a:cubicBezTo>
                  <a:cubicBezTo>
                    <a:pt x="718" y="288"/>
                    <a:pt x="529" y="471"/>
                    <a:pt x="528" y="709"/>
                  </a:cubicBezTo>
                  <a:cubicBezTo>
                    <a:pt x="527" y="978"/>
                    <a:pt x="729" y="1079"/>
                    <a:pt x="1042" y="1230"/>
                  </a:cubicBezTo>
                  <a:cubicBezTo>
                    <a:pt x="1340" y="1373"/>
                    <a:pt x="1788" y="1570"/>
                    <a:pt x="1786" y="2067"/>
                  </a:cubicBezTo>
                  <a:cubicBezTo>
                    <a:pt x="1785" y="2513"/>
                    <a:pt x="1390" y="2885"/>
                    <a:pt x="681" y="2885"/>
                  </a:cubicBezTo>
                  <a:cubicBezTo>
                    <a:pt x="463" y="2884"/>
                    <a:pt x="162" y="2813"/>
                    <a:pt x="162" y="2813"/>
                  </a:cubicBezTo>
                  <a:cubicBezTo>
                    <a:pt x="0" y="2280"/>
                    <a:pt x="0" y="2280"/>
                    <a:pt x="0" y="2280"/>
                  </a:cubicBezTo>
                  <a:cubicBezTo>
                    <a:pt x="150" y="2426"/>
                    <a:pt x="416" y="2582"/>
                    <a:pt x="689" y="2582"/>
                  </a:cubicBezTo>
                  <a:cubicBezTo>
                    <a:pt x="973" y="2582"/>
                    <a:pt x="1311" y="2407"/>
                    <a:pt x="1311" y="2126"/>
                  </a:cubicBezTo>
                  <a:cubicBezTo>
                    <a:pt x="1311" y="1583"/>
                    <a:pt x="48" y="1674"/>
                    <a:pt x="48" y="765"/>
                  </a:cubicBezTo>
                  <a:cubicBezTo>
                    <a:pt x="48" y="453"/>
                    <a:pt x="266" y="0"/>
                    <a:pt x="1019" y="0"/>
                  </a:cubicBezTo>
                  <a:cubicBezTo>
                    <a:pt x="1264" y="0"/>
                    <a:pt x="1537" y="72"/>
                    <a:pt x="1537" y="72"/>
                  </a:cubicBezTo>
                  <a:lnTo>
                    <a:pt x="1537" y="50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718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2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12158">
            <a:off x="1250069" y="1284376"/>
            <a:ext cx="406176" cy="406176"/>
          </a:xfrm>
          <a:prstGeom prst="rect">
            <a:avLst/>
          </a:prstGeom>
        </p:spPr>
      </p:pic>
      <p:pic>
        <p:nvPicPr>
          <p:cNvPr id="9" name="图片 14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12158">
            <a:off x="2499579" y="2422367"/>
            <a:ext cx="406176" cy="406176"/>
          </a:xfrm>
          <a:prstGeom prst="rect">
            <a:avLst/>
          </a:prstGeom>
        </p:spPr>
      </p:pic>
      <p:pic>
        <p:nvPicPr>
          <p:cNvPr id="11" name="图片 18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12158">
            <a:off x="5740975" y="4768098"/>
            <a:ext cx="406176" cy="406176"/>
          </a:xfrm>
          <a:prstGeom prst="rect">
            <a:avLst/>
          </a:prstGeom>
        </p:spPr>
      </p:pic>
      <p:grpSp>
        <p:nvGrpSpPr>
          <p:cNvPr id="12" name="组合 1"/>
          <p:cNvGrpSpPr/>
          <p:nvPr/>
        </p:nvGrpSpPr>
        <p:grpSpPr>
          <a:xfrm>
            <a:off x="567267" y="117001"/>
            <a:ext cx="1611147" cy="948850"/>
            <a:chOff x="538724" y="427609"/>
            <a:chExt cx="1611147" cy="948850"/>
          </a:xfrm>
        </p:grpSpPr>
        <p:sp>
          <p:nvSpPr>
            <p:cNvPr id="13" name="文本框 8"/>
            <p:cNvSpPr txBox="1"/>
            <p:nvPr/>
          </p:nvSpPr>
          <p:spPr>
            <a:xfrm>
              <a:off x="538724" y="427609"/>
              <a:ext cx="16111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latin typeface="KaiTi" panose="02010609060101010101" pitchFamily="49" charset="-122"/>
                  <a:ea typeface="KaiTi" panose="02010609060101010101" pitchFamily="49" charset="-122"/>
                </a:rPr>
                <a:t>目录</a:t>
              </a:r>
              <a:endParaRPr lang="zh-CN" altLang="en-US" sz="48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4" name="Freeform 192"/>
            <p:cNvSpPr>
              <a:spLocks noEditPoints="1"/>
            </p:cNvSpPr>
            <p:nvPr/>
          </p:nvSpPr>
          <p:spPr bwMode="auto">
            <a:xfrm>
              <a:off x="630882" y="1146853"/>
              <a:ext cx="1426832" cy="229606"/>
            </a:xfrm>
            <a:custGeom>
              <a:avLst/>
              <a:gdLst>
                <a:gd name="T0" fmla="*/ 460 w 478"/>
                <a:gd name="T1" fmla="*/ 10 h 77"/>
                <a:gd name="T2" fmla="*/ 130 w 478"/>
                <a:gd name="T3" fmla="*/ 3 h 77"/>
                <a:gd name="T4" fmla="*/ 95 w 478"/>
                <a:gd name="T5" fmla="*/ 2 h 77"/>
                <a:gd name="T6" fmla="*/ 5 w 478"/>
                <a:gd name="T7" fmla="*/ 5 h 77"/>
                <a:gd name="T8" fmla="*/ 0 w 478"/>
                <a:gd name="T9" fmla="*/ 9 h 77"/>
                <a:gd name="T10" fmla="*/ 1 w 478"/>
                <a:gd name="T11" fmla="*/ 17 h 77"/>
                <a:gd name="T12" fmla="*/ 2 w 478"/>
                <a:gd name="T13" fmla="*/ 20 h 77"/>
                <a:gd name="T14" fmla="*/ 2 w 478"/>
                <a:gd name="T15" fmla="*/ 25 h 77"/>
                <a:gd name="T16" fmla="*/ 11 w 478"/>
                <a:gd name="T17" fmla="*/ 26 h 77"/>
                <a:gd name="T18" fmla="*/ 14 w 478"/>
                <a:gd name="T19" fmla="*/ 35 h 77"/>
                <a:gd name="T20" fmla="*/ 12 w 478"/>
                <a:gd name="T21" fmla="*/ 40 h 77"/>
                <a:gd name="T22" fmla="*/ 18 w 478"/>
                <a:gd name="T23" fmla="*/ 41 h 77"/>
                <a:gd name="T24" fmla="*/ 20 w 478"/>
                <a:gd name="T25" fmla="*/ 46 h 77"/>
                <a:gd name="T26" fmla="*/ 16 w 478"/>
                <a:gd name="T27" fmla="*/ 49 h 77"/>
                <a:gd name="T28" fmla="*/ 30 w 478"/>
                <a:gd name="T29" fmla="*/ 59 h 77"/>
                <a:gd name="T30" fmla="*/ 17 w 478"/>
                <a:gd name="T31" fmla="*/ 63 h 77"/>
                <a:gd name="T32" fmla="*/ 161 w 478"/>
                <a:gd name="T33" fmla="*/ 76 h 77"/>
                <a:gd name="T34" fmla="*/ 311 w 478"/>
                <a:gd name="T35" fmla="*/ 74 h 77"/>
                <a:gd name="T36" fmla="*/ 401 w 478"/>
                <a:gd name="T37" fmla="*/ 73 h 77"/>
                <a:gd name="T38" fmla="*/ 368 w 478"/>
                <a:gd name="T39" fmla="*/ 70 h 77"/>
                <a:gd name="T40" fmla="*/ 372 w 478"/>
                <a:gd name="T41" fmla="*/ 68 h 77"/>
                <a:gd name="T42" fmla="*/ 372 w 478"/>
                <a:gd name="T43" fmla="*/ 66 h 77"/>
                <a:gd name="T44" fmla="*/ 412 w 478"/>
                <a:gd name="T45" fmla="*/ 66 h 77"/>
                <a:gd name="T46" fmla="*/ 429 w 478"/>
                <a:gd name="T47" fmla="*/ 66 h 77"/>
                <a:gd name="T48" fmla="*/ 415 w 478"/>
                <a:gd name="T49" fmla="*/ 65 h 77"/>
                <a:gd name="T50" fmla="*/ 393 w 478"/>
                <a:gd name="T51" fmla="*/ 64 h 77"/>
                <a:gd name="T52" fmla="*/ 330 w 478"/>
                <a:gd name="T53" fmla="*/ 63 h 77"/>
                <a:gd name="T54" fmla="*/ 378 w 478"/>
                <a:gd name="T55" fmla="*/ 60 h 77"/>
                <a:gd name="T56" fmla="*/ 406 w 478"/>
                <a:gd name="T57" fmla="*/ 60 h 77"/>
                <a:gd name="T58" fmla="*/ 403 w 478"/>
                <a:gd name="T59" fmla="*/ 59 h 77"/>
                <a:gd name="T60" fmla="*/ 399 w 478"/>
                <a:gd name="T61" fmla="*/ 56 h 77"/>
                <a:gd name="T62" fmla="*/ 381 w 478"/>
                <a:gd name="T63" fmla="*/ 54 h 77"/>
                <a:gd name="T64" fmla="*/ 388 w 478"/>
                <a:gd name="T65" fmla="*/ 54 h 77"/>
                <a:gd name="T66" fmla="*/ 367 w 478"/>
                <a:gd name="T67" fmla="*/ 49 h 77"/>
                <a:gd name="T68" fmla="*/ 383 w 478"/>
                <a:gd name="T69" fmla="*/ 49 h 77"/>
                <a:gd name="T70" fmla="*/ 368 w 478"/>
                <a:gd name="T71" fmla="*/ 46 h 77"/>
                <a:gd name="T72" fmla="*/ 400 w 478"/>
                <a:gd name="T73" fmla="*/ 44 h 77"/>
                <a:gd name="T74" fmla="*/ 408 w 478"/>
                <a:gd name="T75" fmla="*/ 42 h 77"/>
                <a:gd name="T76" fmla="*/ 451 w 478"/>
                <a:gd name="T77" fmla="*/ 42 h 77"/>
                <a:gd name="T78" fmla="*/ 373 w 478"/>
                <a:gd name="T79" fmla="*/ 38 h 77"/>
                <a:gd name="T80" fmla="*/ 435 w 478"/>
                <a:gd name="T81" fmla="*/ 34 h 77"/>
                <a:gd name="T82" fmla="*/ 445 w 478"/>
                <a:gd name="T83" fmla="*/ 31 h 77"/>
                <a:gd name="T84" fmla="*/ 449 w 478"/>
                <a:gd name="T85" fmla="*/ 29 h 77"/>
                <a:gd name="T86" fmla="*/ 464 w 478"/>
                <a:gd name="T87" fmla="*/ 25 h 77"/>
                <a:gd name="T88" fmla="*/ 443 w 478"/>
                <a:gd name="T89" fmla="*/ 20 h 77"/>
                <a:gd name="T90" fmla="*/ 455 w 478"/>
                <a:gd name="T91" fmla="*/ 15 h 77"/>
                <a:gd name="T92" fmla="*/ 22 w 478"/>
                <a:gd name="T93" fmla="*/ 46 h 77"/>
                <a:gd name="T94" fmla="*/ 212 w 478"/>
                <a:gd name="T95" fmla="*/ 74 h 77"/>
                <a:gd name="T96" fmla="*/ 234 w 478"/>
                <a:gd name="T97" fmla="*/ 73 h 77"/>
                <a:gd name="T98" fmla="*/ 367 w 478"/>
                <a:gd name="T99" fmla="*/ 70 h 77"/>
                <a:gd name="T100" fmla="*/ 415 w 478"/>
                <a:gd name="T101" fmla="*/ 11 h 77"/>
                <a:gd name="T102" fmla="*/ 422 w 478"/>
                <a:gd name="T103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8" h="77">
                  <a:moveTo>
                    <a:pt x="478" y="13"/>
                  </a:moveTo>
                  <a:cubicBezTo>
                    <a:pt x="472" y="13"/>
                    <a:pt x="468" y="13"/>
                    <a:pt x="462" y="12"/>
                  </a:cubicBezTo>
                  <a:cubicBezTo>
                    <a:pt x="461" y="11"/>
                    <a:pt x="465" y="12"/>
                    <a:pt x="464" y="11"/>
                  </a:cubicBezTo>
                  <a:cubicBezTo>
                    <a:pt x="434" y="9"/>
                    <a:pt x="403" y="9"/>
                    <a:pt x="373" y="7"/>
                  </a:cubicBezTo>
                  <a:cubicBezTo>
                    <a:pt x="402" y="6"/>
                    <a:pt x="431" y="10"/>
                    <a:pt x="460" y="10"/>
                  </a:cubicBezTo>
                  <a:cubicBezTo>
                    <a:pt x="436" y="6"/>
                    <a:pt x="407" y="7"/>
                    <a:pt x="381" y="5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22" y="3"/>
                    <a:pt x="222" y="3"/>
                    <a:pt x="222" y="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7" y="2"/>
                    <a:pt x="125" y="3"/>
                    <a:pt x="123" y="3"/>
                  </a:cubicBezTo>
                  <a:cubicBezTo>
                    <a:pt x="124" y="3"/>
                    <a:pt x="125" y="3"/>
                    <a:pt x="125" y="4"/>
                  </a:cubicBezTo>
                  <a:cubicBezTo>
                    <a:pt x="122" y="4"/>
                    <a:pt x="118" y="3"/>
                    <a:pt x="115" y="4"/>
                  </a:cubicBezTo>
                  <a:cubicBezTo>
                    <a:pt x="112" y="3"/>
                    <a:pt x="107" y="4"/>
                    <a:pt x="102" y="3"/>
                  </a:cubicBezTo>
                  <a:cubicBezTo>
                    <a:pt x="100" y="2"/>
                    <a:pt x="98" y="2"/>
                    <a:pt x="95" y="2"/>
                  </a:cubicBezTo>
                  <a:cubicBezTo>
                    <a:pt x="70" y="2"/>
                    <a:pt x="50" y="0"/>
                    <a:pt x="24" y="1"/>
                  </a:cubicBezTo>
                  <a:cubicBezTo>
                    <a:pt x="18" y="2"/>
                    <a:pt x="10" y="1"/>
                    <a:pt x="6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7" y="5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0" y="11"/>
                    <a:pt x="0" y="13"/>
                    <a:pt x="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2" y="15"/>
                    <a:pt x="3" y="1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1" y="19"/>
                    <a:pt x="1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2" y="20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5" y="22"/>
                    <a:pt x="3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6" y="24"/>
                    <a:pt x="10" y="24"/>
                  </a:cubicBezTo>
                  <a:cubicBezTo>
                    <a:pt x="7" y="25"/>
                    <a:pt x="5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5" y="26"/>
                    <a:pt x="5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10" y="26"/>
                    <a:pt x="11" y="26"/>
                  </a:cubicBezTo>
                  <a:cubicBezTo>
                    <a:pt x="15" y="26"/>
                    <a:pt x="12" y="30"/>
                    <a:pt x="14" y="30"/>
                  </a:cubicBezTo>
                  <a:cubicBezTo>
                    <a:pt x="12" y="32"/>
                    <a:pt x="9" y="30"/>
                    <a:pt x="6" y="31"/>
                  </a:cubicBezTo>
                  <a:cubicBezTo>
                    <a:pt x="9" y="32"/>
                    <a:pt x="12" y="31"/>
                    <a:pt x="16" y="3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6"/>
                  </a:cubicBezTo>
                  <a:cubicBezTo>
                    <a:pt x="23" y="37"/>
                    <a:pt x="22" y="37"/>
                    <a:pt x="21" y="37"/>
                  </a:cubicBezTo>
                  <a:cubicBezTo>
                    <a:pt x="18" y="41"/>
                    <a:pt x="11" y="37"/>
                    <a:pt x="6" y="38"/>
                  </a:cubicBezTo>
                  <a:cubicBezTo>
                    <a:pt x="7" y="39"/>
                    <a:pt x="10" y="39"/>
                    <a:pt x="12" y="40"/>
                  </a:cubicBezTo>
                  <a:cubicBezTo>
                    <a:pt x="16" y="39"/>
                    <a:pt x="18" y="38"/>
                    <a:pt x="21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1" y="42"/>
                    <a:pt x="22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4"/>
                    <a:pt x="22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2" y="44"/>
                    <a:pt x="9" y="46"/>
                  </a:cubicBezTo>
                  <a:cubicBezTo>
                    <a:pt x="13" y="47"/>
                    <a:pt x="19" y="46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8"/>
                    <a:pt x="17" y="49"/>
                    <a:pt x="16" y="49"/>
                  </a:cubicBezTo>
                  <a:cubicBezTo>
                    <a:pt x="17" y="49"/>
                    <a:pt x="19" y="49"/>
                    <a:pt x="20" y="49"/>
                  </a:cubicBezTo>
                  <a:cubicBezTo>
                    <a:pt x="22" y="50"/>
                    <a:pt x="25" y="51"/>
                    <a:pt x="24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7"/>
                    <a:pt x="29" y="58"/>
                    <a:pt x="30" y="59"/>
                  </a:cubicBezTo>
                  <a:cubicBezTo>
                    <a:pt x="29" y="60"/>
                    <a:pt x="27" y="59"/>
                    <a:pt x="26" y="60"/>
                  </a:cubicBezTo>
                  <a:cubicBezTo>
                    <a:pt x="22" y="61"/>
                    <a:pt x="28" y="62"/>
                    <a:pt x="26" y="64"/>
                  </a:cubicBezTo>
                  <a:cubicBezTo>
                    <a:pt x="27" y="64"/>
                    <a:pt x="29" y="64"/>
                    <a:pt x="30" y="65"/>
                  </a:cubicBezTo>
                  <a:cubicBezTo>
                    <a:pt x="30" y="65"/>
                    <a:pt x="29" y="66"/>
                    <a:pt x="29" y="66"/>
                  </a:cubicBezTo>
                  <a:cubicBezTo>
                    <a:pt x="25" y="64"/>
                    <a:pt x="21" y="63"/>
                    <a:pt x="17" y="6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0" y="66"/>
                    <a:pt x="36" y="70"/>
                    <a:pt x="44" y="70"/>
                  </a:cubicBezTo>
                  <a:cubicBezTo>
                    <a:pt x="51" y="73"/>
                    <a:pt x="61" y="73"/>
                    <a:pt x="70" y="75"/>
                  </a:cubicBezTo>
                  <a:cubicBezTo>
                    <a:pt x="82" y="75"/>
                    <a:pt x="93" y="77"/>
                    <a:pt x="104" y="77"/>
                  </a:cubicBezTo>
                  <a:cubicBezTo>
                    <a:pt x="123" y="76"/>
                    <a:pt x="142" y="76"/>
                    <a:pt x="161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86" y="75"/>
                    <a:pt x="315" y="77"/>
                    <a:pt x="341" y="75"/>
                  </a:cubicBezTo>
                  <a:cubicBezTo>
                    <a:pt x="336" y="75"/>
                    <a:pt x="331" y="74"/>
                    <a:pt x="326" y="75"/>
                  </a:cubicBezTo>
                  <a:cubicBezTo>
                    <a:pt x="323" y="75"/>
                    <a:pt x="321" y="74"/>
                    <a:pt x="319" y="75"/>
                  </a:cubicBezTo>
                  <a:cubicBezTo>
                    <a:pt x="316" y="75"/>
                    <a:pt x="313" y="75"/>
                    <a:pt x="311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76" y="74"/>
                    <a:pt x="272" y="75"/>
                    <a:pt x="270" y="74"/>
                  </a:cubicBezTo>
                  <a:cubicBezTo>
                    <a:pt x="271" y="73"/>
                    <a:pt x="271" y="73"/>
                    <a:pt x="271" y="73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4" y="72"/>
                    <a:pt x="352" y="72"/>
                    <a:pt x="320" y="71"/>
                  </a:cubicBezTo>
                  <a:cubicBezTo>
                    <a:pt x="309" y="71"/>
                    <a:pt x="297" y="72"/>
                    <a:pt x="286" y="70"/>
                  </a:cubicBezTo>
                  <a:cubicBezTo>
                    <a:pt x="312" y="70"/>
                    <a:pt x="341" y="71"/>
                    <a:pt x="368" y="70"/>
                  </a:cubicBezTo>
                  <a:cubicBezTo>
                    <a:pt x="368" y="70"/>
                    <a:pt x="368" y="70"/>
                    <a:pt x="368" y="70"/>
                  </a:cubicBezTo>
                  <a:cubicBezTo>
                    <a:pt x="369" y="69"/>
                    <a:pt x="369" y="69"/>
                    <a:pt x="369" y="69"/>
                  </a:cubicBezTo>
                  <a:cubicBezTo>
                    <a:pt x="370" y="70"/>
                    <a:pt x="371" y="69"/>
                    <a:pt x="372" y="69"/>
                  </a:cubicBezTo>
                  <a:cubicBezTo>
                    <a:pt x="376" y="69"/>
                    <a:pt x="383" y="71"/>
                    <a:pt x="387" y="69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4" y="67"/>
                    <a:pt x="374" y="67"/>
                    <a:pt x="374" y="67"/>
                  </a:cubicBezTo>
                  <a:cubicBezTo>
                    <a:pt x="371" y="67"/>
                    <a:pt x="371" y="67"/>
                    <a:pt x="371" y="67"/>
                  </a:cubicBezTo>
                  <a:cubicBezTo>
                    <a:pt x="371" y="67"/>
                    <a:pt x="370" y="67"/>
                    <a:pt x="370" y="66"/>
                  </a:cubicBezTo>
                  <a:cubicBezTo>
                    <a:pt x="371" y="66"/>
                    <a:pt x="373" y="65"/>
                    <a:pt x="374" y="66"/>
                  </a:cubicBezTo>
                  <a:cubicBezTo>
                    <a:pt x="374" y="66"/>
                    <a:pt x="372" y="66"/>
                    <a:pt x="372" y="66"/>
                  </a:cubicBezTo>
                  <a:cubicBezTo>
                    <a:pt x="378" y="66"/>
                    <a:pt x="387" y="67"/>
                    <a:pt x="395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8" y="68"/>
                    <a:pt x="405" y="68"/>
                    <a:pt x="408" y="67"/>
                  </a:cubicBezTo>
                  <a:cubicBezTo>
                    <a:pt x="410" y="66"/>
                    <a:pt x="410" y="67"/>
                    <a:pt x="410" y="67"/>
                  </a:cubicBezTo>
                  <a:cubicBezTo>
                    <a:pt x="412" y="68"/>
                    <a:pt x="411" y="67"/>
                    <a:pt x="412" y="66"/>
                  </a:cubicBezTo>
                  <a:cubicBezTo>
                    <a:pt x="429" y="66"/>
                    <a:pt x="429" y="66"/>
                    <a:pt x="429" y="66"/>
                  </a:cubicBezTo>
                  <a:cubicBezTo>
                    <a:pt x="429" y="67"/>
                    <a:pt x="429" y="67"/>
                    <a:pt x="429" y="67"/>
                  </a:cubicBezTo>
                  <a:cubicBezTo>
                    <a:pt x="424" y="67"/>
                    <a:pt x="419" y="67"/>
                    <a:pt x="414" y="67"/>
                  </a:cubicBezTo>
                  <a:cubicBezTo>
                    <a:pt x="421" y="68"/>
                    <a:pt x="431" y="68"/>
                    <a:pt x="436" y="67"/>
                  </a:cubicBezTo>
                  <a:cubicBezTo>
                    <a:pt x="434" y="67"/>
                    <a:pt x="431" y="67"/>
                    <a:pt x="429" y="66"/>
                  </a:cubicBezTo>
                  <a:cubicBezTo>
                    <a:pt x="440" y="66"/>
                    <a:pt x="453" y="66"/>
                    <a:pt x="465" y="66"/>
                  </a:cubicBezTo>
                  <a:cubicBezTo>
                    <a:pt x="463" y="65"/>
                    <a:pt x="459" y="66"/>
                    <a:pt x="456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5" y="66"/>
                    <a:pt x="453" y="64"/>
                    <a:pt x="451" y="65"/>
                  </a:cubicBezTo>
                  <a:cubicBezTo>
                    <a:pt x="441" y="65"/>
                    <a:pt x="428" y="65"/>
                    <a:pt x="415" y="65"/>
                  </a:cubicBezTo>
                  <a:cubicBezTo>
                    <a:pt x="414" y="64"/>
                    <a:pt x="414" y="64"/>
                    <a:pt x="414" y="64"/>
                  </a:cubicBezTo>
                  <a:cubicBezTo>
                    <a:pt x="413" y="64"/>
                    <a:pt x="413" y="65"/>
                    <a:pt x="411" y="65"/>
                  </a:cubicBezTo>
                  <a:cubicBezTo>
                    <a:pt x="410" y="63"/>
                    <a:pt x="409" y="66"/>
                    <a:pt x="407" y="6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403" y="65"/>
                    <a:pt x="397" y="65"/>
                    <a:pt x="393" y="64"/>
                  </a:cubicBezTo>
                  <a:cubicBezTo>
                    <a:pt x="373" y="64"/>
                    <a:pt x="373" y="64"/>
                    <a:pt x="373" y="64"/>
                  </a:cubicBezTo>
                  <a:cubicBezTo>
                    <a:pt x="371" y="65"/>
                    <a:pt x="367" y="65"/>
                    <a:pt x="365" y="64"/>
                  </a:cubicBezTo>
                  <a:cubicBezTo>
                    <a:pt x="367" y="64"/>
                    <a:pt x="367" y="64"/>
                    <a:pt x="367" y="64"/>
                  </a:cubicBezTo>
                  <a:cubicBezTo>
                    <a:pt x="363" y="64"/>
                    <a:pt x="359" y="63"/>
                    <a:pt x="356" y="64"/>
                  </a:cubicBezTo>
                  <a:cubicBezTo>
                    <a:pt x="347" y="64"/>
                    <a:pt x="338" y="65"/>
                    <a:pt x="330" y="63"/>
                  </a:cubicBezTo>
                  <a:cubicBezTo>
                    <a:pt x="344" y="62"/>
                    <a:pt x="354" y="64"/>
                    <a:pt x="368" y="62"/>
                  </a:cubicBezTo>
                  <a:cubicBezTo>
                    <a:pt x="335" y="62"/>
                    <a:pt x="335" y="62"/>
                    <a:pt x="335" y="62"/>
                  </a:cubicBezTo>
                  <a:cubicBezTo>
                    <a:pt x="345" y="61"/>
                    <a:pt x="357" y="61"/>
                    <a:pt x="368" y="61"/>
                  </a:cubicBezTo>
                  <a:cubicBezTo>
                    <a:pt x="369" y="61"/>
                    <a:pt x="369" y="60"/>
                    <a:pt x="370" y="61"/>
                  </a:cubicBezTo>
                  <a:cubicBezTo>
                    <a:pt x="371" y="59"/>
                    <a:pt x="375" y="60"/>
                    <a:pt x="378" y="60"/>
                  </a:cubicBezTo>
                  <a:cubicBezTo>
                    <a:pt x="375" y="61"/>
                    <a:pt x="375" y="61"/>
                    <a:pt x="375" y="61"/>
                  </a:cubicBezTo>
                  <a:cubicBezTo>
                    <a:pt x="382" y="61"/>
                    <a:pt x="391" y="61"/>
                    <a:pt x="399" y="61"/>
                  </a:cubicBezTo>
                  <a:cubicBezTo>
                    <a:pt x="400" y="60"/>
                    <a:pt x="400" y="60"/>
                    <a:pt x="400" y="60"/>
                  </a:cubicBezTo>
                  <a:cubicBezTo>
                    <a:pt x="402" y="59"/>
                    <a:pt x="404" y="61"/>
                    <a:pt x="406" y="60"/>
                  </a:cubicBezTo>
                  <a:cubicBezTo>
                    <a:pt x="406" y="60"/>
                    <a:pt x="406" y="60"/>
                    <a:pt x="406" y="60"/>
                  </a:cubicBezTo>
                  <a:cubicBezTo>
                    <a:pt x="426" y="61"/>
                    <a:pt x="450" y="60"/>
                    <a:pt x="471" y="60"/>
                  </a:cubicBezTo>
                  <a:cubicBezTo>
                    <a:pt x="453" y="59"/>
                    <a:pt x="433" y="59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4" y="59"/>
                    <a:pt x="414" y="59"/>
                    <a:pt x="414" y="59"/>
                  </a:cubicBezTo>
                  <a:cubicBezTo>
                    <a:pt x="410" y="57"/>
                    <a:pt x="407" y="61"/>
                    <a:pt x="403" y="59"/>
                  </a:cubicBezTo>
                  <a:cubicBezTo>
                    <a:pt x="396" y="61"/>
                    <a:pt x="390" y="57"/>
                    <a:pt x="383" y="59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93" y="57"/>
                    <a:pt x="403" y="59"/>
                    <a:pt x="414" y="58"/>
                  </a:cubicBezTo>
                  <a:cubicBezTo>
                    <a:pt x="404" y="57"/>
                    <a:pt x="404" y="57"/>
                    <a:pt x="404" y="57"/>
                  </a:cubicBezTo>
                  <a:cubicBezTo>
                    <a:pt x="403" y="57"/>
                    <a:pt x="399" y="58"/>
                    <a:pt x="399" y="56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0" y="55"/>
                    <a:pt x="379" y="55"/>
                    <a:pt x="379" y="54"/>
                  </a:cubicBezTo>
                  <a:cubicBezTo>
                    <a:pt x="380" y="54"/>
                    <a:pt x="381" y="54"/>
                    <a:pt x="382" y="54"/>
                  </a:cubicBezTo>
                  <a:cubicBezTo>
                    <a:pt x="382" y="54"/>
                    <a:pt x="382" y="54"/>
                    <a:pt x="382" y="54"/>
                  </a:cubicBezTo>
                  <a:cubicBezTo>
                    <a:pt x="382" y="54"/>
                    <a:pt x="381" y="54"/>
                    <a:pt x="381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3" y="54"/>
                    <a:pt x="383" y="54"/>
                    <a:pt x="382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4" y="54"/>
                    <a:pt x="387" y="53"/>
                    <a:pt x="388" y="54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426" y="54"/>
                    <a:pt x="426" y="54"/>
                    <a:pt x="426" y="54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07" y="52"/>
                    <a:pt x="386" y="52"/>
                    <a:pt x="368" y="51"/>
                  </a:cubicBezTo>
                  <a:cubicBezTo>
                    <a:pt x="366" y="51"/>
                    <a:pt x="360" y="51"/>
                    <a:pt x="362" y="49"/>
                  </a:cubicBezTo>
                  <a:cubicBezTo>
                    <a:pt x="364" y="50"/>
                    <a:pt x="365" y="48"/>
                    <a:pt x="367" y="49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8" y="49"/>
                    <a:pt x="368" y="49"/>
                    <a:pt x="368" y="49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7" y="48"/>
                    <a:pt x="387" y="48"/>
                    <a:pt x="387" y="48"/>
                  </a:cubicBezTo>
                  <a:cubicBezTo>
                    <a:pt x="381" y="48"/>
                    <a:pt x="375" y="48"/>
                    <a:pt x="369" y="48"/>
                  </a:cubicBezTo>
                  <a:cubicBezTo>
                    <a:pt x="368" y="47"/>
                    <a:pt x="368" y="47"/>
                    <a:pt x="368" y="47"/>
                  </a:cubicBezTo>
                  <a:cubicBezTo>
                    <a:pt x="372" y="46"/>
                    <a:pt x="378" y="47"/>
                    <a:pt x="381" y="46"/>
                  </a:cubicBezTo>
                  <a:cubicBezTo>
                    <a:pt x="376" y="45"/>
                    <a:pt x="373" y="46"/>
                    <a:pt x="368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5"/>
                    <a:pt x="369" y="45"/>
                    <a:pt x="370" y="45"/>
                  </a:cubicBezTo>
                  <a:cubicBezTo>
                    <a:pt x="372" y="43"/>
                    <a:pt x="375" y="44"/>
                    <a:pt x="378" y="44"/>
                  </a:cubicBezTo>
                  <a:cubicBezTo>
                    <a:pt x="382" y="44"/>
                    <a:pt x="385" y="44"/>
                    <a:pt x="388" y="44"/>
                  </a:cubicBezTo>
                  <a:cubicBezTo>
                    <a:pt x="391" y="43"/>
                    <a:pt x="397" y="44"/>
                    <a:pt x="400" y="44"/>
                  </a:cubicBezTo>
                  <a:cubicBezTo>
                    <a:pt x="400" y="44"/>
                    <a:pt x="399" y="44"/>
                    <a:pt x="399" y="44"/>
                  </a:cubicBezTo>
                  <a:cubicBezTo>
                    <a:pt x="400" y="43"/>
                    <a:pt x="400" y="42"/>
                    <a:pt x="402" y="42"/>
                  </a:cubicBezTo>
                  <a:cubicBezTo>
                    <a:pt x="403" y="42"/>
                    <a:pt x="404" y="42"/>
                    <a:pt x="404" y="43"/>
                  </a:cubicBezTo>
                  <a:cubicBezTo>
                    <a:pt x="405" y="43"/>
                    <a:pt x="407" y="43"/>
                    <a:pt x="408" y="43"/>
                  </a:cubicBezTo>
                  <a:cubicBezTo>
                    <a:pt x="408" y="42"/>
                    <a:pt x="408" y="42"/>
                    <a:pt x="408" y="42"/>
                  </a:cubicBezTo>
                  <a:cubicBezTo>
                    <a:pt x="409" y="43"/>
                    <a:pt x="411" y="42"/>
                    <a:pt x="412" y="43"/>
                  </a:cubicBezTo>
                  <a:cubicBezTo>
                    <a:pt x="412" y="43"/>
                    <a:pt x="412" y="43"/>
                    <a:pt x="412" y="43"/>
                  </a:cubicBezTo>
                  <a:cubicBezTo>
                    <a:pt x="419" y="43"/>
                    <a:pt x="428" y="44"/>
                    <a:pt x="435" y="43"/>
                  </a:cubicBezTo>
                  <a:cubicBezTo>
                    <a:pt x="437" y="43"/>
                    <a:pt x="445" y="43"/>
                    <a:pt x="450" y="43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35" y="42"/>
                    <a:pt x="435" y="42"/>
                    <a:pt x="435" y="42"/>
                  </a:cubicBezTo>
                  <a:cubicBezTo>
                    <a:pt x="434" y="42"/>
                    <a:pt x="434" y="42"/>
                    <a:pt x="434" y="42"/>
                  </a:cubicBezTo>
                  <a:cubicBezTo>
                    <a:pt x="424" y="42"/>
                    <a:pt x="424" y="42"/>
                    <a:pt x="424" y="42"/>
                  </a:cubicBezTo>
                  <a:cubicBezTo>
                    <a:pt x="414" y="40"/>
                    <a:pt x="402" y="40"/>
                    <a:pt x="391" y="40"/>
                  </a:cubicBezTo>
                  <a:cubicBezTo>
                    <a:pt x="385" y="39"/>
                    <a:pt x="379" y="39"/>
                    <a:pt x="373" y="38"/>
                  </a:cubicBezTo>
                  <a:cubicBezTo>
                    <a:pt x="380" y="36"/>
                    <a:pt x="388" y="37"/>
                    <a:pt x="396" y="36"/>
                  </a:cubicBezTo>
                  <a:cubicBezTo>
                    <a:pt x="390" y="35"/>
                    <a:pt x="382" y="36"/>
                    <a:pt x="376" y="35"/>
                  </a:cubicBezTo>
                  <a:cubicBezTo>
                    <a:pt x="402" y="35"/>
                    <a:pt x="431" y="37"/>
                    <a:pt x="459" y="36"/>
                  </a:cubicBezTo>
                  <a:cubicBezTo>
                    <a:pt x="460" y="35"/>
                    <a:pt x="460" y="35"/>
                    <a:pt x="460" y="35"/>
                  </a:cubicBezTo>
                  <a:cubicBezTo>
                    <a:pt x="452" y="34"/>
                    <a:pt x="443" y="35"/>
                    <a:pt x="435" y="34"/>
                  </a:cubicBezTo>
                  <a:cubicBezTo>
                    <a:pt x="435" y="33"/>
                    <a:pt x="435" y="33"/>
                    <a:pt x="435" y="33"/>
                  </a:cubicBezTo>
                  <a:cubicBezTo>
                    <a:pt x="445" y="33"/>
                    <a:pt x="445" y="33"/>
                    <a:pt x="445" y="33"/>
                  </a:cubicBezTo>
                  <a:cubicBezTo>
                    <a:pt x="429" y="32"/>
                    <a:pt x="414" y="31"/>
                    <a:pt x="397" y="32"/>
                  </a:cubicBezTo>
                  <a:cubicBezTo>
                    <a:pt x="395" y="31"/>
                    <a:pt x="393" y="31"/>
                    <a:pt x="391" y="30"/>
                  </a:cubicBezTo>
                  <a:cubicBezTo>
                    <a:pt x="410" y="30"/>
                    <a:pt x="428" y="32"/>
                    <a:pt x="445" y="31"/>
                  </a:cubicBezTo>
                  <a:cubicBezTo>
                    <a:pt x="439" y="31"/>
                    <a:pt x="434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8" y="29"/>
                    <a:pt x="428" y="29"/>
                    <a:pt x="428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32" y="28"/>
                    <a:pt x="415" y="28"/>
                    <a:pt x="398" y="27"/>
                  </a:cubicBezTo>
                  <a:cubicBezTo>
                    <a:pt x="399" y="26"/>
                    <a:pt x="399" y="26"/>
                    <a:pt x="399" y="26"/>
                  </a:cubicBezTo>
                  <a:cubicBezTo>
                    <a:pt x="417" y="24"/>
                    <a:pt x="432" y="30"/>
                    <a:pt x="449" y="27"/>
                  </a:cubicBezTo>
                  <a:cubicBezTo>
                    <a:pt x="444" y="26"/>
                    <a:pt x="440" y="27"/>
                    <a:pt x="436" y="26"/>
                  </a:cubicBezTo>
                  <a:cubicBezTo>
                    <a:pt x="445" y="26"/>
                    <a:pt x="455" y="25"/>
                    <a:pt x="464" y="25"/>
                  </a:cubicBezTo>
                  <a:cubicBezTo>
                    <a:pt x="463" y="23"/>
                    <a:pt x="471" y="25"/>
                    <a:pt x="474" y="23"/>
                  </a:cubicBezTo>
                  <a:cubicBezTo>
                    <a:pt x="461" y="23"/>
                    <a:pt x="447" y="23"/>
                    <a:pt x="435" y="22"/>
                  </a:cubicBezTo>
                  <a:cubicBezTo>
                    <a:pt x="438" y="21"/>
                    <a:pt x="441" y="21"/>
                    <a:pt x="444" y="21"/>
                  </a:cubicBezTo>
                  <a:cubicBezTo>
                    <a:pt x="443" y="21"/>
                    <a:pt x="443" y="21"/>
                    <a:pt x="443" y="20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52" y="20"/>
                    <a:pt x="460" y="21"/>
                    <a:pt x="468" y="19"/>
                  </a:cubicBezTo>
                  <a:cubicBezTo>
                    <a:pt x="464" y="19"/>
                    <a:pt x="460" y="19"/>
                    <a:pt x="457" y="18"/>
                  </a:cubicBezTo>
                  <a:cubicBezTo>
                    <a:pt x="457" y="18"/>
                    <a:pt x="458" y="17"/>
                    <a:pt x="458" y="17"/>
                  </a:cubicBezTo>
                  <a:cubicBezTo>
                    <a:pt x="457" y="17"/>
                    <a:pt x="455" y="17"/>
                    <a:pt x="454" y="1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9" y="17"/>
                    <a:pt x="463" y="15"/>
                    <a:pt x="467" y="15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57" y="13"/>
                    <a:pt x="467" y="13"/>
                    <a:pt x="478" y="13"/>
                  </a:cubicBezTo>
                  <a:close/>
                  <a:moveTo>
                    <a:pt x="20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lnTo>
                    <a:pt x="20" y="46"/>
                  </a:lnTo>
                  <a:close/>
                  <a:moveTo>
                    <a:pt x="224" y="74"/>
                  </a:moveTo>
                  <a:cubicBezTo>
                    <a:pt x="214" y="74"/>
                    <a:pt x="214" y="74"/>
                    <a:pt x="214" y="74"/>
                  </a:cubicBezTo>
                  <a:cubicBezTo>
                    <a:pt x="213" y="74"/>
                    <a:pt x="213" y="74"/>
                    <a:pt x="212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4"/>
                    <a:pt x="217" y="73"/>
                    <a:pt x="218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73"/>
                    <a:pt x="234" y="73"/>
                    <a:pt x="235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0" y="73"/>
                    <a:pt x="227" y="73"/>
                    <a:pt x="224" y="74"/>
                  </a:cubicBezTo>
                  <a:close/>
                  <a:moveTo>
                    <a:pt x="380" y="69"/>
                  </a:moveTo>
                  <a:cubicBezTo>
                    <a:pt x="379" y="69"/>
                    <a:pt x="378" y="69"/>
                    <a:pt x="377" y="69"/>
                  </a:cubicBezTo>
                  <a:cubicBezTo>
                    <a:pt x="377" y="69"/>
                    <a:pt x="379" y="69"/>
                    <a:pt x="380" y="69"/>
                  </a:cubicBezTo>
                  <a:close/>
                  <a:moveTo>
                    <a:pt x="367" y="70"/>
                  </a:move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5" y="70"/>
                    <a:pt x="366" y="69"/>
                    <a:pt x="367" y="70"/>
                  </a:cubicBezTo>
                  <a:close/>
                  <a:moveTo>
                    <a:pt x="415" y="11"/>
                  </a:moveTo>
                  <a:cubicBezTo>
                    <a:pt x="410" y="11"/>
                    <a:pt x="410" y="11"/>
                    <a:pt x="410" y="11"/>
                  </a:cubicBezTo>
                  <a:cubicBezTo>
                    <a:pt x="411" y="11"/>
                    <a:pt x="413" y="11"/>
                    <a:pt x="415" y="11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7" y="12"/>
                    <a:pt x="416" y="11"/>
                    <a:pt x="415" y="11"/>
                  </a:cubicBezTo>
                  <a:close/>
                  <a:moveTo>
                    <a:pt x="422" y="12"/>
                  </a:moveTo>
                  <a:cubicBezTo>
                    <a:pt x="428" y="12"/>
                    <a:pt x="433" y="12"/>
                    <a:pt x="439" y="13"/>
                  </a:cubicBezTo>
                  <a:cubicBezTo>
                    <a:pt x="433" y="12"/>
                    <a:pt x="428" y="12"/>
                    <a:pt x="422" y="12"/>
                  </a:cubicBezTo>
                  <a:close/>
                </a:path>
              </a:pathLst>
            </a:custGeom>
            <a:solidFill>
              <a:srgbClr val="537FA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2"/>
          <p:cNvGrpSpPr/>
          <p:nvPr/>
        </p:nvGrpSpPr>
        <p:grpSpPr>
          <a:xfrm>
            <a:off x="1951405" y="1024805"/>
            <a:ext cx="2624065" cy="718302"/>
            <a:chOff x="2095188" y="1920720"/>
            <a:chExt cx="3753135" cy="718302"/>
          </a:xfrm>
        </p:grpSpPr>
        <p:sp>
          <p:nvSpPr>
            <p:cNvPr id="16" name="文本框 13"/>
            <p:cNvSpPr txBox="1"/>
            <p:nvPr/>
          </p:nvSpPr>
          <p:spPr>
            <a:xfrm>
              <a:off x="2095188" y="1920720"/>
              <a:ext cx="3753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同道中人</a:t>
              </a:r>
            </a:p>
          </p:txBody>
        </p:sp>
        <p:sp>
          <p:nvSpPr>
            <p:cNvPr id="17" name="Freeform 304"/>
            <p:cNvSpPr>
              <a:spLocks noEditPoints="1"/>
            </p:cNvSpPr>
            <p:nvPr/>
          </p:nvSpPr>
          <p:spPr bwMode="auto">
            <a:xfrm>
              <a:off x="2104635" y="2458047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"/>
          <p:cNvGrpSpPr/>
          <p:nvPr/>
        </p:nvGrpSpPr>
        <p:grpSpPr>
          <a:xfrm>
            <a:off x="3188613" y="2181174"/>
            <a:ext cx="2693186" cy="692804"/>
            <a:chOff x="2822528" y="3014667"/>
            <a:chExt cx="3753136" cy="692804"/>
          </a:xfrm>
        </p:grpSpPr>
        <p:sp>
          <p:nvSpPr>
            <p:cNvPr id="19" name="文本框 15"/>
            <p:cNvSpPr txBox="1"/>
            <p:nvPr/>
          </p:nvSpPr>
          <p:spPr>
            <a:xfrm>
              <a:off x="2822529" y="3014667"/>
              <a:ext cx="3753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初入江湖</a:t>
              </a:r>
            </a:p>
          </p:txBody>
        </p:sp>
        <p:sp>
          <p:nvSpPr>
            <p:cNvPr id="20" name="Freeform 304"/>
            <p:cNvSpPr>
              <a:spLocks noEditPoints="1"/>
            </p:cNvSpPr>
            <p:nvPr/>
          </p:nvSpPr>
          <p:spPr bwMode="auto">
            <a:xfrm>
              <a:off x="2822528" y="3526496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5"/>
          <p:cNvGrpSpPr/>
          <p:nvPr/>
        </p:nvGrpSpPr>
        <p:grpSpPr>
          <a:xfrm>
            <a:off x="6474115" y="4534940"/>
            <a:ext cx="2731732" cy="697678"/>
            <a:chOff x="5537505" y="5217382"/>
            <a:chExt cx="3753135" cy="697678"/>
          </a:xfrm>
        </p:grpSpPr>
        <p:sp>
          <p:nvSpPr>
            <p:cNvPr id="25" name="文本框 19"/>
            <p:cNvSpPr txBox="1"/>
            <p:nvPr/>
          </p:nvSpPr>
          <p:spPr>
            <a:xfrm>
              <a:off x="5537505" y="5217382"/>
              <a:ext cx="3753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学有所成</a:t>
              </a:r>
            </a:p>
          </p:txBody>
        </p:sp>
        <p:sp>
          <p:nvSpPr>
            <p:cNvPr id="26" name="Freeform 304"/>
            <p:cNvSpPr>
              <a:spLocks noEditPoints="1"/>
            </p:cNvSpPr>
            <p:nvPr/>
          </p:nvSpPr>
          <p:spPr bwMode="auto">
            <a:xfrm>
              <a:off x="5537506" y="5734085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7" name="图片 18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12158">
            <a:off x="7444385" y="5956262"/>
            <a:ext cx="406176" cy="406176"/>
          </a:xfrm>
          <a:prstGeom prst="rect">
            <a:avLst/>
          </a:prstGeom>
        </p:spPr>
      </p:pic>
      <p:grpSp>
        <p:nvGrpSpPr>
          <p:cNvPr id="28" name="组合 5"/>
          <p:cNvGrpSpPr/>
          <p:nvPr/>
        </p:nvGrpSpPr>
        <p:grpSpPr>
          <a:xfrm>
            <a:off x="8183279" y="5689753"/>
            <a:ext cx="2862041" cy="731030"/>
            <a:chOff x="5537507" y="5184031"/>
            <a:chExt cx="3753135" cy="731030"/>
          </a:xfrm>
        </p:grpSpPr>
        <p:sp>
          <p:nvSpPr>
            <p:cNvPr id="29" name="文本框 19"/>
            <p:cNvSpPr txBox="1"/>
            <p:nvPr/>
          </p:nvSpPr>
          <p:spPr>
            <a:xfrm>
              <a:off x="5537507" y="5184031"/>
              <a:ext cx="3753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再踏征程</a:t>
              </a:r>
            </a:p>
          </p:txBody>
        </p:sp>
        <p:sp>
          <p:nvSpPr>
            <p:cNvPr id="30" name="Freeform 304"/>
            <p:cNvSpPr>
              <a:spLocks noEditPoints="1"/>
            </p:cNvSpPr>
            <p:nvPr/>
          </p:nvSpPr>
          <p:spPr bwMode="auto">
            <a:xfrm>
              <a:off x="5537507" y="5705608"/>
              <a:ext cx="2545360" cy="209453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2" name="图片 14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12158">
            <a:off x="4025037" y="3621320"/>
            <a:ext cx="406176" cy="406176"/>
          </a:xfrm>
          <a:prstGeom prst="rect">
            <a:avLst/>
          </a:prstGeom>
        </p:spPr>
      </p:pic>
      <p:grpSp>
        <p:nvGrpSpPr>
          <p:cNvPr id="33" name="组合 3"/>
          <p:cNvGrpSpPr/>
          <p:nvPr/>
        </p:nvGrpSpPr>
        <p:grpSpPr>
          <a:xfrm>
            <a:off x="4714071" y="3380127"/>
            <a:ext cx="2693186" cy="692804"/>
            <a:chOff x="2822528" y="3014667"/>
            <a:chExt cx="3753136" cy="692804"/>
          </a:xfrm>
        </p:grpSpPr>
        <p:sp>
          <p:nvSpPr>
            <p:cNvPr id="34" name="文本框 15"/>
            <p:cNvSpPr txBox="1"/>
            <p:nvPr/>
          </p:nvSpPr>
          <p:spPr>
            <a:xfrm>
              <a:off x="2822529" y="3014667"/>
              <a:ext cx="3753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拜师学艺</a:t>
              </a:r>
            </a:p>
          </p:txBody>
        </p:sp>
        <p:sp>
          <p:nvSpPr>
            <p:cNvPr id="35" name="Freeform 304"/>
            <p:cNvSpPr>
              <a:spLocks noEditPoints="1"/>
            </p:cNvSpPr>
            <p:nvPr/>
          </p:nvSpPr>
          <p:spPr bwMode="auto">
            <a:xfrm>
              <a:off x="2822528" y="3526496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027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库_文本框 1"/>
          <p:cNvSpPr txBox="1"/>
          <p:nvPr>
            <p:custDataLst>
              <p:tags r:id="rId1"/>
            </p:custDataLst>
          </p:nvPr>
        </p:nvSpPr>
        <p:spPr>
          <a:xfrm>
            <a:off x="8168059" y="599986"/>
            <a:ext cx="1107996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同道中人</a:t>
            </a:r>
            <a:endParaRPr lang="zh-CN" alt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4" y="60159"/>
            <a:ext cx="3771091" cy="3368841"/>
          </a:xfrm>
          <a:prstGeom prst="rect">
            <a:avLst/>
          </a:prstGeom>
        </p:spPr>
      </p:pic>
      <p:pic>
        <p:nvPicPr>
          <p:cNvPr id="8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51" y="1257576"/>
            <a:ext cx="767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2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库_矩形 7"/>
          <p:cNvSpPr/>
          <p:nvPr>
            <p:custDataLst>
              <p:tags r:id="rId1"/>
            </p:custDataLst>
          </p:nvPr>
        </p:nvSpPr>
        <p:spPr>
          <a:xfrm>
            <a:off x="997696" y="1693800"/>
            <a:ext cx="3231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技能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Java/C++</a:t>
            </a:r>
            <a:endParaRPr kumimoji="1" lang="ja-JP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爱</a:t>
            </a:r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好：看书，看电影，跑步</a:t>
            </a:r>
            <a:endParaRPr kumimoji="1"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性格：开朗，活泼</a:t>
            </a:r>
            <a:endParaRPr kumimoji="1"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PA_库_矩形 10"/>
          <p:cNvSpPr/>
          <p:nvPr>
            <p:custDataLst>
              <p:tags r:id="rId2"/>
            </p:custDataLst>
          </p:nvPr>
        </p:nvSpPr>
        <p:spPr>
          <a:xfrm>
            <a:off x="4553169" y="1693800"/>
            <a:ext cx="3231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技能</a:t>
            </a:r>
            <a:r>
              <a:rPr lang="ja-JP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en-US" altLang="zh-CN" sz="1600" dirty="0">
                <a:latin typeface="KaiTi" panose="02010609060101010101" pitchFamily="49" charset="-122"/>
                <a:ea typeface="KaiTi" panose="02010609060101010101" pitchFamily="49" charset="-122"/>
              </a:rPr>
              <a:t>Java/C</a:t>
            </a: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++</a:t>
            </a:r>
          </a:p>
          <a:p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爱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好：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画画，看小说，看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日本动漫</a:t>
            </a:r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性格：耐心，冷静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86638" y="1048002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陈佳欣</a:t>
            </a:r>
            <a:endParaRPr kumimoji="1" lang="ja-JP" altLang="en-US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63570" y="1048000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陈盈坤</a:t>
            </a:r>
            <a:endParaRPr kumimoji="1" lang="ja-JP" altLang="en-US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56161" y="1048001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徐至彦</a:t>
            </a:r>
            <a:endParaRPr kumimoji="1" lang="ja-JP" altLang="en-US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307737" y="3640132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李立新</a:t>
            </a:r>
            <a:endParaRPr kumimoji="1" lang="ja-JP" altLang="en-US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61345" y="3640132"/>
            <a:ext cx="1194816" cy="344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张瑶</a:t>
            </a:r>
            <a:endParaRPr kumimoji="1" lang="ja-JP" altLang="en-US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9" name="PA_库_矩形 7"/>
          <p:cNvSpPr/>
          <p:nvPr>
            <p:custDataLst>
              <p:tags r:id="rId3"/>
            </p:custDataLst>
          </p:nvPr>
        </p:nvSpPr>
        <p:spPr>
          <a:xfrm>
            <a:off x="8314589" y="1693800"/>
            <a:ext cx="3231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技能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Java</a:t>
            </a:r>
          </a:p>
          <a:p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爱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好：摄影，听音乐 ，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打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羽毛球</a:t>
            </a:r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性格：务实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有计划</a:t>
            </a:r>
            <a:endParaRPr lang="ja-JP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0" name="PA_库_矩形 10"/>
          <p:cNvSpPr/>
          <p:nvPr>
            <p:custDataLst>
              <p:tags r:id="rId4"/>
            </p:custDataLst>
          </p:nvPr>
        </p:nvSpPr>
        <p:spPr>
          <a:xfrm>
            <a:off x="2289278" y="4112261"/>
            <a:ext cx="3231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技能</a:t>
            </a:r>
            <a:r>
              <a:rPr lang="ja-JP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Java</a:t>
            </a:r>
          </a:p>
          <a:p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爱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好：</a:t>
            </a: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爱好旅游，象棋，</a:t>
            </a:r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游泳</a:t>
            </a:r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性格：稳重，踏实</a:t>
            </a:r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" name="PA_库_矩形 10"/>
          <p:cNvSpPr/>
          <p:nvPr>
            <p:custDataLst>
              <p:tags r:id="rId5"/>
            </p:custDataLst>
          </p:nvPr>
        </p:nvSpPr>
        <p:spPr>
          <a:xfrm>
            <a:off x="7172861" y="4169926"/>
            <a:ext cx="3231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技能：</a:t>
            </a:r>
            <a:r>
              <a:rPr lang="en-US" altLang="zh-CN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Java/shell</a:t>
            </a:r>
          </a:p>
          <a:p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爱好：跳舞，打篮球，健身</a:t>
            </a:r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性格：有个性，外向</a:t>
            </a:r>
            <a:endParaRPr lang="en-US" altLang="zh-CN" sz="1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3" name="TextBox 1035"/>
          <p:cNvSpPr txBox="1"/>
          <p:nvPr/>
        </p:nvSpPr>
        <p:spPr>
          <a:xfrm>
            <a:off x="288590" y="2443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同道中人</a:t>
            </a:r>
          </a:p>
        </p:txBody>
      </p:sp>
    </p:spTree>
    <p:extLst>
      <p:ext uri="{BB962C8B-B14F-4D97-AF65-F5344CB8AC3E}">
        <p14:creationId xmlns:p14="http://schemas.microsoft.com/office/powerpoint/2010/main" val="1319570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51" y="1257576"/>
            <a:ext cx="7676865" cy="6858000"/>
          </a:xfrm>
          <a:prstGeom prst="rect">
            <a:avLst/>
          </a:prstGeom>
        </p:spPr>
      </p:pic>
      <p:sp>
        <p:nvSpPr>
          <p:cNvPr id="2" name="PA_库_文本框 1"/>
          <p:cNvSpPr txBox="1"/>
          <p:nvPr>
            <p:custDataLst>
              <p:tags r:id="rId1"/>
            </p:custDataLst>
          </p:nvPr>
        </p:nvSpPr>
        <p:spPr>
          <a:xfrm>
            <a:off x="8168059" y="599986"/>
            <a:ext cx="1107996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初入江湖</a:t>
            </a:r>
            <a:endParaRPr lang="zh-CN" alt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4" y="60159"/>
            <a:ext cx="3771091" cy="33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37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035"/>
          <p:cNvSpPr txBox="1"/>
          <p:nvPr/>
        </p:nvSpPr>
        <p:spPr>
          <a:xfrm>
            <a:off x="128264" y="74437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KaiTi"/>
                <a:ea typeface="Arial Unicode MS" panose="020B0604020202020204" pitchFamily="50" charset="-128"/>
                <a:cs typeface="Arial Unicode MS" panose="020B0604020202020204" pitchFamily="50" charset="-128"/>
              </a:rPr>
              <a:t>初入江湖 之 </a:t>
            </a:r>
            <a:r>
              <a:rPr lang="en-US" altLang="zh-CN" sz="2800" dirty="0" smtClean="0">
                <a:latin typeface="KaiTi"/>
                <a:ea typeface="Arial Unicode MS" panose="020B0604020202020204" pitchFamily="50" charset="-128"/>
                <a:cs typeface="Arial Unicode MS" panose="020B0604020202020204" pitchFamily="50" charset="-128"/>
              </a:rPr>
              <a:t>OJT</a:t>
            </a:r>
            <a:r>
              <a:rPr lang="zh-CN" altLang="en-US" sz="2800" dirty="0" smtClean="0">
                <a:latin typeface="KaiTi"/>
                <a:ea typeface="Arial Unicode MS" panose="020B0604020202020204" pitchFamily="50" charset="-128"/>
                <a:cs typeface="Arial Unicode MS" panose="020B0604020202020204" pitchFamily="50" charset="-128"/>
              </a:rPr>
              <a:t>目标</a:t>
            </a:r>
            <a:endParaRPr lang="zh-CN" altLang="en-US" sz="2800" dirty="0">
              <a:latin typeface="KaiTi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248" name="表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55580"/>
              </p:ext>
            </p:extLst>
          </p:nvPr>
        </p:nvGraphicFramePr>
        <p:xfrm>
          <a:off x="1231390" y="682753"/>
          <a:ext cx="10497312" cy="597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52"/>
                <a:gridCol w="1749552"/>
                <a:gridCol w="1749552"/>
                <a:gridCol w="1749552"/>
                <a:gridCol w="1749552"/>
                <a:gridCol w="1749552"/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柒月</a:t>
                      </a:r>
                      <a:endParaRPr lang="ja-JP" altLang="en-US" b="1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捌月</a:t>
                      </a:r>
                      <a:endParaRPr lang="ja-JP" altLang="en-US" b="1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玖月</a:t>
                      </a:r>
                      <a:endParaRPr lang="ja-JP" altLang="en-US" b="1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拾月</a:t>
                      </a:r>
                      <a:endParaRPr lang="ja-JP" altLang="en-US" b="1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拾壹月</a:t>
                      </a:r>
                      <a:endParaRPr lang="ja-JP" altLang="en-US" b="1" dirty="0" smtClean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拾贰月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094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826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216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363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0" name="直線矢印コネクタ 249"/>
          <p:cNvCxnSpPr/>
          <p:nvPr/>
        </p:nvCxnSpPr>
        <p:spPr>
          <a:xfrm flipV="1">
            <a:off x="1246738" y="1885768"/>
            <a:ext cx="10497312" cy="314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/>
          <p:cNvCxnSpPr/>
          <p:nvPr/>
        </p:nvCxnSpPr>
        <p:spPr>
          <a:xfrm>
            <a:off x="3843433" y="1149696"/>
            <a:ext cx="7900617" cy="6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/>
          <p:cNvSpPr txBox="1"/>
          <p:nvPr/>
        </p:nvSpPr>
        <p:spPr>
          <a:xfrm>
            <a:off x="1167872" y="1192088"/>
            <a:ext cx="928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/>
                <a:ea typeface="KaiTi" panose="02010609060101010101"/>
              </a:rPr>
              <a:t>熟悉项目</a:t>
            </a:r>
            <a:endParaRPr kumimoji="1" lang="ja-JP" altLang="en-US" sz="1000" dirty="0">
              <a:solidFill>
                <a:srgbClr val="FF0000"/>
              </a:solidFill>
              <a:latin typeface="KaiTi"/>
            </a:endParaRPr>
          </a:p>
        </p:txBody>
      </p:sp>
      <p:cxnSp>
        <p:nvCxnSpPr>
          <p:cNvPr id="264" name="直線矢印コネクタ 263"/>
          <p:cNvCxnSpPr/>
          <p:nvPr/>
        </p:nvCxnSpPr>
        <p:spPr>
          <a:xfrm flipV="1">
            <a:off x="1231390" y="1161610"/>
            <a:ext cx="2612043" cy="9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246738" y="4596682"/>
            <a:ext cx="1737879" cy="6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990747" y="4611409"/>
            <a:ext cx="176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391363" y="4596682"/>
            <a:ext cx="1146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项目知识学习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99823" y="4617185"/>
            <a:ext cx="1346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SS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式样书编写学习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753589" y="4604936"/>
            <a:ext cx="176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012987" y="4596424"/>
            <a:ext cx="124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代码规约学习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6516431" y="4603211"/>
            <a:ext cx="1745504" cy="8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520162" y="4599946"/>
            <a:ext cx="1799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其他式样书编写规范学习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1216042" y="4887096"/>
            <a:ext cx="1775447" cy="695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550972" y="4911181"/>
            <a:ext cx="1285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ES6-8</a:t>
            </a:r>
            <a:r>
              <a:rPr kumimoji="1" lang="zh-CN" altLang="en-US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rgbClr val="00206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978692" y="4888822"/>
            <a:ext cx="1775447" cy="695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4753589" y="4899543"/>
            <a:ext cx="4274568" cy="116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471222" y="4899543"/>
            <a:ext cx="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TS</a:t>
            </a:r>
            <a:r>
              <a:rPr kumimoji="1" lang="zh-CN" altLang="en-US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rgbClr val="00206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580767" y="4898543"/>
            <a:ext cx="98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Angular</a:t>
            </a:r>
            <a:r>
              <a:rPr kumimoji="1" lang="zh-CN" altLang="en-US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rgbClr val="00206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4740282" y="5113493"/>
            <a:ext cx="6043540" cy="313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699725" y="5104915"/>
            <a:ext cx="1285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err="1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SpringBoot</a:t>
            </a:r>
            <a:r>
              <a:rPr kumimoji="1" lang="zh-CN" altLang="en-US" sz="110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rgbClr val="00B05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1246738" y="3119176"/>
            <a:ext cx="10497312" cy="314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194814" y="3136578"/>
            <a:ext cx="1182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日语学习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29741" y="3109558"/>
            <a:ext cx="746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N5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1005369" y="3118096"/>
            <a:ext cx="754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N4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94276" y="1931248"/>
            <a:ext cx="1182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日语学习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667707" y="1915364"/>
            <a:ext cx="65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N5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977517" y="1903210"/>
            <a:ext cx="750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N4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227659" y="2276864"/>
            <a:ext cx="1737879" cy="6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971668" y="2291591"/>
            <a:ext cx="176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372284" y="2276864"/>
            <a:ext cx="1146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项目知识学习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4732014" y="2291591"/>
            <a:ext cx="176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288204" y="2287371"/>
            <a:ext cx="124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代码规约学习</a:t>
            </a:r>
            <a:endParaRPr kumimoji="1" lang="ja-JP" altLang="en-US" sz="105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59062" y="2304594"/>
            <a:ext cx="1752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其他式样书编写规范学习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2990747" y="2885432"/>
            <a:ext cx="6043540" cy="313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890873" y="2877227"/>
            <a:ext cx="1285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err="1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SpringBoot</a:t>
            </a:r>
            <a:r>
              <a:rPr kumimoji="1" lang="zh-CN" altLang="en-US" sz="1100" dirty="0" smtClean="0">
                <a:solidFill>
                  <a:srgbClr val="00B05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rgbClr val="00B05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3808381" y="2550762"/>
            <a:ext cx="6981773" cy="501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91914" y="2564414"/>
            <a:ext cx="1529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5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项目框架</a:t>
            </a:r>
            <a:r>
              <a:rPr kumimoji="1" lang="en-US" altLang="zh-CN" sz="1100" dirty="0" smtClean="0">
                <a:solidFill>
                  <a:schemeClr val="accent5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-F3Java</a:t>
            </a:r>
            <a:r>
              <a:rPr kumimoji="1" lang="zh-CN" altLang="en-US" sz="1100" dirty="0" smtClean="0">
                <a:solidFill>
                  <a:schemeClr val="accent5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32929" y="1159212"/>
            <a:ext cx="1766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/>
                <a:ea typeface="KaiTi" panose="02010609060101010101"/>
              </a:rPr>
              <a:t>高质量完成项目任务</a:t>
            </a:r>
            <a:endParaRPr kumimoji="1" lang="ja-JP" altLang="en-US" sz="1100" dirty="0">
              <a:solidFill>
                <a:srgbClr val="FF0000"/>
              </a:solidFill>
              <a:latin typeface="KaiTi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2965538" y="1522670"/>
            <a:ext cx="6981773" cy="501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363636" y="1568669"/>
            <a:ext cx="974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chemeClr val="accent5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Vue</a:t>
            </a:r>
            <a:r>
              <a:rPr kumimoji="1" lang="en-US" altLang="zh-CN" sz="1100" dirty="0">
                <a:solidFill>
                  <a:schemeClr val="accent5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kumimoji="1" lang="en-US" altLang="zh-CN" sz="1100" dirty="0" smtClean="0">
                <a:solidFill>
                  <a:schemeClr val="accent5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js</a:t>
            </a:r>
            <a:r>
              <a:rPr kumimoji="1" lang="zh-CN" altLang="en-US" sz="1100" dirty="0" smtClean="0">
                <a:solidFill>
                  <a:schemeClr val="accent5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246200" y="3505247"/>
            <a:ext cx="1737879" cy="6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977440" y="3508511"/>
            <a:ext cx="176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353168" y="3505319"/>
            <a:ext cx="1146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项目知识学习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186865" y="3505061"/>
            <a:ext cx="135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SS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式样书编写学习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4715394" y="3513573"/>
            <a:ext cx="176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4974792" y="3505061"/>
            <a:ext cx="124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代码规约学习</a:t>
            </a:r>
            <a:endParaRPr kumimoji="1" lang="ja-JP" altLang="en-US" sz="9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478236" y="3511848"/>
            <a:ext cx="1745504" cy="8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6453348" y="3501900"/>
            <a:ext cx="1760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其他式样书编写规范学习</a:t>
            </a:r>
            <a:endParaRPr kumimoji="1" lang="ja-JP" altLang="en-US" sz="10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4740282" y="3829346"/>
            <a:ext cx="6043540" cy="3139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4789965" y="3873482"/>
            <a:ext cx="1285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Java</a:t>
            </a:r>
            <a:r>
              <a:rPr kumimoji="1" lang="zh-CN" altLang="en-US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基础学习</a:t>
            </a:r>
            <a:endParaRPr kumimoji="1" lang="ja-JP" altLang="en-US" sz="1100" dirty="0">
              <a:solidFill>
                <a:srgbClr val="00206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flipV="1">
            <a:off x="1246200" y="4235356"/>
            <a:ext cx="10497312" cy="314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194276" y="4252758"/>
            <a:ext cx="1182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日语学习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748270" y="4241916"/>
            <a:ext cx="76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N5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1248696" y="5359713"/>
            <a:ext cx="10497312" cy="314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V="1">
            <a:off x="1238795" y="6396235"/>
            <a:ext cx="10497312" cy="314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>
            <a:off x="1227659" y="5748089"/>
            <a:ext cx="1737879" cy="6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2971668" y="5762816"/>
            <a:ext cx="17628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V="1">
            <a:off x="2990747" y="6072827"/>
            <a:ext cx="6956564" cy="4914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2934621" y="6119295"/>
            <a:ext cx="975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Shell</a:t>
            </a:r>
            <a:r>
              <a:rPr kumimoji="1" lang="zh-CN" altLang="en-US" sz="11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学习</a:t>
            </a:r>
            <a:endParaRPr kumimoji="1" lang="ja-JP" altLang="en-US" sz="1100" dirty="0">
              <a:solidFill>
                <a:srgbClr val="00206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3764" y="1039931"/>
            <a:ext cx="40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</a:rPr>
              <a:t>陈佳欣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23764" y="2208637"/>
            <a:ext cx="40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</a:rPr>
              <a:t>徐至彦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7098" y="3421579"/>
            <a:ext cx="40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</a:rPr>
              <a:t>陈盈坤</a:t>
            </a:r>
            <a:endParaRPr kumimoji="1" lang="zh-CN" altLang="en-US" sz="2000" dirty="0">
              <a:latin typeface="Arial Unicode MS" panose="020B0604020202020204" pitchFamily="50" charset="-128"/>
              <a:ea typeface="KaiTi" panose="02010609060101010101"/>
              <a:cs typeface="Arial Unicode MS" panose="020B060402020202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13822" y="4526459"/>
            <a:ext cx="40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</a:rPr>
              <a:t>李立新</a:t>
            </a:r>
            <a:endParaRPr kumimoji="1" lang="zh-CN" altLang="en-US" sz="2000" dirty="0">
              <a:latin typeface="Arial Unicode MS" panose="020B0604020202020204" pitchFamily="50" charset="-128"/>
              <a:ea typeface="KaiTi" panose="02010609060101010101"/>
              <a:cs typeface="Arial Unicode MS" panose="020B060402020202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24961" y="5739401"/>
            <a:ext cx="40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Arial Unicode MS" panose="020B0604020202020204" pitchFamily="50" charset="-128"/>
                <a:ea typeface="KaiTi" panose="02010609060101010101"/>
                <a:cs typeface="Arial Unicode MS" panose="020B0604020202020204" pitchFamily="50" charset="-128"/>
              </a:rPr>
              <a:t>张瑶</a:t>
            </a:r>
            <a:endParaRPr kumimoji="1" lang="zh-CN" altLang="en-US" sz="2000" dirty="0">
              <a:latin typeface="Arial Unicode MS" panose="020B0604020202020204" pitchFamily="50" charset="-128"/>
              <a:ea typeface="KaiTi" panose="02010609060101010101"/>
              <a:cs typeface="Arial Unicode MS" panose="020B0604020202020204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1001263" y="4235356"/>
            <a:ext cx="754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N4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187745" y="5393457"/>
            <a:ext cx="1182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日语学习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194276" y="6394083"/>
            <a:ext cx="1182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日语学习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345960" y="5762198"/>
            <a:ext cx="1146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项目知识学习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170362" y="5756909"/>
            <a:ext cx="1346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SS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式样书编写学习</a:t>
            </a:r>
            <a:endParaRPr kumimoji="1" lang="ja-JP" altLang="en-US" sz="11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748269" y="5382245"/>
            <a:ext cx="76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N5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748270" y="6401031"/>
            <a:ext cx="76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N5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1062294" y="5359713"/>
            <a:ext cx="754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N4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1064168" y="6376482"/>
            <a:ext cx="754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</a:t>
            </a:r>
            <a:r>
              <a:rPr kumimoji="1"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N4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050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51" y="1257576"/>
            <a:ext cx="7676865" cy="6858000"/>
          </a:xfrm>
          <a:prstGeom prst="rect">
            <a:avLst/>
          </a:prstGeom>
        </p:spPr>
      </p:pic>
      <p:sp>
        <p:nvSpPr>
          <p:cNvPr id="2" name="PA_库_文本框 1"/>
          <p:cNvSpPr txBox="1"/>
          <p:nvPr>
            <p:custDataLst>
              <p:tags r:id="rId1"/>
            </p:custDataLst>
          </p:nvPr>
        </p:nvSpPr>
        <p:spPr>
          <a:xfrm>
            <a:off x="8168059" y="599986"/>
            <a:ext cx="1107996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拜师学艺</a:t>
            </a:r>
            <a:endParaRPr lang="zh-CN" alt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4" y="60159"/>
            <a:ext cx="3771091" cy="33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5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362297" y="1206220"/>
            <a:ext cx="976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FJCIT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社内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系统迁移到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K5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云上，操作系统、语言和中间件等版本升级中不兼容情况的调查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2297" y="2189904"/>
            <a:ext cx="3328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文档规约要求高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调查文档多为日文文档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调查制品种类多，无使用经验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调查方法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8846" y="4438159"/>
            <a:ext cx="8060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c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</a:rPr>
              <a:t>heck list</a:t>
            </a:r>
            <a:endParaRPr lang="en-US" altLang="zh-CN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社内日语课程按时上，项目中常用词记录下来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  <a:sym typeface="+mn-ea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先检索出该制品的用途和所属公司，再去官网上查找有关不兼容的资料</a:t>
            </a:r>
            <a:endParaRPr lang="en-US" altLang="zh-CN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</a:endParaRPr>
          </a:p>
          <a:p>
            <a:pPr>
              <a:lnSpc>
                <a:spcPct val="150000"/>
              </a:lnSpc>
              <a:buClr>
                <a:srgbClr val="ED7D31">
                  <a:lumMod val="60000"/>
                  <a:lumOff val="40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询问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leader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，</a:t>
            </a:r>
            <a:r>
              <a:rPr lang="zh-CN" altLang="en-US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了解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基本调查思路，边作业边理解</a:t>
            </a:r>
            <a:endParaRPr lang="en-US" altLang="zh-CN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</a:endParaRPr>
          </a:p>
        </p:txBody>
      </p:sp>
      <p:sp>
        <p:nvSpPr>
          <p:cNvPr id="9" name="TextBox 1035"/>
          <p:cNvSpPr txBox="1"/>
          <p:nvPr/>
        </p:nvSpPr>
        <p:spPr>
          <a:xfrm>
            <a:off x="285976" y="115324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拜师学艺</a:t>
            </a:r>
            <a:r>
              <a:rPr lang="en-US" altLang="zh-CN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之 </a:t>
            </a:r>
            <a:r>
              <a:rPr lang="en-US" altLang="zh-CN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K5</a:t>
            </a:r>
            <a:r>
              <a:rPr lang="ja-JP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移行</a:t>
            </a:r>
            <a:endParaRPr lang="ja-JP" altLang="en-US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1" name="TextBox 1035"/>
          <p:cNvSpPr txBox="1"/>
          <p:nvPr/>
        </p:nvSpPr>
        <p:spPr>
          <a:xfrm>
            <a:off x="362297" y="8039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作业内容</a:t>
            </a:r>
            <a:endParaRPr lang="zh-CN" altLang="en-US" sz="16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2" name="TextBox 1035"/>
          <p:cNvSpPr txBox="1"/>
          <p:nvPr/>
        </p:nvSpPr>
        <p:spPr>
          <a:xfrm>
            <a:off x="362297" y="18245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难点</a:t>
            </a:r>
          </a:p>
        </p:txBody>
      </p:sp>
      <p:sp>
        <p:nvSpPr>
          <p:cNvPr id="23" name="TextBox 1035"/>
          <p:cNvSpPr txBox="1"/>
          <p:nvPr/>
        </p:nvSpPr>
        <p:spPr>
          <a:xfrm>
            <a:off x="362297" y="40380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对策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7" y="4101055"/>
            <a:ext cx="3714750" cy="1895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082" y="1824520"/>
            <a:ext cx="5724525" cy="187642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6563248" y="2596404"/>
            <a:ext cx="1518071" cy="332656"/>
          </a:xfrm>
          <a:prstGeom prst="roundRect">
            <a:avLst/>
          </a:prstGeom>
          <a:solidFill>
            <a:srgbClr val="CBE2F5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制品种类多</a:t>
            </a:r>
            <a:endParaRPr kumimoji="1" lang="ja-JP" altLang="en-US" sz="1400" dirty="0" smtClean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0058104" y="4982666"/>
            <a:ext cx="1244209" cy="332656"/>
          </a:xfrm>
          <a:prstGeom prst="roundRect">
            <a:avLst/>
          </a:prstGeom>
          <a:solidFill>
            <a:srgbClr val="CBE2F5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分步调查</a:t>
            </a:r>
            <a:endParaRPr kumimoji="1" lang="ja-JP" altLang="en-US" sz="1400" dirty="0" smtClean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32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560006" y="2743097"/>
            <a:ext cx="53582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Java 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异常处理不够全面、不够有效。</a:t>
            </a:r>
            <a:endParaRPr lang="en-US" altLang="zh-CN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引入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DateTable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插件，导致页面崩坏，需要重构插件代码。</a:t>
            </a:r>
            <a:endParaRPr lang="en-US" altLang="zh-CN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9" name="スライド番号プレースホルダー 2"/>
          <p:cNvSpPr txBox="1">
            <a:spLocks/>
          </p:cNvSpPr>
          <p:nvPr/>
        </p:nvSpPr>
        <p:spPr bwMode="gray">
          <a:xfrm>
            <a:off x="3565045" y="7112838"/>
            <a:ext cx="2133600" cy="196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fontAlgn="base" latinLnBrk="0" hangingPunct="1">
              <a:defRPr kumimoji="0" sz="800" b="0" kern="12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812F52C-00F1-4018-981B-0F5C5222F389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ctr">
                <a:defRPr/>
              </a:pPr>
              <a:t>9</a:t>
            </a:fld>
            <a:endParaRPr lang="en-US" altLang="ja-JP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035"/>
          <p:cNvSpPr txBox="1"/>
          <p:nvPr/>
        </p:nvSpPr>
        <p:spPr>
          <a:xfrm>
            <a:off x="285975" y="115324"/>
            <a:ext cx="387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拜师学艺</a:t>
            </a:r>
            <a:r>
              <a:rPr lang="en-US" altLang="zh-CN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zh-CN" altLang="en-US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之 入金照合</a:t>
            </a:r>
            <a:endParaRPr lang="zh-CN" altLang="en-US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1934" y="5012972"/>
            <a:ext cx="503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多读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Java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文档，编码前后充分考虑。</a:t>
            </a:r>
            <a:endParaRPr lang="en-US" altLang="zh-CN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  <a:cs typeface="Arial Unicode MS" panose="020B0604020202020204" pitchFamily="50" charset="-128"/>
                <a:sym typeface="+mn-ea"/>
              </a:rPr>
              <a:t>读官方文档，修改插件代码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dirty="0" smtClean="0">
              <a:latin typeface="KaiTi" panose="02010609060101010101" pitchFamily="49" charset="-122"/>
              <a:ea typeface="KaiTi" panose="02010609060101010101" pitchFamily="49" charset="-122"/>
              <a:cs typeface="Arial Unicode MS" panose="020B0604020202020204" pitchFamily="50" charset="-128"/>
              <a:sym typeface="+mn-ea"/>
            </a:endParaRPr>
          </a:p>
        </p:txBody>
      </p:sp>
      <p:sp>
        <p:nvSpPr>
          <p:cNvPr id="25" name="TextBox 1035"/>
          <p:cNvSpPr txBox="1"/>
          <p:nvPr/>
        </p:nvSpPr>
        <p:spPr>
          <a:xfrm>
            <a:off x="560006" y="9357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背景</a:t>
            </a:r>
            <a:endParaRPr lang="zh-CN" altLang="en-US" sz="1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6" name="TextBox 1035"/>
          <p:cNvSpPr txBox="1"/>
          <p:nvPr/>
        </p:nvSpPr>
        <p:spPr>
          <a:xfrm>
            <a:off x="560006" y="2401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难点</a:t>
            </a:r>
          </a:p>
        </p:txBody>
      </p:sp>
      <p:sp>
        <p:nvSpPr>
          <p:cNvPr id="27" name="TextBox 1035"/>
          <p:cNvSpPr txBox="1"/>
          <p:nvPr/>
        </p:nvSpPr>
        <p:spPr>
          <a:xfrm>
            <a:off x="551934" y="46128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对策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1934" y="1335907"/>
            <a:ext cx="514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基于</a:t>
            </a:r>
            <a:r>
              <a:rPr lang="en-US" altLang="zh-CN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F3Java</a:t>
            </a:r>
            <a:r>
              <a:rPr lang="zh-CN" altLang="en-US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框架</a:t>
            </a:r>
            <a:endParaRPr lang="en-US" altLang="zh-CN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  <a:sym typeface="+mn-ea"/>
              </a:rPr>
              <a:t>◇</a:t>
            </a:r>
            <a:r>
              <a:rPr lang="zh-CN" altLang="en-US" dirty="0" smtClean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统计供应商与</a:t>
            </a:r>
            <a:r>
              <a:rPr lang="zh-CN" altLang="en-US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超市间交易记录、预定交易信</a:t>
            </a:r>
            <a:r>
              <a:rPr lang="zh-CN" altLang="en-US" dirty="0" smtClean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息</a:t>
            </a:r>
            <a:r>
              <a:rPr lang="zh-CN" altLang="en-US" dirty="0" smtClean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414" y="81766"/>
            <a:ext cx="3287101" cy="388846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606" y="3970228"/>
            <a:ext cx="5585254" cy="2847840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8125017" y="5308309"/>
            <a:ext cx="2054437" cy="332656"/>
          </a:xfrm>
          <a:prstGeom prst="roundRect">
            <a:avLst/>
          </a:prstGeom>
          <a:solidFill>
            <a:srgbClr val="CBE2F5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表格崩坏，滚动条消失</a:t>
            </a:r>
            <a:endParaRPr kumimoji="1" lang="ja-JP" altLang="en-US" sz="1400" dirty="0" smtClean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758826" y="1169579"/>
            <a:ext cx="1760387" cy="332656"/>
          </a:xfrm>
          <a:prstGeom prst="roundRect">
            <a:avLst/>
          </a:prstGeom>
          <a:solidFill>
            <a:srgbClr val="CBE2F5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参考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技术博客</a:t>
            </a:r>
            <a:endParaRPr kumimoji="1" lang="ja-JP" altLang="en-US" sz="1400" dirty="0" smtClean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300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F6BFF4A-A58E-4B1E-8ED9-90034EDAA76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中国风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980</Words>
  <Application>Microsoft Office PowerPoint</Application>
  <PresentationFormat>ワイド画面</PresentationFormat>
  <Paragraphs>282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30" baseType="lpstr">
      <vt:lpstr>Arial Unicode MS</vt:lpstr>
      <vt:lpstr>等线</vt:lpstr>
      <vt:lpstr>等线 Light</vt:lpstr>
      <vt:lpstr>DFKai-SB</vt:lpstr>
      <vt:lpstr>KaiTi</vt:lpstr>
      <vt:lpstr>Meiryo UI</vt:lpstr>
      <vt:lpstr>Microsoft YaHei</vt:lpstr>
      <vt:lpstr>宋体</vt:lpstr>
      <vt:lpstr>方正清刻本悦宋简体</vt:lpstr>
      <vt:lpstr>游ゴシック</vt:lpstr>
      <vt:lpstr>Arial</vt:lpstr>
      <vt:lpstr>Calibri</vt:lpstr>
      <vt:lpstr>第一PPT，www.1ppt.com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蓝色远山</dc:title>
  <dc:creator>第一PPT</dc:creator>
  <cp:keywords>www.1ppt.com</cp:keywords>
  <dc:description>www.1ppt.com</dc:description>
  <cp:lastModifiedBy>Chen, Jiaxin/陈 佳欣</cp:lastModifiedBy>
  <cp:revision>467</cp:revision>
  <dcterms:created xsi:type="dcterms:W3CDTF">2018-01-16T07:19:53Z</dcterms:created>
  <dcterms:modified xsi:type="dcterms:W3CDTF">2018-12-19T06:22:51Z</dcterms:modified>
</cp:coreProperties>
</file>