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02C8-2CAA-45BB-BC7F-42AA6E4E20B5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CC07-AA28-40A6-A9A5-DF9A9F1F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62" y="1835554"/>
            <a:ext cx="5371212" cy="3547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1835554"/>
            <a:ext cx="6114935" cy="35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7" y="976814"/>
            <a:ext cx="5531518" cy="4457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976814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2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gramajo</dc:creator>
  <cp:lastModifiedBy>german gramajo</cp:lastModifiedBy>
  <cp:revision>2</cp:revision>
  <dcterms:created xsi:type="dcterms:W3CDTF">2017-01-04T04:45:02Z</dcterms:created>
  <dcterms:modified xsi:type="dcterms:W3CDTF">2017-01-04T05:12:55Z</dcterms:modified>
</cp:coreProperties>
</file>