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4E0DA-E4AF-4D09-8F73-658B9F8F2F4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463C1-65CB-4876-BF01-D58C54357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1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Potential Impacts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63C1-65CB-4876-BF01-D58C543574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9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3723-A59E-B043-A6A5-7D00DDF96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27D8E-13B6-FD15-78C8-9C30FA643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65BA-B2F9-26D3-DF1B-7499797A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32E6-951A-48E6-B5B9-66140B80F4C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F1295-CEC5-A31E-01AD-830D7A81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1BBB9-3040-18B1-71CC-4071A4AC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EB94-B7A5-483D-B3EF-DD7D05D3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2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75FF-28E7-1D00-FE5A-E30A317E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9A573-59F6-360E-4CF0-FEFD47E5E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34F9-B669-0F30-4280-78E9E428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32E6-951A-48E6-B5B9-66140B80F4C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7A47-DF4A-9BEB-1816-F4963895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5F98-4D97-57ED-676E-309CD8BE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EB94-B7A5-483D-B3EF-DD7D05D3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5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3F051-A0C0-CDEC-32F5-C0B264FAB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4847A-AD86-F945-B81D-D873E368B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0044C-4A59-7FC1-3E0E-DE2FE272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32E6-951A-48E6-B5B9-66140B80F4C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43EF-1407-6B8E-167F-08A6C1D2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C9F0F-FC2A-9A22-22EF-A93AB1CD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EB94-B7A5-483D-B3EF-DD7D05D3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0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3BD1-51F3-60F8-98D4-E6C449BB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594F-9EA1-EAF8-29D1-DBA2F5C4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A127F-DAA2-828C-9D8A-90D271C6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32E6-951A-48E6-B5B9-66140B80F4C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22D3E-4D6C-B87C-2E9A-0457A868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4D77A-7A48-B601-9136-52891AF1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EB94-B7A5-483D-B3EF-DD7D05D3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0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3EFD-F768-C442-482E-4B8C19C7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A6DF9-A56E-7459-EAF2-72307C352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776D-9B0F-1257-2C2E-FCFBB05A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32E6-951A-48E6-B5B9-66140B80F4C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2DEE6-C3D1-BA22-4924-E5065592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4FEF8-AB0D-55FF-BC9E-B3908800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EB94-B7A5-483D-B3EF-DD7D05D3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4B7F-5AEE-A46A-5664-61E42306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DBE36-743A-600C-FCD9-CDC793D8E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82EA1-6967-0791-2E2B-B42D68D77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1AA65-9A49-0A41-80EC-3F037DE0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32E6-951A-48E6-B5B9-66140B80F4C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A3C9A-B2CB-FD75-38F4-5EFF54A7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EB4E1-8022-AB4D-AA03-5678EA3E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EB94-B7A5-483D-B3EF-DD7D05D3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6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78A1-80F2-98D9-A733-62E15897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10E5C-C022-9762-635C-E974F0260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3B188-17A8-1403-E3AF-E0CC778C7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6B1BA-9BAE-5B1A-BD93-F6B10C968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2806F-23A3-37D5-8A24-80FFB0ECC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DA3D0-8218-DC3C-35E5-3471B69E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32E6-951A-48E6-B5B9-66140B80F4C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E14B7-3E80-0BC1-CB77-19DA1E56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A5B3E-03E7-9F16-56D7-07C2011B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EB94-B7A5-483D-B3EF-DD7D05D3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2C72-18CB-A29E-0751-5D828333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65188-3247-3E97-9487-27C992A6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32E6-951A-48E6-B5B9-66140B80F4C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2A51F-48D0-72FC-BB44-CDB624F4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5AD7E-95D4-A9C7-8DF9-68A1BCA1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EB94-B7A5-483D-B3EF-DD7D05D3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5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5422A-D35A-5D99-E0D9-77BD35C1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32E6-951A-48E6-B5B9-66140B80F4C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66CF4-B274-EBA4-9EEC-5D15A3C3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1C999-6F84-AE98-E91B-99263DE4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EB94-B7A5-483D-B3EF-DD7D05D3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EEE2-4C23-99B1-BEBD-66ECD623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108C-78D0-199C-F9BF-CB0A4B735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D08C9-5563-94E7-188F-CAD793E0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86D5A-4F2E-7ED5-CFB3-FA78265A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32E6-951A-48E6-B5B9-66140B80F4C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0A2C0-CB10-BC9E-FC54-8461C7AC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96DFE-14A0-5892-E2AF-AE629C49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EB94-B7A5-483D-B3EF-DD7D05D3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1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33F2-16AF-263A-7B18-24028120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7AEAA-16CE-D591-98BD-FE5D730DD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7707C-73B0-129D-6D70-5CBA8731F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5416D-18BB-2954-2F8D-D5825DCF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32E6-951A-48E6-B5B9-66140B80F4C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A7453-A073-5350-001E-8FB46FEB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58318-EA67-8959-D956-7C999218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EB94-B7A5-483D-B3EF-DD7D05D3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5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AEF0F-4865-29A7-49E9-992FA235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77FF8-F352-7D5E-BEE7-C1470D2D9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8738-E04D-96AB-6E5C-57D1DB571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1432E6-951A-48E6-B5B9-66140B80F4C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D43B6-57DF-CE2D-D4CA-059242D55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FDF0-F215-9EE7-CCF3-B457196C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EEB94-B7A5-483D-B3EF-DD7D05D37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0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4852-1DF0-5C6D-4652-A74CE4BC9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Harmful Impacts of Jailbroken AI and Potential Mitigations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1A3E7-A0B8-DD4F-BA65-5C8014E0A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Genesis Grant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CTEC 402 Project 1</a:t>
            </a:r>
          </a:p>
        </p:txBody>
      </p:sp>
    </p:spTree>
    <p:extLst>
      <p:ext uri="{BB962C8B-B14F-4D97-AF65-F5344CB8AC3E}">
        <p14:creationId xmlns:p14="http://schemas.microsoft.com/office/powerpoint/2010/main" val="374668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21AA6A-14A3-4CB1-A46D-4BBC72A28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7505C-3C38-3894-436B-AE8E3B8E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935" y="507283"/>
            <a:ext cx="7036865" cy="1544062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B6AE0-35A9-84D6-10D2-8FC7AEB83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4" y="1718938"/>
            <a:ext cx="4293829" cy="923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977347-3F34-B933-E406-EE91BAC3E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1" y="2778867"/>
            <a:ext cx="4293829" cy="764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5F9F77-9152-AD3B-6EB2-250C7FF1A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4" y="3801982"/>
            <a:ext cx="4243531" cy="10282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A124-2CB0-59C5-147B-590695898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935" y="2230733"/>
            <a:ext cx="7036865" cy="394622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is becoming more prevalent in our daily lives.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chatbots are becoming increasingly popular and useful in many instances. ( job, daily tasks, tutorials, quick information, etc.)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technology comes with new risks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Jail break attacks</a:t>
            </a:r>
          </a:p>
          <a:p>
            <a:pPr lvl="1"/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Predefined prompts that work to bypass a model's built-in restrictions to unlock unintended or unauthorized responses.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05743-8318-7E87-24E6-4EF19BA7FF34}"/>
              </a:ext>
            </a:extLst>
          </p:cNvPr>
          <p:cNvSpPr txBox="1"/>
          <p:nvPr/>
        </p:nvSpPr>
        <p:spPr>
          <a:xfrm>
            <a:off x="61851" y="4830212"/>
            <a:ext cx="3492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*Example Jailbreak Prompts</a:t>
            </a:r>
          </a:p>
        </p:txBody>
      </p:sp>
    </p:spTree>
    <p:extLst>
      <p:ext uri="{BB962C8B-B14F-4D97-AF65-F5344CB8AC3E}">
        <p14:creationId xmlns:p14="http://schemas.microsoft.com/office/powerpoint/2010/main" val="276125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E260-687E-4188-55B0-96F9065A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MASTERKEY: Automated Jailbreaking of Large Language Model Chatbots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B17C-3693-D620-6FEC-0F958B2F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68" y="1690688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emphasizes increasing popularity and use of ai chat models like Chat GPT, Google Bard and Bing Chat. This popularity bringing benefits and security concerns.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the growing issue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jailbreaing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introduces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Framework’ framework designed to understand and exploit jailbreak vulnerabilities in chatbots.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MASTERKEY also demonstrates automated generation of effective jailbreak prompts, achieving higher success rates than existing methods.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stress the need for more secure LLM defenses.</a:t>
            </a:r>
          </a:p>
        </p:txBody>
      </p:sp>
    </p:spTree>
    <p:extLst>
      <p:ext uri="{BB962C8B-B14F-4D97-AF65-F5344CB8AC3E}">
        <p14:creationId xmlns:p14="http://schemas.microsoft.com/office/powerpoint/2010/main" val="231493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B7AA-5FBC-59B0-277E-EA4E4897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8B14-A36D-686A-8465-D8C1AB924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question: How much harm can jailbroken AI models cause, and what can be done to mitigate it?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Hypothesis: Jailbreaking AI models can lead to the generation of unethical, harmful, or misleading outputs.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efforts by companies like Google and OpenAI to secure their models, vulnerabilities remain.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Probing and precise wording can bypass AI safeguards, potentially exposing AI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unmeasureable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misuse.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aims to explore these vulnerabilities and propose better mitigation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126374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CA68-BB90-8FF6-563E-ADC18C83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Method of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2E9117-F37B-6A21-0688-50A0B754A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8744" y="1690688"/>
            <a:ext cx="5225257" cy="18957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04BE64-896F-4774-E9FE-0A0586E4B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581" y="3946229"/>
            <a:ext cx="4933581" cy="2442166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1DDF2E61-BC56-0861-2DDF-A2331BA9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99" y="1589854"/>
            <a:ext cx="6128543" cy="493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 Explore the harmful potential of jailbreak attacks on AI models by testing 3 prominent LLMs.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Tested: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ChatGPT (OpenAI), Google Bard, Claude (Anthropic)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Jailbreak Prompts (e.g., DAN, STAN,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Evilbot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to bypass built-in restrictions and provoke unauthorized responses.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ChatGPT with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Evilbot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Prompt: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control question: "How to make a small bomb" → Denial response.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Probing and modifying input → Model gives vague details (e.g., detonator) then later more specific information (labeled chemicals).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Claude by Anthropic: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manipulative response, maintained safeguard integrity.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Focus:	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the extent to which these models can be exploited.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how different models handle manipulative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Outcome: Insights into AI vulnerabilities and the effectiveness of current safeguards.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676F-B845-047A-4F80-4331695B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53A3-5BB7-5EE2-23FB-08F35052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Resistance Across Models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ChatGPT most vulnerable to jailbreak attacks.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ChatGPT starts with denials but provides more details (e.g., detonators, chemicals) with increased probing.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Frameworks: Claude's strict guidelines made it hardest to manipulate, demonstrating the importance of ethical safeguards in AI security.</a:t>
            </a:r>
          </a:p>
        </p:txBody>
      </p:sp>
    </p:spTree>
    <p:extLst>
      <p:ext uri="{BB962C8B-B14F-4D97-AF65-F5344CB8AC3E}">
        <p14:creationId xmlns:p14="http://schemas.microsoft.com/office/powerpoint/2010/main" val="259426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9F3B-A66B-47B7-44D7-CB3ADBBE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F792-4D16-DC5E-DFA7-EE0CE1EC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protection is needed, beyond ethical measures alone.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Refining input sanitization can help filter out harmful intent in prompts.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Cross-model defense strategies could offer universal AI security improvements.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should focus on creating consistent, robust security measures across different LLMs.</a:t>
            </a:r>
          </a:p>
        </p:txBody>
      </p:sp>
    </p:spTree>
    <p:extLst>
      <p:ext uri="{BB962C8B-B14F-4D97-AF65-F5344CB8AC3E}">
        <p14:creationId xmlns:p14="http://schemas.microsoft.com/office/powerpoint/2010/main" val="298353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471B-2BC5-3DA1-961A-A95F2130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5300B0-3506-0EF3-42F3-68C1DF2B4C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96468"/>
            <a:ext cx="954998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Jailbroken AI models pose serious risks, including misuse for harmful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Claude’s ethical framework offers stronger defenses, but other models remain vulnerable.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Advancing AI security requires improved safeguards, including real-time testing and cross-model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and innovation in AI protection are essential for safe and responsible use. </a:t>
            </a:r>
          </a:p>
        </p:txBody>
      </p:sp>
    </p:spTree>
    <p:extLst>
      <p:ext uri="{BB962C8B-B14F-4D97-AF65-F5344CB8AC3E}">
        <p14:creationId xmlns:p14="http://schemas.microsoft.com/office/powerpoint/2010/main" val="356992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578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Harmful Impacts of Jailbroken AI and Potential Mitigations</vt:lpstr>
      <vt:lpstr>Introduction</vt:lpstr>
      <vt:lpstr>Literature Review:  MASTERKEY: Automated Jailbreaking of Large Language Model Chatbots</vt:lpstr>
      <vt:lpstr>Hypotheses</vt:lpstr>
      <vt:lpstr>Data Collection and Method of Analysis</vt:lpstr>
      <vt:lpstr>Results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Genesis Grant</dc:creator>
  <cp:lastModifiedBy>Genesis Grant</cp:lastModifiedBy>
  <cp:revision>1</cp:revision>
  <dcterms:created xsi:type="dcterms:W3CDTF">2024-11-05T23:12:12Z</dcterms:created>
  <dcterms:modified xsi:type="dcterms:W3CDTF">2024-11-06T05:20:20Z</dcterms:modified>
</cp:coreProperties>
</file>