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8B73-6BA5-7F65-627E-60524E8E7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4A394-0636-0852-B687-E369A4CF4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42BA-C142-1753-1D8E-5A216A13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36D4-3E7C-A04E-AF4B-E117D7A7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C114-E41A-1B81-65FC-5D4D5616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35AD-3883-31A1-E4DF-4704926B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0F9F4-9D94-3FD7-6543-BA2F60AF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B3E4-49ED-201E-43BA-D9CF6756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9B18-147D-A64E-6DF1-165B5E35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E7EE-6228-3E22-DED4-2BD79EE5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85EE0-63A7-2C29-B4A5-0BF295279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F9AB9-AFB1-98A5-0D78-D246EB00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DCB7-E9A5-6263-B2DC-84E83D8E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F6EC-DD7C-F532-63B0-FCD8DB99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7F2B-1940-0953-55C8-25197AE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E82C-876D-FD5D-2884-A717DC7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11CF-E621-C463-2A69-0FD8B395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5E5-9228-D2CB-4AD9-781CB335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1F2D-3088-3918-3AE4-C2DED0C4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0015-3FAD-7A05-6429-73E0C405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C6CA-719A-F2FF-ED4C-DE3A3063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58AA-19A5-3EF1-4069-2BFBA05E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8A84-BE0C-1EA4-6056-EC99233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4B85-6A24-1026-7586-C80EBD3C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D895-7655-4A44-CA69-5834F7D3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5A78-2831-163D-84BE-29780FB0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15A7-496B-E42F-1815-6FAAB5418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5234B-B23C-2796-D854-DC3617AD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85EB5-4300-CA6A-0EF9-0E49501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8CA1-BB4D-4025-94E4-96114C2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19C7D-E49D-9763-0C29-E899507A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079-B257-2094-2B8C-30AF6D5F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0F053-D568-AA57-E3EC-7888A399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75D13-85A8-3E5C-8EB0-23732BB9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8A66E-5B20-D2D3-8FA2-D97397C0A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9C363-691F-21D6-0E23-C3F875B07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91E84-78AD-5F3B-8912-2257C9D0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47F7E-22E6-0586-55C5-1435A6A1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EDE77-C01D-66AF-F826-6DEF8D80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B0A-D2F3-E21D-3AF6-202503D7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669A3-D019-70DF-F7CD-EE452A46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584EC-EF92-D2DF-5CDB-FB1ACA06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F24BD-BBAC-7247-33E8-20F9E69E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D9F6-51E9-2DA6-5E35-6C6D8092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2FD96-3DF0-E799-39A8-D9354128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63306-AD53-AD30-4450-7328EFEB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2A39-0E2A-23F4-39AF-E48C42F8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CA2C-A8A7-891C-CBAC-63BF3C01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62A8B-6B90-1ADB-ADC4-74D20156D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6CDDD-A4B7-F837-3ABC-851BC0D9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CAFC-7C6A-EB2D-EDC8-CA486FEC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8CA4-FBA6-385C-7BE7-BD4E7B15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6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9302-A607-551D-C440-435E0574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0C7BC-2C7E-7673-9E73-F40EF02EA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56809-32AE-F959-CCFF-2FC0D5A4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4C20-0DF8-3B86-44D0-D247AB2E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6C35-0538-B3DE-0C30-45302F8F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503CB-9893-50D8-8E39-FFF8AFFB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C5C0D-2D8C-9C7D-684A-8E641FA9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A6F94-4409-AB45-50F6-1A898174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5E96-AE4F-59B7-703D-E5686164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3A466-2B98-4E3D-AD94-27313A3F4C7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1204-6516-9E17-A8E7-BEE0E9280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EA2C-8829-9D5E-C3C3-43A2FC515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1296-0A73-43C7-AD9E-8CBFA99E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icrosoft.com/en-us/software-download/windows11?ranMID=24542&amp;ranEAID=nOD/rLJHOac&amp;ranSiteID=nOD_rLJHOac-OYyBaKcrpFcaXS2mkpBY3w&amp;epi=nOD_rLJHOac-OYyBaKcrpFcaXS2mkpBY3w&amp;irgwc=1&amp;OCID=AID2200057_aff_7593_1243925&amp;tduid=%28ir__3wexct0ae0kf6zdjaotq3lnicm2xrcjqi129pcec00%29%287593%29%281243925%29%28nOD_rLJHOac-OYyBaKcrpFcaXS2mkpBY3w%29%28%29&amp;irclickid=_3wexct0ae0kf6zdjaotq3lnicm2xrcjqi129pcec00&amp;ranMID=46194&amp;ranEAID=kXQk6*ivFEQ&amp;ranSiteID=kXQk6.ivFEQ-YB59BzNNDVzFWIQNG_9wCg&amp;epi=kXQk6.ivFEQ-YB59BzNNDVzFWIQNG_9wCg&amp;irgwc=1&amp;OCID=AID2200057_aff_7805_1243925&amp;tduid=%28ir__cis36p3kuwkfqz3fkk0sohz3wv2xrcs666mw2m3t00%29%287805%29%281243925%29%28kXQk6.ivFEQ-YB59BzNNDVzFWIQNG_9wCg%29%28%29&amp;irclickid=_cis36p3kuwkfqz3fkk0sohz3wv2xrcs666mw2m3t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latform.openai.com/docs/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01C6-92BE-F439-5689-B3AE3F0B3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5D427-17BF-B354-971A-652690C13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ChatGPT and OpenAI Platforms &amp; Windows 11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163FE-9502-CC3B-9450-31D44A44E70E}"/>
              </a:ext>
            </a:extLst>
          </p:cNvPr>
          <p:cNvSpPr txBox="1"/>
          <p:nvPr/>
        </p:nvSpPr>
        <p:spPr>
          <a:xfrm>
            <a:off x="10283252" y="254833"/>
            <a:ext cx="166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Genesis Grant</a:t>
            </a:r>
          </a:p>
          <a:p>
            <a:r>
              <a:rPr lang="en-US" dirty="0"/>
              <a:t>CTEC402</a:t>
            </a:r>
          </a:p>
        </p:txBody>
      </p:sp>
    </p:spTree>
    <p:extLst>
      <p:ext uri="{BB962C8B-B14F-4D97-AF65-F5344CB8AC3E}">
        <p14:creationId xmlns:p14="http://schemas.microsoft.com/office/powerpoint/2010/main" val="227075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DD0D-9C14-1475-15CF-A7A2A681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this link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6575FA-D999-47C6-B195-26EA07E4F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4204" y="1825625"/>
            <a:ext cx="8683591" cy="4351338"/>
          </a:xfrm>
        </p:spPr>
      </p:pic>
    </p:spTree>
    <p:extLst>
      <p:ext uri="{BB962C8B-B14F-4D97-AF65-F5344CB8AC3E}">
        <p14:creationId xmlns:p14="http://schemas.microsoft.com/office/powerpoint/2010/main" val="327368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9CCE-FFB3-2C26-7D49-C505EF6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down and download the ISO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52D5D-742F-DC78-5595-E2C20DFB7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683" y="1825625"/>
            <a:ext cx="8476633" cy="4351338"/>
          </a:xfrm>
        </p:spPr>
      </p:pic>
    </p:spTree>
    <p:extLst>
      <p:ext uri="{BB962C8B-B14F-4D97-AF65-F5344CB8AC3E}">
        <p14:creationId xmlns:p14="http://schemas.microsoft.com/office/powerpoint/2010/main" val="319073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D236-E618-EB01-1466-8457B39F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Oracle VirtualBox to begin using windows 11 on a virtual machine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936F6-F59D-5E46-E026-F1B6A4D8A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11" y="1825625"/>
            <a:ext cx="8773377" cy="4351338"/>
          </a:xfrm>
        </p:spPr>
      </p:pic>
    </p:spTree>
    <p:extLst>
      <p:ext uri="{BB962C8B-B14F-4D97-AF65-F5344CB8AC3E}">
        <p14:creationId xmlns:p14="http://schemas.microsoft.com/office/powerpoint/2010/main" val="92694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8482-24A6-B8C5-760A-BFB53B33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virtualBox</a:t>
            </a:r>
            <a:r>
              <a:rPr lang="en-US" dirty="0"/>
              <a:t> upload iso image and create virtual machine for windows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2CDE0-B395-7575-2E04-B137E274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748" y="1825625"/>
            <a:ext cx="7784504" cy="4351338"/>
          </a:xfrm>
        </p:spPr>
      </p:pic>
    </p:spTree>
    <p:extLst>
      <p:ext uri="{BB962C8B-B14F-4D97-AF65-F5344CB8AC3E}">
        <p14:creationId xmlns:p14="http://schemas.microsoft.com/office/powerpoint/2010/main" val="24658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851-D5E1-6E87-EBEE-140796F4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https://chatgpt.com/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76B7B-ED5D-BB2C-0F2B-A5B438A4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39" y="1641970"/>
            <a:ext cx="8174636" cy="45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A25B-F8E6-829D-23C9-1D901484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email and password you want associated with the account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7061E-59E7-E2E7-1633-9C022AC27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062" y="2892177"/>
            <a:ext cx="4715533" cy="2248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619C1-5B91-4A9B-BFAE-4D807640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92" y="2325360"/>
            <a:ext cx="419158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43F5-4DE2-A8B1-58C3-E7652D1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yourself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E1E8F-63A2-7CBE-3A8E-7163D95B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945" y="1825625"/>
            <a:ext cx="5862109" cy="4351338"/>
          </a:xfrm>
        </p:spPr>
      </p:pic>
    </p:spTree>
    <p:extLst>
      <p:ext uri="{BB962C8B-B14F-4D97-AF65-F5344CB8AC3E}">
        <p14:creationId xmlns:p14="http://schemas.microsoft.com/office/powerpoint/2010/main" val="26280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1BC-036E-3CF1-C463-6A502E1F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necessary information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2A49A-C0B9-3D5B-9203-B09E6AAC4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973" y="1825625"/>
            <a:ext cx="6952054" cy="4351338"/>
          </a:xfrm>
        </p:spPr>
      </p:pic>
    </p:spTree>
    <p:extLst>
      <p:ext uri="{BB962C8B-B14F-4D97-AF65-F5344CB8AC3E}">
        <p14:creationId xmlns:p14="http://schemas.microsoft.com/office/powerpoint/2010/main" val="7480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9CEC-36CE-A64C-23B7-B19B072E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using </a:t>
            </a:r>
            <a:r>
              <a:rPr lang="en-US" dirty="0" err="1"/>
              <a:t>chatgpt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6F175-D84A-F292-AD89-0987269F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740" y="1825625"/>
            <a:ext cx="8192519" cy="4351338"/>
          </a:xfrm>
        </p:spPr>
      </p:pic>
    </p:spTree>
    <p:extLst>
      <p:ext uri="{BB962C8B-B14F-4D97-AF65-F5344CB8AC3E}">
        <p14:creationId xmlns:p14="http://schemas.microsoft.com/office/powerpoint/2010/main" val="95285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94963-86AA-45D5-2D8E-D6ADA83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Type a question and receive a response once sent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CEAF5-FFC3-F380-A365-1E9344B1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920" y="2517436"/>
            <a:ext cx="5612114" cy="36057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ACBBC-62D2-AA4C-680B-38465C80D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665" y="2938303"/>
            <a:ext cx="5614416" cy="28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9D19-4E67-DC78-C124-7DEAE58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https://platform.openai.com/docs/overview</a:t>
            </a:r>
            <a:br>
              <a:rPr lang="en-US" dirty="0"/>
            </a:br>
            <a:r>
              <a:rPr lang="en-US" dirty="0"/>
              <a:t>This provides more information about OpenAI developer tools and models.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DC98E-720B-E133-1C05-59AFC51D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3446" y="1870596"/>
            <a:ext cx="8485108" cy="4351338"/>
          </a:xfrm>
        </p:spPr>
      </p:pic>
    </p:spTree>
    <p:extLst>
      <p:ext uri="{BB962C8B-B14F-4D97-AF65-F5344CB8AC3E}">
        <p14:creationId xmlns:p14="http://schemas.microsoft.com/office/powerpoint/2010/main" val="133025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B355-B751-664C-3AE9-3B94A6BA7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735D8-C3EE-03AA-DD25-74A29D1B4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Windows 11</a:t>
            </a:r>
          </a:p>
        </p:txBody>
      </p:sp>
    </p:spTree>
    <p:extLst>
      <p:ext uri="{BB962C8B-B14F-4D97-AF65-F5344CB8AC3E}">
        <p14:creationId xmlns:p14="http://schemas.microsoft.com/office/powerpoint/2010/main" val="25824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How to Use</vt:lpstr>
      <vt:lpstr>Go to https://chatgpt.com/</vt:lpstr>
      <vt:lpstr>Enter email and password you want associated with the account </vt:lpstr>
      <vt:lpstr>Verify yourself</vt:lpstr>
      <vt:lpstr>Input necessary information </vt:lpstr>
      <vt:lpstr>Begin using chatgpt </vt:lpstr>
      <vt:lpstr>Type a question and receive a response once sent</vt:lpstr>
      <vt:lpstr>Go to https://platform.openai.com/docs/overview This provides more information about OpenAI developer tools and models. </vt:lpstr>
      <vt:lpstr>How to </vt:lpstr>
      <vt:lpstr>Go to this link </vt:lpstr>
      <vt:lpstr>Scroll down and download the ISO image</vt:lpstr>
      <vt:lpstr>Download Oracle VirtualBox to begin using windows 11 on a virtual machine </vt:lpstr>
      <vt:lpstr>Using virtualBox upload iso image and create virtual machine for windows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Genesis Grant</dc:creator>
  <cp:lastModifiedBy>Genesis Grant</cp:lastModifiedBy>
  <cp:revision>2</cp:revision>
  <dcterms:created xsi:type="dcterms:W3CDTF">2024-10-21T17:05:44Z</dcterms:created>
  <dcterms:modified xsi:type="dcterms:W3CDTF">2024-10-21T17:45:45Z</dcterms:modified>
</cp:coreProperties>
</file>