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8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3CBB9-5E5B-DE9A-10CE-E9B179A95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6A7D7-972F-2D05-7452-A93492BD8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CDDBA-6E5C-CC03-1C68-87510BBA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0F85-B2DF-4A57-B838-08B700E62FF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E1F95-5C95-9407-896C-7EFAEA068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05CDC-869E-FC55-791D-BA19D6786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104BC-4F66-41A8-BEF3-6E3202841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4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3D17-FC2B-540C-1499-3C05FA0B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64912-2C67-6229-94B7-25855D14A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6904A-097E-CB8F-59F8-48E88459D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0F85-B2DF-4A57-B838-08B700E62FF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2D4A4-4EDF-B17E-A314-1A055302F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2004B-9A5C-8A14-6E4F-87462E1A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104BC-4F66-41A8-BEF3-6E3202841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8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8A051-6364-E29D-078A-F1BC4DD11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AE6B1-1737-E89A-741C-BDD0E8138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CA473-16E5-76E9-B3F2-33D3A8537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0F85-B2DF-4A57-B838-08B700E62FF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9B3D4-906B-0B69-9F94-8FA8CDF4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984B5-9D24-A3F5-F547-DD245A60B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104BC-4F66-41A8-BEF3-6E3202841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1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8E4F0-D50F-AA02-3C9A-4725F657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C6808-D061-7F98-1A06-48D15E564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CA460-835A-8764-61A7-071040E7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0F85-B2DF-4A57-B838-08B700E62FF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05B25-7687-7BA6-47A2-AF1CA9EF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A7AF8-29E2-A0D0-6887-37C07C32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104BC-4F66-41A8-BEF3-6E3202841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6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BCE21-AFBD-6921-6794-F8A75A2DD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203B9-5158-8655-1A7A-4182450A7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61C08-FD53-29C5-995D-FB86803E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0F85-B2DF-4A57-B838-08B700E62FF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06EC1-7D72-1BE3-5B04-FDEECC83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B9388-94EA-3FC2-D3EC-130AEB8E4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104BC-4F66-41A8-BEF3-6E3202841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0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D2F7-DD91-114E-9BBA-C9D6415E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7A92A-409D-7E94-B0E5-C8FECC865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C8ED5-D6A8-F1DD-2148-EAB5A2DAB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36005-971E-181A-D757-4337FCA9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0F85-B2DF-4A57-B838-08B700E62FF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7079D-CDC0-2B02-50A5-7B2344A9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10819-1398-0EFB-ECE1-AB9E4A35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104BC-4F66-41A8-BEF3-6E3202841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1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72A5F-F048-B472-E2EB-4E5A3F417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9EA37-AF6B-C965-B9F1-869DCDB8A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863DA-B609-D06E-14D2-0E201F514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B02BA-9538-3602-870C-A48365ED3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04012-454D-9CD2-A049-BE563FF0B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90C88-5369-C2C3-535A-5A6661C5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0F85-B2DF-4A57-B838-08B700E62FF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14578-C22E-2895-DAA5-7F626F34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4164F8-BBB8-24E2-AE6F-AACA6662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104BC-4F66-41A8-BEF3-6E3202841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9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39C1-5C9A-E196-BF56-0C904D859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30031A-ECC4-2293-CB7D-AE3E20729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0F85-B2DF-4A57-B838-08B700E62FF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405DF-49E3-D5D6-7263-7882512D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1D928-D1D0-FBC2-3794-F153F731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104BC-4F66-41A8-BEF3-6E3202841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2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E599D4-4749-B471-8C0A-99323E8E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0F85-B2DF-4A57-B838-08B700E62FF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1822B-0F49-4FC5-559B-933EFDE2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F544B-1D73-ED6D-C0C6-EB91241E2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104BC-4F66-41A8-BEF3-6E3202841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6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78C3-0474-6164-FC60-DEA251888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4E5C4-B919-76E9-0A71-D616A9A01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2471A-0E3A-6228-8380-5103A104B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FBFE3-C4BC-36F7-C481-CEE74265E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0F85-B2DF-4A57-B838-08B700E62FF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E780F-85AD-219A-B9FA-F0714841B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77342-1D4C-8FBC-B04F-3901650F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104BC-4F66-41A8-BEF3-6E3202841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9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09AE-759F-5E26-B45C-ED595AE43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141D05-8CBD-F807-2759-FA5ECE3C3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66B01-ED70-766B-81C1-AADCE2357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7BD8A-128D-A2AC-C7D2-8F290307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0F85-B2DF-4A57-B838-08B700E62FF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59C81-502A-4C72-9971-AEF1A63BB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12742-0897-D181-C16D-AE8B26C9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104BC-4F66-41A8-BEF3-6E3202841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1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2919E9-9AEF-8B9E-D59F-4BB0F9811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9C8B-D8E1-1920-978F-2728AFEBE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A1B88-0E66-AA9F-E174-C258B2D58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250F85-B2DF-4A57-B838-08B700E62FF8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F1117-C83B-CF74-D547-5D2BA5F5F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B3682-4B94-6025-2997-9847265EC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A104BC-4F66-41A8-BEF3-6E3202841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6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66D48-F4C6-84DC-A096-EE427E1C9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ChatGPT Assignment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F04D6-FCA7-28C4-F745-1C8DFEAFBA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Guide</a:t>
            </a:r>
          </a:p>
        </p:txBody>
      </p:sp>
    </p:spTree>
    <p:extLst>
      <p:ext uri="{BB962C8B-B14F-4D97-AF65-F5344CB8AC3E}">
        <p14:creationId xmlns:p14="http://schemas.microsoft.com/office/powerpoint/2010/main" val="410002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32BD-0F85-5DE8-EF44-73DF55FA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each software: </a:t>
            </a:r>
            <a:r>
              <a:rPr lang="en-US" dirty="0" err="1"/>
              <a:t>OpManager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8102DDB-EB74-85CB-C185-E5D77D793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419" y="1690688"/>
            <a:ext cx="8773377" cy="4351338"/>
          </a:xfrm>
        </p:spPr>
      </p:pic>
    </p:spTree>
    <p:extLst>
      <p:ext uri="{BB962C8B-B14F-4D97-AF65-F5344CB8AC3E}">
        <p14:creationId xmlns:p14="http://schemas.microsoft.com/office/powerpoint/2010/main" val="87910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2DB01-D758-F2BB-E872-5B4CFEFB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each software: </a:t>
            </a:r>
            <a:r>
              <a:rPr lang="en-US" dirty="0" err="1"/>
              <a:t>DataDog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12E3517-7D16-8B0C-A296-7FD54EFE1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3825" y="1825625"/>
            <a:ext cx="7844350" cy="4351338"/>
          </a:xfrm>
        </p:spPr>
      </p:pic>
    </p:spTree>
    <p:extLst>
      <p:ext uri="{BB962C8B-B14F-4D97-AF65-F5344CB8AC3E}">
        <p14:creationId xmlns:p14="http://schemas.microsoft.com/office/powerpoint/2010/main" val="1247497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1C1F3-8CD9-4426-42A7-D99703A5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each software: </a:t>
            </a:r>
            <a:r>
              <a:rPr lang="en-US" dirty="0" err="1"/>
              <a:t>Domotz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3ED143-CDDF-4672-3B27-00DFB3523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0900" y="1825625"/>
            <a:ext cx="7850199" cy="4351338"/>
          </a:xfrm>
        </p:spPr>
      </p:pic>
    </p:spTree>
    <p:extLst>
      <p:ext uri="{BB962C8B-B14F-4D97-AF65-F5344CB8AC3E}">
        <p14:creationId xmlns:p14="http://schemas.microsoft.com/office/powerpoint/2010/main" val="391036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58120-C47A-70CA-CBF1-3D91A9CB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954" y="619984"/>
            <a:ext cx="10515600" cy="1325563"/>
          </a:xfrm>
        </p:spPr>
        <p:txBody>
          <a:bodyPr/>
          <a:lstStyle/>
          <a:p>
            <a:r>
              <a:rPr lang="en-US" dirty="0"/>
              <a:t>Run each software and scan your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1E2690-ED5C-733F-9869-D32AEB77A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9813" y="2250827"/>
            <a:ext cx="3572374" cy="2991267"/>
          </a:xfrm>
        </p:spPr>
      </p:pic>
    </p:spTree>
    <p:extLst>
      <p:ext uri="{BB962C8B-B14F-4D97-AF65-F5344CB8AC3E}">
        <p14:creationId xmlns:p14="http://schemas.microsoft.com/office/powerpoint/2010/main" val="833104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28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ChatGPT Assignment 2</vt:lpstr>
      <vt:lpstr>Download each software: OpManager</vt:lpstr>
      <vt:lpstr>Download each software: DataDog</vt:lpstr>
      <vt:lpstr>Download each software: Domotz</vt:lpstr>
      <vt:lpstr>Run each software and scan your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Genesis Grant</dc:creator>
  <cp:lastModifiedBy>Genesis Grant</cp:lastModifiedBy>
  <cp:revision>3</cp:revision>
  <dcterms:created xsi:type="dcterms:W3CDTF">2024-10-23T17:11:02Z</dcterms:created>
  <dcterms:modified xsi:type="dcterms:W3CDTF">2024-10-26T01:23:33Z</dcterms:modified>
</cp:coreProperties>
</file>