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F3B9-B5BD-9443-9EBD-FB8359D75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9E653-C683-05AE-ACC3-7CB986FB8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947BC-6160-A1A8-31C2-CE7F9BAD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892-ADAA-2254-50CB-10430F2A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C1B1-09A4-F59A-0BCE-2ABDFB9F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B189-F1F5-B898-D89F-B859D54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19A-8F88-749C-C55E-A3BF8C48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D9FE8-8A68-2844-0CF6-020F1BA0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3116-35F5-FCFB-A50D-58E1F086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60803-7C96-8963-B68D-E1DAE9DB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9D9A8-3058-985E-FB89-2B04C4399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6D6C-EE3A-1104-79B0-EF165231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C247-B8C8-548B-3066-B46C298E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3E1A-75F2-1D9F-96C2-4ADB4051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F6C0-6D99-F606-1E8F-B859E69C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E505-3F76-6E68-51B4-FAEC12E7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20BCA-3437-B2A5-6131-E77A2E44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C652-B12C-222A-D720-1312B81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49ED-88B8-FF82-E9D2-67BFD8A4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41A4-6123-CA88-BF9B-A44F2304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3607-B5DC-D20A-155A-5AD36008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DC7-ABD0-4719-CAA3-1A073C8D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F919-8F01-4EEB-C608-EEFE8A16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16B8-6B2F-2D55-FCA6-182BD829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3B6F-5036-9C2D-1264-C7182106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F90D-6FBE-C658-23BE-1C99C3CD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D928-2F16-7B7E-4978-513CA3DF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45DC0-A280-C449-FBCF-288DC958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3592-6F8E-A39B-3971-DF2B95EA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B646A-6393-64E1-FE37-8F93FB97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B34A-F167-B758-4DF3-BD57EEE7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A32C-7C6A-EA70-EE83-972D206B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1119-311B-7D3E-43C9-39F6985B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4664-2245-50C5-719F-9B8EAF3D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43BE9-D52F-C690-AD3D-2075F8048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15F3-AC62-864F-1119-8A3C028E3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0D4A-74EF-CEDB-7038-BCE35C16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C8834-3BB3-DC6D-6EE2-403EF274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CCCB-6DC3-F177-57FC-8997AABE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D17-B16A-77CE-2C0C-B930778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DFF85-25FD-6773-510F-72B037C1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4F01-31AE-2345-29D6-A7FC521C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68CE1-392D-2635-1A9B-3E62CFB9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B00E6-3C3F-8047-7D7C-EB20121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91564-D833-A019-4FB9-96817987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0487-AA6D-7ABD-3607-37942999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2556-7F64-EFCD-CC6C-5907F23D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EEE3-7607-D398-1E68-9F32F18F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72B7-2567-A3DB-B7A4-915D6135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69EFB-1C9E-C979-A2B3-D9F1DD79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A2CD-4121-3E25-6D9D-5C8AC4A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BFD8-CAE9-DFFE-9B46-2A3EF76D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221-072F-97D7-5E5E-ADD1450C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8D1E0-FE1C-2BC5-DAA8-29C644EE0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1248-945C-764D-C71B-39508E6A0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D4F4F-3859-7A34-4FB9-7FCA6DBD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8CF53-8BD2-4264-D79B-462939BE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87D2-1C7A-1675-BB6C-19ABBA2A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9FB80-0226-A467-691B-896929A5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148F-23B3-A7BA-8791-EED33C90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093B-C5CB-87FD-9516-A6C9C6933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91CFF-9BA3-446F-9A2A-63EAFE24E62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5711-E1A5-A47B-74F7-355C7FBCE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DACD-1613-9B81-2C1E-D2760BE7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CE25B-0C88-4431-9815-813B5848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5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C780-6EB3-8089-F135-7BB9B50E1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6591-1EC3-25CC-A2E0-5EBB92CD1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Genesis Grant </a:t>
            </a:r>
          </a:p>
        </p:txBody>
      </p:sp>
    </p:spTree>
    <p:extLst>
      <p:ext uri="{BB962C8B-B14F-4D97-AF65-F5344CB8AC3E}">
        <p14:creationId xmlns:p14="http://schemas.microsoft.com/office/powerpoint/2010/main" val="27499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779F-1CC5-0A51-C2B6-44EF6C3E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3" y="2766218"/>
            <a:ext cx="10515600" cy="1325563"/>
          </a:xfrm>
        </p:spPr>
        <p:txBody>
          <a:bodyPr/>
          <a:lstStyle/>
          <a:p>
            <a:r>
              <a:rPr lang="en-US" dirty="0"/>
              <a:t>Part 1: Download 3 different encryption software</a:t>
            </a:r>
          </a:p>
        </p:txBody>
      </p:sp>
    </p:spTree>
    <p:extLst>
      <p:ext uri="{BB962C8B-B14F-4D97-AF65-F5344CB8AC3E}">
        <p14:creationId xmlns:p14="http://schemas.microsoft.com/office/powerpoint/2010/main" val="37642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0339-6584-DF3A-769B-886164BD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1AF8-DBA8-0492-C170-D8F1753D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 Class Assignment 3</vt:lpstr>
      <vt:lpstr>Part 1: Download 3 different encryption software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2</cp:revision>
  <dcterms:created xsi:type="dcterms:W3CDTF">2024-10-26T01:18:50Z</dcterms:created>
  <dcterms:modified xsi:type="dcterms:W3CDTF">2024-10-27T13:41:00Z</dcterms:modified>
</cp:coreProperties>
</file>