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64" r:id="rId5"/>
    <p:sldId id="265" r:id="rId6"/>
    <p:sldId id="267" r:id="rId7"/>
    <p:sldId id="266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99FFD-8E17-4570-B659-79B8C2E280A9}" v="5" dt="2024-03-03T01:00:2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sis Grant" userId="d71ac9d2c3568741" providerId="LiveId" clId="{DDB99FFD-8E17-4570-B659-79B8C2E280A9}"/>
    <pc:docChg chg="undo custSel addSld delSld modSld sldOrd">
      <pc:chgData name="Genesis Grant" userId="d71ac9d2c3568741" providerId="LiveId" clId="{DDB99FFD-8E17-4570-B659-79B8C2E280A9}" dt="2024-03-03T01:00:38.227" v="5164" actId="1076"/>
      <pc:docMkLst>
        <pc:docMk/>
      </pc:docMkLst>
      <pc:sldChg chg="modSp mod">
        <pc:chgData name="Genesis Grant" userId="d71ac9d2c3568741" providerId="LiveId" clId="{DDB99FFD-8E17-4570-B659-79B8C2E280A9}" dt="2024-03-01T04:44:30.356" v="21" actId="20577"/>
        <pc:sldMkLst>
          <pc:docMk/>
          <pc:sldMk cId="1329726345" sldId="256"/>
        </pc:sldMkLst>
        <pc:spChg chg="mod">
          <ac:chgData name="Genesis Grant" userId="d71ac9d2c3568741" providerId="LiveId" clId="{DDB99FFD-8E17-4570-B659-79B8C2E280A9}" dt="2024-03-01T04:44:30.356" v="21" actId="20577"/>
          <ac:spMkLst>
            <pc:docMk/>
            <pc:sldMk cId="1329726345" sldId="256"/>
            <ac:spMk id="2" creationId="{6D992CBB-7566-2AAE-6005-BC9FAE073010}"/>
          </ac:spMkLst>
        </pc:spChg>
      </pc:sldChg>
      <pc:sldChg chg="modSp mod">
        <pc:chgData name="Genesis Grant" userId="d71ac9d2c3568741" providerId="LiveId" clId="{DDB99FFD-8E17-4570-B659-79B8C2E280A9}" dt="2024-03-02T22:46:22.756" v="857" actId="20577"/>
        <pc:sldMkLst>
          <pc:docMk/>
          <pc:sldMk cId="554303319" sldId="257"/>
        </pc:sldMkLst>
        <pc:spChg chg="mod">
          <ac:chgData name="Genesis Grant" userId="d71ac9d2c3568741" providerId="LiveId" clId="{DDB99FFD-8E17-4570-B659-79B8C2E280A9}" dt="2024-03-02T22:46:00.559" v="812" actId="20577"/>
          <ac:spMkLst>
            <pc:docMk/>
            <pc:sldMk cId="554303319" sldId="257"/>
            <ac:spMk id="2" creationId="{5A1C8576-FA63-4138-95FC-390B23502431}"/>
          </ac:spMkLst>
        </pc:spChg>
        <pc:spChg chg="mod">
          <ac:chgData name="Genesis Grant" userId="d71ac9d2c3568741" providerId="LiveId" clId="{DDB99FFD-8E17-4570-B659-79B8C2E280A9}" dt="2024-03-02T22:46:22.756" v="857" actId="20577"/>
          <ac:spMkLst>
            <pc:docMk/>
            <pc:sldMk cId="554303319" sldId="257"/>
            <ac:spMk id="3" creationId="{09463EDF-C802-B925-3212-4390FE9002B6}"/>
          </ac:spMkLst>
        </pc:spChg>
      </pc:sldChg>
      <pc:sldChg chg="del">
        <pc:chgData name="Genesis Grant" userId="d71ac9d2c3568741" providerId="LiveId" clId="{DDB99FFD-8E17-4570-B659-79B8C2E280A9}" dt="2024-03-01T05:04:19.658" v="68" actId="2696"/>
        <pc:sldMkLst>
          <pc:docMk/>
          <pc:sldMk cId="4119500541" sldId="258"/>
        </pc:sldMkLst>
      </pc:sldChg>
      <pc:sldChg chg="del">
        <pc:chgData name="Genesis Grant" userId="d71ac9d2c3568741" providerId="LiveId" clId="{DDB99FFD-8E17-4570-B659-79B8C2E280A9}" dt="2024-03-01T05:04:15.159" v="65" actId="2696"/>
        <pc:sldMkLst>
          <pc:docMk/>
          <pc:sldMk cId="1405845377" sldId="259"/>
        </pc:sldMkLst>
      </pc:sldChg>
      <pc:sldChg chg="del">
        <pc:chgData name="Genesis Grant" userId="d71ac9d2c3568741" providerId="LiveId" clId="{DDB99FFD-8E17-4570-B659-79B8C2E280A9}" dt="2024-03-01T05:04:10.853" v="62" actId="2696"/>
        <pc:sldMkLst>
          <pc:docMk/>
          <pc:sldMk cId="4220985654" sldId="260"/>
        </pc:sldMkLst>
      </pc:sldChg>
      <pc:sldChg chg="del">
        <pc:chgData name="Genesis Grant" userId="d71ac9d2c3568741" providerId="LiveId" clId="{DDB99FFD-8E17-4570-B659-79B8C2E280A9}" dt="2024-03-01T05:04:06.718" v="59" actId="2696"/>
        <pc:sldMkLst>
          <pc:docMk/>
          <pc:sldMk cId="3132925715" sldId="261"/>
        </pc:sldMkLst>
      </pc:sldChg>
      <pc:sldChg chg="modSp mod">
        <pc:chgData name="Genesis Grant" userId="d71ac9d2c3568741" providerId="LiveId" clId="{DDB99FFD-8E17-4570-B659-79B8C2E280A9}" dt="2024-03-02T23:04:03.822" v="1315" actId="20577"/>
        <pc:sldMkLst>
          <pc:docMk/>
          <pc:sldMk cId="1784349356" sldId="262"/>
        </pc:sldMkLst>
        <pc:spChg chg="mod">
          <ac:chgData name="Genesis Grant" userId="d71ac9d2c3568741" providerId="LiveId" clId="{DDB99FFD-8E17-4570-B659-79B8C2E280A9}" dt="2024-03-02T22:45:44.989" v="766" actId="20577"/>
          <ac:spMkLst>
            <pc:docMk/>
            <pc:sldMk cId="1784349356" sldId="262"/>
            <ac:spMk id="2" creationId="{F8DB93DA-9513-1976-CC05-A1C954397DF4}"/>
          </ac:spMkLst>
        </pc:spChg>
        <pc:spChg chg="mod">
          <ac:chgData name="Genesis Grant" userId="d71ac9d2c3568741" providerId="LiveId" clId="{DDB99FFD-8E17-4570-B659-79B8C2E280A9}" dt="2024-03-02T23:04:03.822" v="1315" actId="20577"/>
          <ac:spMkLst>
            <pc:docMk/>
            <pc:sldMk cId="1784349356" sldId="262"/>
            <ac:spMk id="3" creationId="{5C527EE7-2F45-0A1D-5F3F-628CDC3969E6}"/>
          </ac:spMkLst>
        </pc:spChg>
      </pc:sldChg>
      <pc:sldChg chg="del">
        <pc:chgData name="Genesis Grant" userId="d71ac9d2c3568741" providerId="LiveId" clId="{DDB99FFD-8E17-4570-B659-79B8C2E280A9}" dt="2024-03-01T05:04:18.195" v="67" actId="2696"/>
        <pc:sldMkLst>
          <pc:docMk/>
          <pc:sldMk cId="2212461986" sldId="263"/>
        </pc:sldMkLst>
      </pc:sldChg>
      <pc:sldChg chg="new del">
        <pc:chgData name="Genesis Grant" userId="d71ac9d2c3568741" providerId="LiveId" clId="{DDB99FFD-8E17-4570-B659-79B8C2E280A9}" dt="2024-03-02T23:04:11.796" v="1318" actId="2696"/>
        <pc:sldMkLst>
          <pc:docMk/>
          <pc:sldMk cId="4282936384" sldId="263"/>
        </pc:sldMkLst>
      </pc:sldChg>
      <pc:sldChg chg="modSp add mod">
        <pc:chgData name="Genesis Grant" userId="d71ac9d2c3568741" providerId="LiveId" clId="{DDB99FFD-8E17-4570-B659-79B8C2E280A9}" dt="2024-03-02T23:29:28.640" v="2585" actId="20577"/>
        <pc:sldMkLst>
          <pc:docMk/>
          <pc:sldMk cId="1051890627" sldId="264"/>
        </pc:sldMkLst>
        <pc:spChg chg="mod">
          <ac:chgData name="Genesis Grant" userId="d71ac9d2c3568741" providerId="LiveId" clId="{DDB99FFD-8E17-4570-B659-79B8C2E280A9}" dt="2024-03-02T23:12:56.264" v="1363" actId="20577"/>
          <ac:spMkLst>
            <pc:docMk/>
            <pc:sldMk cId="1051890627" sldId="264"/>
            <ac:spMk id="2" creationId="{49C6477A-2560-EB77-4EB3-886089414C0E}"/>
          </ac:spMkLst>
        </pc:spChg>
        <pc:spChg chg="mod">
          <ac:chgData name="Genesis Grant" userId="d71ac9d2c3568741" providerId="LiveId" clId="{DDB99FFD-8E17-4570-B659-79B8C2E280A9}" dt="2024-03-02T23:29:28.640" v="2585" actId="20577"/>
          <ac:spMkLst>
            <pc:docMk/>
            <pc:sldMk cId="1051890627" sldId="264"/>
            <ac:spMk id="3" creationId="{816A7B78-4F0B-AF09-1283-76B829FE6445}"/>
          </ac:spMkLst>
        </pc:spChg>
      </pc:sldChg>
      <pc:sldChg chg="del">
        <pc:chgData name="Genesis Grant" userId="d71ac9d2c3568741" providerId="LiveId" clId="{DDB99FFD-8E17-4570-B659-79B8C2E280A9}" dt="2024-03-01T05:04:13.798" v="64" actId="2696"/>
        <pc:sldMkLst>
          <pc:docMk/>
          <pc:sldMk cId="2196062635" sldId="264"/>
        </pc:sldMkLst>
      </pc:sldChg>
      <pc:sldChg chg="modSp add mod">
        <pc:chgData name="Genesis Grant" userId="d71ac9d2c3568741" providerId="LiveId" clId="{DDB99FFD-8E17-4570-B659-79B8C2E280A9}" dt="2024-03-02T23:49:16.832" v="3069" actId="20577"/>
        <pc:sldMkLst>
          <pc:docMk/>
          <pc:sldMk cId="1574719324" sldId="265"/>
        </pc:sldMkLst>
        <pc:spChg chg="mod">
          <ac:chgData name="Genesis Grant" userId="d71ac9d2c3568741" providerId="LiveId" clId="{DDB99FFD-8E17-4570-B659-79B8C2E280A9}" dt="2024-03-02T23:15:47.426" v="1451" actId="20577"/>
          <ac:spMkLst>
            <pc:docMk/>
            <pc:sldMk cId="1574719324" sldId="265"/>
            <ac:spMk id="2" creationId="{C15BC492-450E-D492-3521-F7F04F2F94EA}"/>
          </ac:spMkLst>
        </pc:spChg>
        <pc:spChg chg="mod">
          <ac:chgData name="Genesis Grant" userId="d71ac9d2c3568741" providerId="LiveId" clId="{DDB99FFD-8E17-4570-B659-79B8C2E280A9}" dt="2024-03-02T23:49:16.832" v="3069" actId="20577"/>
          <ac:spMkLst>
            <pc:docMk/>
            <pc:sldMk cId="1574719324" sldId="265"/>
            <ac:spMk id="3" creationId="{50BA761B-B487-D3F1-CC6E-6CDC34BDDCB1}"/>
          </ac:spMkLst>
        </pc:spChg>
      </pc:sldChg>
      <pc:sldChg chg="del">
        <pc:chgData name="Genesis Grant" userId="d71ac9d2c3568741" providerId="LiveId" clId="{DDB99FFD-8E17-4570-B659-79B8C2E280A9}" dt="2024-03-01T05:04:09.562" v="61" actId="2696"/>
        <pc:sldMkLst>
          <pc:docMk/>
          <pc:sldMk cId="1880096955" sldId="265"/>
        </pc:sldMkLst>
      </pc:sldChg>
      <pc:sldChg chg="del">
        <pc:chgData name="Genesis Grant" userId="d71ac9d2c3568741" providerId="LiveId" clId="{DDB99FFD-8E17-4570-B659-79B8C2E280A9}" dt="2024-03-01T05:04:05.317" v="58" actId="2696"/>
        <pc:sldMkLst>
          <pc:docMk/>
          <pc:sldMk cId="896882911" sldId="266"/>
        </pc:sldMkLst>
      </pc:sldChg>
      <pc:sldChg chg="modSp add mod">
        <pc:chgData name="Genesis Grant" userId="d71ac9d2c3568741" providerId="LiveId" clId="{DDB99FFD-8E17-4570-B659-79B8C2E280A9}" dt="2024-03-02T23:52:43.179" v="4052" actId="20577"/>
        <pc:sldMkLst>
          <pc:docMk/>
          <pc:sldMk cId="2791018496" sldId="266"/>
        </pc:sldMkLst>
        <pc:spChg chg="mod">
          <ac:chgData name="Genesis Grant" userId="d71ac9d2c3568741" providerId="LiveId" clId="{DDB99FFD-8E17-4570-B659-79B8C2E280A9}" dt="2024-03-02T23:15:53.247" v="1474" actId="20577"/>
          <ac:spMkLst>
            <pc:docMk/>
            <pc:sldMk cId="2791018496" sldId="266"/>
            <ac:spMk id="2" creationId="{6B46102D-CF9B-FB62-7522-A5A224581996}"/>
          </ac:spMkLst>
        </pc:spChg>
        <pc:spChg chg="mod">
          <ac:chgData name="Genesis Grant" userId="d71ac9d2c3568741" providerId="LiveId" clId="{DDB99FFD-8E17-4570-B659-79B8C2E280A9}" dt="2024-03-02T23:52:43.179" v="4052" actId="20577"/>
          <ac:spMkLst>
            <pc:docMk/>
            <pc:sldMk cId="2791018496" sldId="266"/>
            <ac:spMk id="3" creationId="{02329263-05D8-8EB6-64D3-80F733F937C4}"/>
          </ac:spMkLst>
        </pc:spChg>
      </pc:sldChg>
      <pc:sldChg chg="modSp add mod ord">
        <pc:chgData name="Genesis Grant" userId="d71ac9d2c3568741" providerId="LiveId" clId="{DDB99FFD-8E17-4570-B659-79B8C2E280A9}" dt="2024-03-02T23:52:57.112" v="4057" actId="20577"/>
        <pc:sldMkLst>
          <pc:docMk/>
          <pc:sldMk cId="2002474988" sldId="267"/>
        </pc:sldMkLst>
        <pc:spChg chg="mod">
          <ac:chgData name="Genesis Grant" userId="d71ac9d2c3568741" providerId="LiveId" clId="{DDB99FFD-8E17-4570-B659-79B8C2E280A9}" dt="2024-03-02T23:15:59.513" v="1495" actId="20577"/>
          <ac:spMkLst>
            <pc:docMk/>
            <pc:sldMk cId="2002474988" sldId="267"/>
            <ac:spMk id="2" creationId="{DF15EE7B-C559-F476-CB9E-3721471D67D6}"/>
          </ac:spMkLst>
        </pc:spChg>
        <pc:spChg chg="mod">
          <ac:chgData name="Genesis Grant" userId="d71ac9d2c3568741" providerId="LiveId" clId="{DDB99FFD-8E17-4570-B659-79B8C2E280A9}" dt="2024-03-02T23:52:57.112" v="4057" actId="20577"/>
          <ac:spMkLst>
            <pc:docMk/>
            <pc:sldMk cId="2002474988" sldId="267"/>
            <ac:spMk id="3" creationId="{6A2AD409-F131-6932-21D7-73E98EFC5BA0}"/>
          </ac:spMkLst>
        </pc:spChg>
      </pc:sldChg>
      <pc:sldChg chg="del">
        <pc:chgData name="Genesis Grant" userId="d71ac9d2c3568741" providerId="LiveId" clId="{DDB99FFD-8E17-4570-B659-79B8C2E280A9}" dt="2024-03-01T05:04:21.373" v="69" actId="2696"/>
        <pc:sldMkLst>
          <pc:docMk/>
          <pc:sldMk cId="3304292455" sldId="267"/>
        </pc:sldMkLst>
      </pc:sldChg>
      <pc:sldChg chg="del">
        <pc:chgData name="Genesis Grant" userId="d71ac9d2c3568741" providerId="LiveId" clId="{DDB99FFD-8E17-4570-B659-79B8C2E280A9}" dt="2024-03-01T05:04:16.704" v="66" actId="2696"/>
        <pc:sldMkLst>
          <pc:docMk/>
          <pc:sldMk cId="630214403" sldId="268"/>
        </pc:sldMkLst>
      </pc:sldChg>
      <pc:sldChg chg="modSp add mod">
        <pc:chgData name="Genesis Grant" userId="d71ac9d2c3568741" providerId="LiveId" clId="{DDB99FFD-8E17-4570-B659-79B8C2E280A9}" dt="2024-03-03T00:38:18.612" v="5010" actId="20577"/>
        <pc:sldMkLst>
          <pc:docMk/>
          <pc:sldMk cId="3638452137" sldId="268"/>
        </pc:sldMkLst>
        <pc:spChg chg="mod">
          <ac:chgData name="Genesis Grant" userId="d71ac9d2c3568741" providerId="LiveId" clId="{DDB99FFD-8E17-4570-B659-79B8C2E280A9}" dt="2024-03-02T23:16:08.034" v="1535" actId="20577"/>
          <ac:spMkLst>
            <pc:docMk/>
            <pc:sldMk cId="3638452137" sldId="268"/>
            <ac:spMk id="2" creationId="{EBBA1C64-B99A-FB22-5C3B-592ECC6925F2}"/>
          </ac:spMkLst>
        </pc:spChg>
        <pc:spChg chg="mod">
          <ac:chgData name="Genesis Grant" userId="d71ac9d2c3568741" providerId="LiveId" clId="{DDB99FFD-8E17-4570-B659-79B8C2E280A9}" dt="2024-03-03T00:38:18.612" v="5010" actId="20577"/>
          <ac:spMkLst>
            <pc:docMk/>
            <pc:sldMk cId="3638452137" sldId="268"/>
            <ac:spMk id="3" creationId="{526264D9-87E7-7ED6-28A1-C62939474E5A}"/>
          </ac:spMkLst>
        </pc:spChg>
      </pc:sldChg>
      <pc:sldChg chg="addSp delSp modSp add mod">
        <pc:chgData name="Genesis Grant" userId="d71ac9d2c3568741" providerId="LiveId" clId="{DDB99FFD-8E17-4570-B659-79B8C2E280A9}" dt="2024-03-03T01:00:38.227" v="5164" actId="1076"/>
        <pc:sldMkLst>
          <pc:docMk/>
          <pc:sldMk cId="2066823571" sldId="269"/>
        </pc:sldMkLst>
        <pc:spChg chg="mod">
          <ac:chgData name="Genesis Grant" userId="d71ac9d2c3568741" providerId="LiveId" clId="{DDB99FFD-8E17-4570-B659-79B8C2E280A9}" dt="2024-03-03T00:38:22.533" v="5012" actId="20577"/>
          <ac:spMkLst>
            <pc:docMk/>
            <pc:sldMk cId="2066823571" sldId="269"/>
            <ac:spMk id="2" creationId="{DE4E9897-3958-0CB3-2B65-69EF5926A5B0}"/>
          </ac:spMkLst>
        </pc:spChg>
        <pc:spChg chg="mod">
          <ac:chgData name="Genesis Grant" userId="d71ac9d2c3568741" providerId="LiveId" clId="{DDB99FFD-8E17-4570-B659-79B8C2E280A9}" dt="2024-03-03T00:59:51.791" v="5126" actId="20577"/>
          <ac:spMkLst>
            <pc:docMk/>
            <pc:sldMk cId="2066823571" sldId="269"/>
            <ac:spMk id="3" creationId="{520B7B4D-4EF8-835E-1A6C-5867DE1E93AA}"/>
          </ac:spMkLst>
        </pc:spChg>
        <pc:spChg chg="add mod">
          <ac:chgData name="Genesis Grant" userId="d71ac9d2c3568741" providerId="LiveId" clId="{DDB99FFD-8E17-4570-B659-79B8C2E280A9}" dt="2024-03-03T01:00:38.227" v="5164" actId="1076"/>
          <ac:spMkLst>
            <pc:docMk/>
            <pc:sldMk cId="2066823571" sldId="269"/>
            <ac:spMk id="33" creationId="{99789C89-7BB0-73BF-C3D4-EB38CA8F90A3}"/>
          </ac:spMkLst>
        </pc:spChg>
        <pc:spChg chg="add mod">
          <ac:chgData name="Genesis Grant" userId="d71ac9d2c3568741" providerId="LiveId" clId="{DDB99FFD-8E17-4570-B659-79B8C2E280A9}" dt="2024-03-03T01:00:36.293" v="5163" actId="1076"/>
          <ac:spMkLst>
            <pc:docMk/>
            <pc:sldMk cId="2066823571" sldId="269"/>
            <ac:spMk id="35" creationId="{4518AFC7-89DA-2F20-8C08-A9CF5876393E}"/>
          </ac:spMkLst>
        </pc:spChg>
        <pc:cxnChg chg="add del">
          <ac:chgData name="Genesis Grant" userId="d71ac9d2c3568741" providerId="LiveId" clId="{DDB99FFD-8E17-4570-B659-79B8C2E280A9}" dt="2024-03-03T00:39:08.854" v="5045" actId="478"/>
          <ac:cxnSpMkLst>
            <pc:docMk/>
            <pc:sldMk cId="2066823571" sldId="269"/>
            <ac:cxnSpMk id="5" creationId="{3A58CFB2-FD9A-CFFF-D578-C172F781BFC0}"/>
          </ac:cxnSpMkLst>
        </pc:cxnChg>
        <pc:cxnChg chg="add del mod">
          <ac:chgData name="Genesis Grant" userId="d71ac9d2c3568741" providerId="LiveId" clId="{DDB99FFD-8E17-4570-B659-79B8C2E280A9}" dt="2024-03-03T00:39:43.707" v="5051" actId="478"/>
          <ac:cxnSpMkLst>
            <pc:docMk/>
            <pc:sldMk cId="2066823571" sldId="269"/>
            <ac:cxnSpMk id="7" creationId="{53950C5B-317C-E8DA-7496-177D3C4055D0}"/>
          </ac:cxnSpMkLst>
        </pc:cxnChg>
        <pc:cxnChg chg="add del mod">
          <ac:chgData name="Genesis Grant" userId="d71ac9d2c3568741" providerId="LiveId" clId="{DDB99FFD-8E17-4570-B659-79B8C2E280A9}" dt="2024-03-03T00:57:29.630" v="5096" actId="478"/>
          <ac:cxnSpMkLst>
            <pc:docMk/>
            <pc:sldMk cId="2066823571" sldId="269"/>
            <ac:cxnSpMk id="10" creationId="{7E616402-302D-95F9-C77A-0C0D97AB5E9E}"/>
          </ac:cxnSpMkLst>
        </pc:cxnChg>
        <pc:cxnChg chg="add del mod">
          <ac:chgData name="Genesis Grant" userId="d71ac9d2c3568741" providerId="LiveId" clId="{DDB99FFD-8E17-4570-B659-79B8C2E280A9}" dt="2024-03-03T00:57:44.096" v="5099" actId="478"/>
          <ac:cxnSpMkLst>
            <pc:docMk/>
            <pc:sldMk cId="2066823571" sldId="269"/>
            <ac:cxnSpMk id="13" creationId="{046EA669-D7C4-3DB2-ECDA-818767F26AE4}"/>
          </ac:cxnSpMkLst>
        </pc:cxnChg>
        <pc:cxnChg chg="add mod">
          <ac:chgData name="Genesis Grant" userId="d71ac9d2c3568741" providerId="LiveId" clId="{DDB99FFD-8E17-4570-B659-79B8C2E280A9}" dt="2024-03-03T00:58:46.938" v="5111" actId="14100"/>
          <ac:cxnSpMkLst>
            <pc:docMk/>
            <pc:sldMk cId="2066823571" sldId="269"/>
            <ac:cxnSpMk id="15" creationId="{D9728AF6-513D-97B0-D70D-A5330DCE7363}"/>
          </ac:cxnSpMkLst>
        </pc:cxnChg>
        <pc:cxnChg chg="add mod">
          <ac:chgData name="Genesis Grant" userId="d71ac9d2c3568741" providerId="LiveId" clId="{DDB99FFD-8E17-4570-B659-79B8C2E280A9}" dt="2024-03-03T00:58:44.751" v="5110" actId="1076"/>
          <ac:cxnSpMkLst>
            <pc:docMk/>
            <pc:sldMk cId="2066823571" sldId="269"/>
            <ac:cxnSpMk id="18" creationId="{C96B3EEC-3E56-07BA-BD34-D9E3FCFD7495}"/>
          </ac:cxnSpMkLst>
        </pc:cxnChg>
        <pc:cxnChg chg="add mod">
          <ac:chgData name="Genesis Grant" userId="d71ac9d2c3568741" providerId="LiveId" clId="{DDB99FFD-8E17-4570-B659-79B8C2E280A9}" dt="2024-03-03T00:58:39.411" v="5109" actId="14100"/>
          <ac:cxnSpMkLst>
            <pc:docMk/>
            <pc:sldMk cId="2066823571" sldId="269"/>
            <ac:cxnSpMk id="21" creationId="{EAFB53E2-10CA-D12C-41F6-70991B9C6528}"/>
          </ac:cxnSpMkLst>
        </pc:cxnChg>
        <pc:cxnChg chg="add mod">
          <ac:chgData name="Genesis Grant" userId="d71ac9d2c3568741" providerId="LiveId" clId="{DDB99FFD-8E17-4570-B659-79B8C2E280A9}" dt="2024-03-03T00:59:15.307" v="5116" actId="13822"/>
          <ac:cxnSpMkLst>
            <pc:docMk/>
            <pc:sldMk cId="2066823571" sldId="269"/>
            <ac:cxnSpMk id="26" creationId="{85288D21-88C9-6ABE-830A-79C5B9124EFB}"/>
          </ac:cxnSpMkLst>
        </pc:cxnChg>
        <pc:cxnChg chg="add mod">
          <ac:chgData name="Genesis Grant" userId="d71ac9d2c3568741" providerId="LiveId" clId="{DDB99FFD-8E17-4570-B659-79B8C2E280A9}" dt="2024-03-03T00:59:24.681" v="5118" actId="1076"/>
          <ac:cxnSpMkLst>
            <pc:docMk/>
            <pc:sldMk cId="2066823571" sldId="269"/>
            <ac:cxnSpMk id="28" creationId="{FFF8E98B-9639-0A96-014A-FEB6420E7F9F}"/>
          </ac:cxnSpMkLst>
        </pc:cxnChg>
        <pc:cxnChg chg="add mod">
          <ac:chgData name="Genesis Grant" userId="d71ac9d2c3568741" providerId="LiveId" clId="{DDB99FFD-8E17-4570-B659-79B8C2E280A9}" dt="2024-03-03T00:59:36.202" v="5121" actId="13822"/>
          <ac:cxnSpMkLst>
            <pc:docMk/>
            <pc:sldMk cId="2066823571" sldId="269"/>
            <ac:cxnSpMk id="30" creationId="{32128BE1-4C4B-E9AA-1847-F0F7EDE491C6}"/>
          </ac:cxnSpMkLst>
        </pc:cxnChg>
        <pc:cxnChg chg="add mod">
          <ac:chgData name="Genesis Grant" userId="d71ac9d2c3568741" providerId="LiveId" clId="{DDB99FFD-8E17-4570-B659-79B8C2E280A9}" dt="2024-03-03T00:59:47.185" v="5123" actId="1076"/>
          <ac:cxnSpMkLst>
            <pc:docMk/>
            <pc:sldMk cId="2066823571" sldId="269"/>
            <ac:cxnSpMk id="32" creationId="{6EF9D097-B1B0-95CE-F58B-D0A2CC1FF52E}"/>
          </ac:cxnSpMkLst>
        </pc:cxnChg>
        <pc:cxnChg chg="add del mod">
          <ac:chgData name="Genesis Grant" userId="d71ac9d2c3568741" providerId="LiveId" clId="{DDB99FFD-8E17-4570-B659-79B8C2E280A9}" dt="2024-03-03T01:00:22.374" v="5159" actId="478"/>
          <ac:cxnSpMkLst>
            <pc:docMk/>
            <pc:sldMk cId="2066823571" sldId="269"/>
            <ac:cxnSpMk id="34" creationId="{E6BB8357-46CD-39F8-3AA0-8DD5C1E72654}"/>
          </ac:cxnSpMkLst>
        </pc:cxnChg>
      </pc:sldChg>
      <pc:sldChg chg="del">
        <pc:chgData name="Genesis Grant" userId="d71ac9d2c3568741" providerId="LiveId" clId="{DDB99FFD-8E17-4570-B659-79B8C2E280A9}" dt="2024-03-01T05:04:12.026" v="63" actId="2696"/>
        <pc:sldMkLst>
          <pc:docMk/>
          <pc:sldMk cId="3040845348" sldId="269"/>
        </pc:sldMkLst>
      </pc:sldChg>
      <pc:sldChg chg="del">
        <pc:chgData name="Genesis Grant" userId="d71ac9d2c3568741" providerId="LiveId" clId="{DDB99FFD-8E17-4570-B659-79B8C2E280A9}" dt="2024-03-01T05:04:08.223" v="60" actId="2696"/>
        <pc:sldMkLst>
          <pc:docMk/>
          <pc:sldMk cId="658018641" sldId="270"/>
        </pc:sldMkLst>
      </pc:sldChg>
      <pc:sldChg chg="modSp add mod ord">
        <pc:chgData name="Genesis Grant" userId="d71ac9d2c3568741" providerId="LiveId" clId="{DDB99FFD-8E17-4570-B659-79B8C2E280A9}" dt="2024-03-02T23:54:20.874" v="4473" actId="20577"/>
        <pc:sldMkLst>
          <pc:docMk/>
          <pc:sldMk cId="4106578468" sldId="270"/>
        </pc:sldMkLst>
        <pc:spChg chg="mod">
          <ac:chgData name="Genesis Grant" userId="d71ac9d2c3568741" providerId="LiveId" clId="{DDB99FFD-8E17-4570-B659-79B8C2E280A9}" dt="2024-03-02T23:25:22.612" v="2251" actId="20577"/>
          <ac:spMkLst>
            <pc:docMk/>
            <pc:sldMk cId="4106578468" sldId="270"/>
            <ac:spMk id="2" creationId="{484B46A4-0E72-D4F5-7823-07241231C250}"/>
          </ac:spMkLst>
        </pc:spChg>
        <pc:spChg chg="mod">
          <ac:chgData name="Genesis Grant" userId="d71ac9d2c3568741" providerId="LiveId" clId="{DDB99FFD-8E17-4570-B659-79B8C2E280A9}" dt="2024-03-02T23:54:20.874" v="4473" actId="20577"/>
          <ac:spMkLst>
            <pc:docMk/>
            <pc:sldMk cId="4106578468" sldId="270"/>
            <ac:spMk id="3" creationId="{9E426C2E-F211-5DCB-2504-EEA0891C63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3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1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6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DFDFA-E36F-6274-59EA-6519E79A6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1442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92CBB-7566-2AAE-6005-BC9FAE073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Units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5488C-295F-C542-3D90-AD4F882BD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CTEC 305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Genesis Grant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1240E-91B3-2B8F-261A-8813560B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9897-3958-0CB3-2B65-69EF5926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Business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7B4D-4EF8-835E-1A6C-5867DE1E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CompanyMERGE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Company1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Company2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728AF6-513D-97B0-D70D-A5330DCE7363}"/>
              </a:ext>
            </a:extLst>
          </p:cNvPr>
          <p:cNvCxnSpPr>
            <a:cxnSpLocks/>
          </p:cNvCxnSpPr>
          <p:nvPr/>
        </p:nvCxnSpPr>
        <p:spPr>
          <a:xfrm>
            <a:off x="1094509" y="3103418"/>
            <a:ext cx="0" cy="2050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B3EEC-3E56-07BA-BD34-D9E3FCFD7495}"/>
              </a:ext>
            </a:extLst>
          </p:cNvPr>
          <p:cNvCxnSpPr>
            <a:cxnSpLocks/>
          </p:cNvCxnSpPr>
          <p:nvPr/>
        </p:nvCxnSpPr>
        <p:spPr>
          <a:xfrm>
            <a:off x="1094509" y="5153891"/>
            <a:ext cx="581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B53E2-10CA-D12C-41F6-70991B9C6528}"/>
              </a:ext>
            </a:extLst>
          </p:cNvPr>
          <p:cNvCxnSpPr>
            <a:cxnSpLocks/>
          </p:cNvCxnSpPr>
          <p:nvPr/>
        </p:nvCxnSpPr>
        <p:spPr>
          <a:xfrm>
            <a:off x="1094509" y="3429000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288D21-88C9-6ABE-830A-79C5B9124EFB}"/>
              </a:ext>
            </a:extLst>
          </p:cNvPr>
          <p:cNvCxnSpPr>
            <a:cxnSpLocks/>
          </p:cNvCxnSpPr>
          <p:nvPr/>
        </p:nvCxnSpPr>
        <p:spPr>
          <a:xfrm>
            <a:off x="2424545" y="3616036"/>
            <a:ext cx="0" cy="512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F8E98B-9639-0A96-014A-FEB6420E7F9F}"/>
              </a:ext>
            </a:extLst>
          </p:cNvPr>
          <p:cNvCxnSpPr>
            <a:cxnSpLocks/>
          </p:cNvCxnSpPr>
          <p:nvPr/>
        </p:nvCxnSpPr>
        <p:spPr>
          <a:xfrm>
            <a:off x="2382981" y="5417127"/>
            <a:ext cx="0" cy="512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128BE1-4C4B-E9AA-1847-F0F7EDE491C6}"/>
              </a:ext>
            </a:extLst>
          </p:cNvPr>
          <p:cNvCxnSpPr>
            <a:cxnSpLocks/>
          </p:cNvCxnSpPr>
          <p:nvPr/>
        </p:nvCxnSpPr>
        <p:spPr>
          <a:xfrm>
            <a:off x="2424545" y="4128654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F9D097-B1B0-95CE-F58B-D0A2CC1FF52E}"/>
              </a:ext>
            </a:extLst>
          </p:cNvPr>
          <p:cNvCxnSpPr>
            <a:cxnSpLocks/>
          </p:cNvCxnSpPr>
          <p:nvPr/>
        </p:nvCxnSpPr>
        <p:spPr>
          <a:xfrm>
            <a:off x="2382981" y="5929745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789C89-7BB0-73BF-C3D4-EB38CA8F90A3}"/>
              </a:ext>
            </a:extLst>
          </p:cNvPr>
          <p:cNvSpPr txBox="1"/>
          <p:nvPr/>
        </p:nvSpPr>
        <p:spPr>
          <a:xfrm>
            <a:off x="2923309" y="3867044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18AFC7-89DA-2F20-8C08-A9CF5876393E}"/>
              </a:ext>
            </a:extLst>
          </p:cNvPr>
          <p:cNvSpPr txBox="1"/>
          <p:nvPr/>
        </p:nvSpPr>
        <p:spPr>
          <a:xfrm>
            <a:off x="2923309" y="5658124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06682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8576-FA63-4138-95FC-390B2350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organizational unit (OU)?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3EDF-C802-B925-3212-4390FE90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for objects within Active Directory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keep objects organized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 administrative controls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group policy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and organizes organization’s administrative structure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Hierarchal structure	</a:t>
            </a:r>
          </a:p>
        </p:txBody>
      </p:sp>
    </p:spTree>
    <p:extLst>
      <p:ext uri="{BB962C8B-B14F-4D97-AF65-F5344CB8AC3E}">
        <p14:creationId xmlns:p14="http://schemas.microsoft.com/office/powerpoint/2010/main" val="5543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787AE-729D-06AC-992C-FA8254511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93DA-9513-1976-CC05-A1C95439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7EE7-2F45-0A1D-5F3F-628CDC39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help manage and organize objects, controls and permissions dependent on the setup of the company.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OU’s resource sharing is manageable.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company, location, roles, etc. will help the administrator decipher the structure.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OU’s and setting permission controls, can help company regulate access to certain resources and abilities.</a:t>
            </a:r>
          </a:p>
        </p:txBody>
      </p:sp>
    </p:spTree>
    <p:extLst>
      <p:ext uri="{BB962C8B-B14F-4D97-AF65-F5344CB8AC3E}">
        <p14:creationId xmlns:p14="http://schemas.microsoft.com/office/powerpoint/2010/main" val="178434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6A010-1D21-D392-0208-359AC7CE7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477A-2560-EB77-4EB3-8860894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 Structures (pt1)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7B78-4F0B-AF09-1283-76B829FE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location: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Organization’s resources are centralized but staff maybe separated geographical (different states, countries, buildings, etc.)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level OU’s will be organized by upper level OU’s named with location groups. Lower level OU’s can be modified to accommodate company changes.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delegated to location specific administrators.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Keeps resources organized based on location allowing for local groups to access and maintain own resources.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9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B9E80-433D-EC7B-3B44-FA78291A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C492-450E-D492-3521-F7F04F2F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761B-B487-D3F1-CC6E-6CDC34BD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organization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structure based on staff reporting to divisions or departments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“MARKETING”, “HR”, “MANUFACTORING” (Upper level OUs)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maybe more vulnerable should company reorganization occur</a:t>
            </a:r>
          </a:p>
        </p:txBody>
      </p:sp>
    </p:spTree>
    <p:extLst>
      <p:ext uri="{BB962C8B-B14F-4D97-AF65-F5344CB8AC3E}">
        <p14:creationId xmlns:p14="http://schemas.microsoft.com/office/powerpoint/2010/main" val="157471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A62C-B44A-42EF-B724-638203CFD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EE7B-C559-F476-CB9E-3721471D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D409-F131-6932-21D7-73E98EF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function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has staff that who has specific functions they provide to the organization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controlled objects to be grouped together based on tasks that need to be administered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any model but typically smaller organizations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level OU examples: “Database servers, Email servers, HTTP servers” etc.</a:t>
            </a:r>
          </a:p>
        </p:txBody>
      </p:sp>
    </p:spTree>
    <p:extLst>
      <p:ext uri="{BB962C8B-B14F-4D97-AF65-F5344CB8AC3E}">
        <p14:creationId xmlns:p14="http://schemas.microsoft.com/office/powerpoint/2010/main" val="200247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66991-E54E-798C-4C12-F93B43290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102D-CF9B-FB62-7522-A5A22458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9263-05D8-8EB6-64D3-80F733F9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202"/>
            <a:ext cx="10515600" cy="42519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Location, then Organization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levels based on location, lower levels broken out by department structure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business to grow and boundaries so that object’s administration is based on local autonomy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companies may deploy models with multiple locations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owner for each location can control all accounts that are OU administrators for departments within that location.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Accounting, HR, Marketing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DALLAS  Accounting, HR, Marketing</a:t>
            </a: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2237C-F2AE-D1F3-1492-9A90C06EB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46A4-0E72-D4F5-7823-07241231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6C2E-F211-5DCB-2504-EEA0891C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organization, then location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upon organization’s departmental structure with objects organized based on location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control of objects can be delegated to administrative staff responsible for objects at each of the locations whereas resources can be owned by a dept’s staff.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	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Dallas, Denver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Dallas, Denver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65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CE989-42AA-ED72-B76A-75201F53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1C64-B99A-FB22-5C3B-592ECC6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64D9-87E7-7ED6-28A1-C6293947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IT business, I would recommend OU’s based on location. On the past assignment it is noted that “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partnered company has an on-prem identity solution created with Active Directory”; the company has an Active Directory system they use at their physical location.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was to be able to have both clients from both companies have access to resources.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OU based on location would help give access to both locations while maintaining structure of both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521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12766</TotalTime>
  <Words>542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The Hand Bold</vt:lpstr>
      <vt:lpstr>The Serif Hand Black</vt:lpstr>
      <vt:lpstr>Times New Roman</vt:lpstr>
      <vt:lpstr>SketchyVTI</vt:lpstr>
      <vt:lpstr>Organizational Units </vt:lpstr>
      <vt:lpstr>What is an organizational unit (OU)?</vt:lpstr>
      <vt:lpstr>Purpose of OUs</vt:lpstr>
      <vt:lpstr>Example OU Structures (pt1)</vt:lpstr>
      <vt:lpstr>Example OU Structures</vt:lpstr>
      <vt:lpstr>Example OU Structures</vt:lpstr>
      <vt:lpstr>Example OU Structures</vt:lpstr>
      <vt:lpstr>Exampe OU Structures</vt:lpstr>
      <vt:lpstr>Potential Business Model</vt:lpstr>
      <vt:lpstr>Potential Business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FSMO Roles in Active Directory </dc:title>
  <dc:creator>Genesis Grant</dc:creator>
  <cp:lastModifiedBy>Genesis Grant</cp:lastModifiedBy>
  <cp:revision>1</cp:revision>
  <dcterms:created xsi:type="dcterms:W3CDTF">2024-02-20T03:12:55Z</dcterms:created>
  <dcterms:modified xsi:type="dcterms:W3CDTF">2024-03-03T01:00:39Z</dcterms:modified>
</cp:coreProperties>
</file>