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2" r:id="rId4"/>
    <p:sldId id="264" r:id="rId5"/>
    <p:sldId id="265" r:id="rId6"/>
    <p:sldId id="267" r:id="rId7"/>
    <p:sldId id="266" r:id="rId8"/>
    <p:sldId id="270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99FFD-8E17-4570-B659-79B8C2E280A9}" v="5" dt="2024-03-03T01:00:25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2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3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1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2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1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60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8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1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3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5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6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DFDFA-E36F-6274-59EA-6519E79A64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1442"/>
          <a:stretch/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92CBB-7566-2AAE-6005-BC9FAE073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Units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5488C-295F-C542-3D90-AD4F882BD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CTEC 305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Genesis Grant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2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1240E-91B3-2B8F-261A-8813560B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9897-3958-0CB3-2B65-69EF5926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Business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7B4D-4EF8-835E-1A6C-5867DE1E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CompanyMERGE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Company1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Company2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728AF6-513D-97B0-D70D-A5330DCE7363}"/>
              </a:ext>
            </a:extLst>
          </p:cNvPr>
          <p:cNvCxnSpPr>
            <a:cxnSpLocks/>
          </p:cNvCxnSpPr>
          <p:nvPr/>
        </p:nvCxnSpPr>
        <p:spPr>
          <a:xfrm>
            <a:off x="1094509" y="3103418"/>
            <a:ext cx="0" cy="2050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6B3EEC-3E56-07BA-BD34-D9E3FCFD7495}"/>
              </a:ext>
            </a:extLst>
          </p:cNvPr>
          <p:cNvCxnSpPr>
            <a:cxnSpLocks/>
          </p:cNvCxnSpPr>
          <p:nvPr/>
        </p:nvCxnSpPr>
        <p:spPr>
          <a:xfrm>
            <a:off x="1094509" y="5153891"/>
            <a:ext cx="5818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FB53E2-10CA-D12C-41F6-70991B9C6528}"/>
              </a:ext>
            </a:extLst>
          </p:cNvPr>
          <p:cNvCxnSpPr>
            <a:cxnSpLocks/>
          </p:cNvCxnSpPr>
          <p:nvPr/>
        </p:nvCxnSpPr>
        <p:spPr>
          <a:xfrm>
            <a:off x="1094509" y="3429000"/>
            <a:ext cx="665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288D21-88C9-6ABE-830A-79C5B9124EFB}"/>
              </a:ext>
            </a:extLst>
          </p:cNvPr>
          <p:cNvCxnSpPr>
            <a:cxnSpLocks/>
          </p:cNvCxnSpPr>
          <p:nvPr/>
        </p:nvCxnSpPr>
        <p:spPr>
          <a:xfrm>
            <a:off x="2424545" y="3616036"/>
            <a:ext cx="0" cy="512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F8E98B-9639-0A96-014A-FEB6420E7F9F}"/>
              </a:ext>
            </a:extLst>
          </p:cNvPr>
          <p:cNvCxnSpPr>
            <a:cxnSpLocks/>
          </p:cNvCxnSpPr>
          <p:nvPr/>
        </p:nvCxnSpPr>
        <p:spPr>
          <a:xfrm>
            <a:off x="2382981" y="5417127"/>
            <a:ext cx="0" cy="512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128BE1-4C4B-E9AA-1847-F0F7EDE491C6}"/>
              </a:ext>
            </a:extLst>
          </p:cNvPr>
          <p:cNvCxnSpPr>
            <a:cxnSpLocks/>
          </p:cNvCxnSpPr>
          <p:nvPr/>
        </p:nvCxnSpPr>
        <p:spPr>
          <a:xfrm>
            <a:off x="2424545" y="4128654"/>
            <a:ext cx="540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F9D097-B1B0-95CE-F58B-D0A2CC1FF52E}"/>
              </a:ext>
            </a:extLst>
          </p:cNvPr>
          <p:cNvCxnSpPr>
            <a:cxnSpLocks/>
          </p:cNvCxnSpPr>
          <p:nvPr/>
        </p:nvCxnSpPr>
        <p:spPr>
          <a:xfrm>
            <a:off x="2382981" y="5929745"/>
            <a:ext cx="5403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9789C89-7BB0-73BF-C3D4-EB38CA8F90A3}"/>
              </a:ext>
            </a:extLst>
          </p:cNvPr>
          <p:cNvSpPr txBox="1"/>
          <p:nvPr/>
        </p:nvSpPr>
        <p:spPr>
          <a:xfrm>
            <a:off x="2923309" y="3867044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18AFC7-89DA-2F20-8C08-A9CF5876393E}"/>
              </a:ext>
            </a:extLst>
          </p:cNvPr>
          <p:cNvSpPr txBox="1"/>
          <p:nvPr/>
        </p:nvSpPr>
        <p:spPr>
          <a:xfrm>
            <a:off x="2923309" y="5658124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06682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8576-FA63-4138-95FC-390B2350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organizational unit (OU)?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3EDF-C802-B925-3212-4390FE900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for objects within Active Directory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to keep objects organized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 administrative controls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group policy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and organizes organization’s administrative structure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Hierarchal structure	</a:t>
            </a:r>
          </a:p>
        </p:txBody>
      </p:sp>
    </p:spTree>
    <p:extLst>
      <p:ext uri="{BB962C8B-B14F-4D97-AF65-F5344CB8AC3E}">
        <p14:creationId xmlns:p14="http://schemas.microsoft.com/office/powerpoint/2010/main" val="55430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787AE-729D-06AC-992C-FA8254511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93DA-9513-1976-CC05-A1C95439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7EE7-2F45-0A1D-5F3F-628CDC39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OU’s help manage and organize objects, controls and permissions dependent on the setup of the company.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OU’s resource sharing is manageable.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the company, location, roles, etc. will help the administrator decipher the structure.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OU’s and setting permission controls, can help company regulate access to certain resources and abilities.</a:t>
            </a:r>
          </a:p>
        </p:txBody>
      </p:sp>
    </p:spTree>
    <p:extLst>
      <p:ext uri="{BB962C8B-B14F-4D97-AF65-F5344CB8AC3E}">
        <p14:creationId xmlns:p14="http://schemas.microsoft.com/office/powerpoint/2010/main" val="178434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6A010-1D21-D392-0208-359AC7CE7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477A-2560-EB77-4EB3-88608941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 Structures (pt1)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7B78-4F0B-AF09-1283-76B829FE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OU’s based on location: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Organization’s resources are centralized but staff maybe separated geographical (different states, countries, buildings, etc.)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level OU’s will be organized by upper level OU’s named with location groups. Lower level OU’s can be modified to accommodate company changes.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 delegated to location specific administrators.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Keeps resources organized based on location allowing for local groups to access and maintain own resources.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9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B9E80-433D-EC7B-3B44-FA78291AD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C492-450E-D492-3521-F7F04F2F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761B-B487-D3F1-CC6E-6CDC34BDD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OU’s based on organization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structure based on staff reporting to divisions or departments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“MARKETING”, “HR”, “MANUFACTORING” (Upper level OUs)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maybe more vulnerable should company reorganization occur</a:t>
            </a:r>
          </a:p>
        </p:txBody>
      </p:sp>
    </p:spTree>
    <p:extLst>
      <p:ext uri="{BB962C8B-B14F-4D97-AF65-F5344CB8AC3E}">
        <p14:creationId xmlns:p14="http://schemas.microsoft.com/office/powerpoint/2010/main" val="157471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6A62C-B44A-42EF-B724-638203CFD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EE7B-C559-F476-CB9E-3721471D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D409-F131-6932-21D7-73E98EFC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OU’s based on function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has staff that who has specific functions they provide to the organization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controlled objects to be grouped together based on tasks that need to be administered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any model but typically smaller organizations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level OU examples: “Database servers, Email servers, HTTP servers” etc.</a:t>
            </a:r>
          </a:p>
        </p:txBody>
      </p:sp>
    </p:spTree>
    <p:extLst>
      <p:ext uri="{BB962C8B-B14F-4D97-AF65-F5344CB8AC3E}">
        <p14:creationId xmlns:p14="http://schemas.microsoft.com/office/powerpoint/2010/main" val="200247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66991-E54E-798C-4C12-F93B43290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102D-CF9B-FB62-7522-A5A22458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29263-05D8-8EB6-64D3-80F733F9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202"/>
            <a:ext cx="10515600" cy="42519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OU’s based on Location, then Organization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levels based on location, lower levels broken out by department structure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business to grow and boundaries so that object’s administration is based on local autonomy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companies may deploy models with multiple locations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owner for each location can control all accounts that are OU administrators for departments within that location.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Accounting, HR, Marketing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DALLAS  Accounting, HR, Marketing</a:t>
            </a:r>
          </a:p>
          <a:p>
            <a:pPr lvl="3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01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2237C-F2AE-D1F3-1492-9A90C06EB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46A4-0E72-D4F5-7823-07241231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26C2E-F211-5DCB-2504-EEA0891C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OU’s based on organization, then location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upon organization’s departmental structure with objects organized based on location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control of objects can be delegated to administrative staff responsible for objects at each of the locations whereas resources can be owned by a dept’s staff.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	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Dallas, Denver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Dallas, Denver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0657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CE989-42AA-ED72-B76A-75201F53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1C64-B99A-FB22-5C3B-592ECC6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64D9-87E7-7ED6-28A1-C6293947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IT business, I would recommend OU’s based on location. On the past assignment it is noted that “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partnered company has an on-prem identity solution created with Active Directory”; the company has an Active Directory system they use at their physical location.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was to be able to have both clients from both companies have access to resources.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 OU based on location would help give access to both locations while maintaining structure of both systems.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5213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5371F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12767</TotalTime>
  <Words>542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The Hand Bold</vt:lpstr>
      <vt:lpstr>The Serif Hand Black</vt:lpstr>
      <vt:lpstr>Times New Roman</vt:lpstr>
      <vt:lpstr>SketchyVTI</vt:lpstr>
      <vt:lpstr>Organizational Units </vt:lpstr>
      <vt:lpstr>What is an organizational unit (OU)?</vt:lpstr>
      <vt:lpstr>Purpose of OUs</vt:lpstr>
      <vt:lpstr>Example OU Structures (pt1)</vt:lpstr>
      <vt:lpstr>Example OU Structures</vt:lpstr>
      <vt:lpstr>Example OU Structures</vt:lpstr>
      <vt:lpstr>Example OU Structures</vt:lpstr>
      <vt:lpstr>Exampe OU Structures</vt:lpstr>
      <vt:lpstr>Potential Business Model</vt:lpstr>
      <vt:lpstr>Potential Business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FSMO Roles in Active Directory</dc:title>
  <dc:creator>Genesis Grant</dc:creator>
  <cp:lastModifiedBy>Genesis Grant</cp:lastModifiedBy>
  <cp:revision>2</cp:revision>
  <dcterms:created xsi:type="dcterms:W3CDTF">2024-02-20T03:12:55Z</dcterms:created>
  <dcterms:modified xsi:type="dcterms:W3CDTF">2024-03-03T01:01:01Z</dcterms:modified>
</cp:coreProperties>
</file>