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7F89-1E93-669D-9D7B-573A3DFA4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46EC1-5E3C-297B-F7FB-58E06E6CE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A4111-536B-A737-EB26-7148ECCC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55AA-BAA7-885A-CEEF-0545AC87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DB7C2-5929-AC72-94AD-897F8BC0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6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13EA-A94A-F605-D05F-30CDBFAA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625B1-3196-7724-F08C-E209BB98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2CE1-B8E2-46D2-6E40-A9CA86B2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D63F-B22B-449A-590B-F3DDFB36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7EF9-C3C1-7273-AD40-0E283674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50A31-6C2F-565D-2DBF-3068ABFF5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ADA8-A565-2F08-4175-F149470CD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CFF1-FDF5-273F-88E8-1AF6751F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DD8B-40DB-3D56-B820-6D529F72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75C27-B00C-4658-0F9E-9B992695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2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243C-A08A-3559-14D9-BF7FA429F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4BEC-2D1D-9A95-0C21-6AAAFB55E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9D17-99A8-B0FB-0E13-1B3B5FC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1B51-B5EB-5653-8657-63B1A488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66D5-5FC7-2E74-4F43-1500AA21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E084-929E-4968-0AB8-C016CA6D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2551-630C-874E-0D9E-9A45D73B8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C147-3B53-F0C6-7AFD-91EE609D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2F29-B72C-A1DE-BC4A-BFA90502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1D67-F702-D2B7-1E5D-B7171236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6EFC-A37B-59B8-EB52-99CB777F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6711-CB61-0391-D5E5-2AF22FDB5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CC2CA-F140-2C73-8F77-C665E05D3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7B621-C721-2781-3FEE-434F9DAC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DA2A-7ECB-8B35-7B88-B24CEFF2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48FC3-7122-12DE-9929-B5A27524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159D-5BF7-980B-F595-FC0F4A2B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E23B-6049-CEA0-08B2-BC918C2B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2B7F9-880F-6595-DE28-25ED550FD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CE73A-0F14-1E4F-CA4E-5C99B11D0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B0BD4B-40B3-D827-2420-D8B1C0839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4C174-4AFC-9A00-B57C-EA9CADB0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F8E37-51F5-103D-C156-514ACE47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0E3BE-8FB2-8D60-8579-F5428F91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A220-9605-CC0A-E5E2-98905821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F85D6-459D-48E3-41D1-E007F297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D16C3-B15A-F7F6-8640-A85DBA1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A7E6F-BFCE-1BB7-EA14-EAC2AC7C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338BA-3B1B-B5A6-89BF-41093F35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FD096-9538-5009-921A-F763E018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117E-E772-2E4C-9E11-891AFDFD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058C-6F4C-B7AC-1866-B587250A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84BA-342E-2F9D-38E8-BB090328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9CE63-BBB1-0EF7-2A5C-A12FBAE1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A0A0A-A89D-47FE-255B-EE43633A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E3583-FD7C-9DD7-B441-16700A3F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B79D2-C648-39F6-9BE6-5EF55FDB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2B7E-2255-9E77-B619-0D197306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91DA0-BCFD-4A5E-2409-0424A9005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00223-6AAF-EEE8-9FF4-96AD75B87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D4018-653B-354C-B0E9-1144EA6C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AC031-0E72-667A-CBE3-440EB61A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EC39F-B86C-36C9-B129-FB4A13D4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3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ED52-60BC-24EE-2C59-6A40960B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5613B-F525-62E9-2262-1254F31EB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8F6B3-2D99-7406-F3AB-179801E17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1F30-D358-4045-A3E3-A7213C298059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0093E-92BF-1A15-1896-C6FE2E764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E601-9681-5F1D-2F2C-BAB4A4BE8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2D311-0698-4B13-9981-E6027F73B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FBAB-8DA7-2001-14A6-299571A46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49624-1BFD-95FC-3877-ED0FB1036D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9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Genesis Grant</dc:creator>
  <cp:lastModifiedBy>Genesis Grant</cp:lastModifiedBy>
  <cp:revision>2</cp:revision>
  <dcterms:created xsi:type="dcterms:W3CDTF">2022-05-14T17:39:57Z</dcterms:created>
  <dcterms:modified xsi:type="dcterms:W3CDTF">2022-05-14T21:08:36Z</dcterms:modified>
</cp:coreProperties>
</file>