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9" r:id="rId5"/>
    <p:sldId id="260" r:id="rId6"/>
    <p:sldId id="261" r:id="rId7"/>
    <p:sldId id="264" r:id="rId8"/>
    <p:sldId id="262" r:id="rId9"/>
    <p:sldId id="265" r:id="rId10"/>
    <p:sldId id="266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D7FE82-8760-4979-A233-0070B79C5720}" v="5" dt="2025-02-23T18:07:57.1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nesis Grant" userId="d71ac9d2c3568741" providerId="LiveId" clId="{BAD7FE82-8760-4979-A233-0070B79C5720}"/>
    <pc:docChg chg="custSel modSld">
      <pc:chgData name="Genesis Grant" userId="d71ac9d2c3568741" providerId="LiveId" clId="{BAD7FE82-8760-4979-A233-0070B79C5720}" dt="2025-02-23T18:27:52.210" v="1033" actId="20577"/>
      <pc:docMkLst>
        <pc:docMk/>
      </pc:docMkLst>
      <pc:sldChg chg="addSp modSp mod">
        <pc:chgData name="Genesis Grant" userId="d71ac9d2c3568741" providerId="LiveId" clId="{BAD7FE82-8760-4979-A233-0070B79C5720}" dt="2025-02-23T18:07:57.148" v="4" actId="20577"/>
        <pc:sldMkLst>
          <pc:docMk/>
          <pc:sldMk cId="2711913501" sldId="258"/>
        </pc:sldMkLst>
        <pc:spChg chg="mod">
          <ac:chgData name="Genesis Grant" userId="d71ac9d2c3568741" providerId="LiveId" clId="{BAD7FE82-8760-4979-A233-0070B79C5720}" dt="2025-02-23T18:07:57.148" v="4" actId="20577"/>
          <ac:spMkLst>
            <pc:docMk/>
            <pc:sldMk cId="2711913501" sldId="258"/>
            <ac:spMk id="3" creationId="{5B9573FD-2414-A06A-4768-3AACACB6AA8A}"/>
          </ac:spMkLst>
        </pc:spChg>
        <pc:spChg chg="add">
          <ac:chgData name="Genesis Grant" userId="d71ac9d2c3568741" providerId="LiveId" clId="{BAD7FE82-8760-4979-A233-0070B79C5720}" dt="2025-02-23T18:07:52.899" v="1"/>
          <ac:spMkLst>
            <pc:docMk/>
            <pc:sldMk cId="2711913501" sldId="258"/>
            <ac:spMk id="5" creationId="{64A0155F-5C65-C17F-3FDF-50EB1932F1CA}"/>
          </ac:spMkLst>
        </pc:spChg>
      </pc:sldChg>
      <pc:sldChg chg="modSp mod">
        <pc:chgData name="Genesis Grant" userId="d71ac9d2c3568741" providerId="LiveId" clId="{BAD7FE82-8760-4979-A233-0070B79C5720}" dt="2025-02-23T18:23:21.229" v="464" actId="5793"/>
        <pc:sldMkLst>
          <pc:docMk/>
          <pc:sldMk cId="723822056" sldId="262"/>
        </pc:sldMkLst>
        <pc:spChg chg="mod">
          <ac:chgData name="Genesis Grant" userId="d71ac9d2c3568741" providerId="LiveId" clId="{BAD7FE82-8760-4979-A233-0070B79C5720}" dt="2025-02-23T18:23:21.229" v="464" actId="5793"/>
          <ac:spMkLst>
            <pc:docMk/>
            <pc:sldMk cId="723822056" sldId="262"/>
            <ac:spMk id="3" creationId="{00EF0877-4E17-1B2F-8E8B-9E38EE207903}"/>
          </ac:spMkLst>
        </pc:spChg>
      </pc:sldChg>
      <pc:sldChg chg="modSp mod">
        <pc:chgData name="Genesis Grant" userId="d71ac9d2c3568741" providerId="LiveId" clId="{BAD7FE82-8760-4979-A233-0070B79C5720}" dt="2025-02-23T18:24:19.413" v="634" actId="20577"/>
        <pc:sldMkLst>
          <pc:docMk/>
          <pc:sldMk cId="2521544508" sldId="265"/>
        </pc:sldMkLst>
        <pc:spChg chg="mod">
          <ac:chgData name="Genesis Grant" userId="d71ac9d2c3568741" providerId="LiveId" clId="{BAD7FE82-8760-4979-A233-0070B79C5720}" dt="2025-02-23T18:24:19.413" v="634" actId="20577"/>
          <ac:spMkLst>
            <pc:docMk/>
            <pc:sldMk cId="2521544508" sldId="265"/>
            <ac:spMk id="3" creationId="{7C3333BA-7DB8-8C10-4C66-4D07CA37BFFC}"/>
          </ac:spMkLst>
        </pc:spChg>
      </pc:sldChg>
      <pc:sldChg chg="modSp mod">
        <pc:chgData name="Genesis Grant" userId="d71ac9d2c3568741" providerId="LiveId" clId="{BAD7FE82-8760-4979-A233-0070B79C5720}" dt="2025-02-23T18:27:52.210" v="1033" actId="20577"/>
        <pc:sldMkLst>
          <pc:docMk/>
          <pc:sldMk cId="242741100" sldId="266"/>
        </pc:sldMkLst>
        <pc:spChg chg="mod">
          <ac:chgData name="Genesis Grant" userId="d71ac9d2c3568741" providerId="LiveId" clId="{BAD7FE82-8760-4979-A233-0070B79C5720}" dt="2025-02-23T18:27:52.210" v="1033" actId="20577"/>
          <ac:spMkLst>
            <pc:docMk/>
            <pc:sldMk cId="242741100" sldId="266"/>
            <ac:spMk id="3" creationId="{389F9A97-4710-7677-1D30-1D7F501C774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D665A-30BF-26C8-C30F-F3CBF3106C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E89160-0B25-FFEE-19BE-CD6347162A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F0FE1-328D-7277-E913-2F2DFFC2D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7C9E9-0240-41C9-9F57-A9E270533827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C4C15F-BE0B-1B39-F5A0-7D9ED6A21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E0E6A-45E1-8794-4510-998363A83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D89A1-2606-478F-94F7-3D1134AA4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994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8D1D8-4201-CA2C-9017-83D8B8E84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49BF02-DF18-D509-9602-B80CEAABC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33696-184E-7598-DC2B-2A4D45B2F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7C9E9-0240-41C9-9F57-A9E270533827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21AD98-4FCF-FEC0-049E-24B9ADEBB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942D2-A7BF-2BAB-FF3A-C6F2C7C1E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D89A1-2606-478F-94F7-3D1134AA4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66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14A148-4489-5FB2-1F68-8717163258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88DA5C-125B-0FD5-065F-7575943AD0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9A57C-CCB7-D5B2-A836-844CCE68F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7C9E9-0240-41C9-9F57-A9E270533827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311AB-852A-85C7-8B4F-06E3A6C1F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13C1E-414C-FE78-E6F0-F2E9E7979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D89A1-2606-478F-94F7-3D1134AA4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837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A6FEB-E4A0-A0DF-8986-A1B4A2B78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53415-5F6A-815A-69D0-ECC944793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F4A2D-8222-4E48-E9E4-4AA7DA813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7C9E9-0240-41C9-9F57-A9E270533827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2659A-0DA5-EAED-8278-4BC9B1943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413A5F-1F4A-FDDC-04A6-C787D18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D89A1-2606-478F-94F7-3D1134AA4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592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6DB3C-87B5-0EC3-812C-E35C330ECB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807379-6AF5-FFB6-D2A4-032372589A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50D88-1F66-1BE0-5DD9-A90F73C9E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7C9E9-0240-41C9-9F57-A9E270533827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92C7B-41CE-89EA-CE8D-A7A9B7975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0E784B-0E7A-1F4E-8B4F-93AB871B6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D89A1-2606-478F-94F7-3D1134AA4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651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33E8D-C252-7C4A-DAB1-E953B687C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452B0-16F7-CF4D-DDF1-0195B3537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638527-200B-D143-4D90-42A578A696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19DFB6-50AA-7D93-20AC-B321B39AB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7C9E9-0240-41C9-9F57-A9E270533827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D0468A-46C5-BAD3-BDFF-D78CBBA38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867644-22AF-F1D4-04C3-3EF470ADF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D89A1-2606-478F-94F7-3D1134AA4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214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BBC99-96F7-2136-C052-76EE309E5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7A7620-84AB-7877-04DD-1F059B747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AEEDE-6117-35C6-05D5-305F6DA926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0F03AF-122F-2A11-2679-1CDFC66105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605887-F504-AD85-D0F5-735B906180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830281-3D6B-E5E3-AAD5-ACB7D8563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7C9E9-0240-41C9-9F57-A9E270533827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3C417A-0616-D917-6CFC-5FC80444C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1D47C6-E8EC-E479-A5A9-71203BAC2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D89A1-2606-478F-94F7-3D1134AA4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79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98032-F447-8D6D-939E-025CA7183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E1712B-C545-6356-20B7-7AE9A7783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7C9E9-0240-41C9-9F57-A9E270533827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3AC0E5-36CA-80FC-C845-1B756588E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8CD350-6A08-BE84-DFE0-1A833C067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D89A1-2606-478F-94F7-3D1134AA4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8942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86D392-3A7B-46EA-2947-32022EE6E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7C9E9-0240-41C9-9F57-A9E270533827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5B4652-0D77-21AA-0274-5F4955833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54030A-D3A9-4FF1-ED1B-E3DB43E72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D89A1-2606-478F-94F7-3D1134AA4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09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74CC1-1BED-B8E5-C978-B72ECB03A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248AE-9103-5C17-D50D-AC62E1FAD6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689843-FFB5-F824-7A0D-1851BCBF8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7CC4F-7A82-DA5C-E087-289F5CFE7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7C9E9-0240-41C9-9F57-A9E270533827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FE295-8B33-E78B-B5F0-71D610670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2FA8B-4986-EA3E-BB2A-3B52CBDA8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D89A1-2606-478F-94F7-3D1134AA4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581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D50BA-90BA-FA1B-AD7F-C39291A61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0C3B12-B636-7343-7900-39D4A22949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C1954D-A033-D9CA-5D26-E18143177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9158B3-3819-0539-04C4-8AE78089D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7C9E9-0240-41C9-9F57-A9E270533827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876CB-FFC6-2A24-1FEE-8FD387970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1CB20-5919-F1DE-D112-DC07AD8DF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D89A1-2606-478F-94F7-3D1134AA4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36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A26528-0D9D-F317-D70B-7B0C13704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EF8C8-F373-C558-0D2A-34787D9BEA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EA480-3EFA-3D9A-ECA2-0267A46DEC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D7C9E9-0240-41C9-9F57-A9E270533827}" type="datetimeFigureOut">
              <a:rPr lang="en-US" smtClean="0"/>
              <a:t>2/23/2025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FCC48-DC16-95B8-06D6-79B44FF2AF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726264-6DD3-BA0F-A324-7C33E69436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5D89A1-2606-478F-94F7-3D1134AA43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12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5.com/glossary/ssl-tls-encryption#:~:text=SSL%2FTLS%20uses%20both%20asymmetric,data%20within%20the%20secured%20session" TargetMode="External"/><Relationship Id="rId2" Type="http://schemas.openxmlformats.org/officeDocument/2006/relationships/hyperlink" Target="https://www.trentonsystems.com/en-us/resource-hub/blog/symmetric-vs-asymmetric-encryp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net.com/culture/the-playstation-network-breach-faq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CB9EC-4D89-8784-6DC3-FF22FC65F2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 Connection Security and Cryptography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674903-8A83-CD5E-CC0E-43DAA19614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Genesis Grant </a:t>
            </a:r>
          </a:p>
          <a:p>
            <a:r>
              <a:rPr lang="en-US" dirty="0"/>
              <a:t>CTEC 445</a:t>
            </a:r>
          </a:p>
        </p:txBody>
      </p:sp>
    </p:spTree>
    <p:extLst>
      <p:ext uri="{BB962C8B-B14F-4D97-AF65-F5344CB8AC3E}">
        <p14:creationId xmlns:p14="http://schemas.microsoft.com/office/powerpoint/2010/main" val="2810980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353AD-442C-7A19-8970-FCB32FAB1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could cryptography been better utilized to prevent breach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F9A97-4710-7677-1D30-1D7F501C7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Sony should’ve fully encrypted all data not just credit card information </a:t>
            </a:r>
          </a:p>
          <a:p>
            <a:r>
              <a:rPr lang="en-US" dirty="0"/>
              <a:t>Sony could’ve salted and hashed the information to secure it further</a:t>
            </a:r>
          </a:p>
          <a:p>
            <a:pPr lvl="1"/>
            <a:r>
              <a:rPr lang="en-US" dirty="0"/>
              <a:t>Too ensure security then also implemented encryption techniques to ALL data </a:t>
            </a:r>
          </a:p>
        </p:txBody>
      </p:sp>
    </p:spTree>
    <p:extLst>
      <p:ext uri="{BB962C8B-B14F-4D97-AF65-F5344CB8AC3E}">
        <p14:creationId xmlns:p14="http://schemas.microsoft.com/office/powerpoint/2010/main" val="242741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FE33C-B2F6-416B-B108-5C426B335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573FD-2414-A06A-4768-3AACACB6AA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Daniel, B. (2024, October 21). Symmetric vs. Asymmetric Encryption: What’s the Difference? Blogs by Trenton Systems. </a:t>
            </a:r>
            <a:r>
              <a:rPr lang="en-US" sz="2400" dirty="0">
                <a:hlinkClick r:id="rId2"/>
              </a:rPr>
              <a:t>https://www.trentonsystems.com/en-us/resource-hub/blog/symmetric-vs-asymmetric-encryption</a:t>
            </a:r>
            <a:endParaRPr lang="en-US" sz="2400" dirty="0"/>
          </a:p>
          <a:p>
            <a:r>
              <a:rPr lang="en-US" sz="2400" dirty="0"/>
              <a:t>What is SSL/TLS Encryption? (n.d.). F5, Inc. </a:t>
            </a:r>
            <a:r>
              <a:rPr lang="en-US" sz="2400" dirty="0">
                <a:hlinkClick r:id="rId3"/>
              </a:rPr>
              <a:t>https://www.f5.com/glossary/ssl-tls-encryption#:~:text=SSL%2FTLS%20uses%20both%20asymmetric,data%20within%20the%20secured%20session</a:t>
            </a:r>
            <a:r>
              <a:rPr lang="en-US" sz="2400" dirty="0"/>
              <a:t>.</a:t>
            </a:r>
          </a:p>
          <a:p>
            <a:r>
              <a:rPr lang="en-US" sz="2400" dirty="0"/>
              <a:t>Ogg, E. (2011, May 3). The PlayStation Network breach (FAQ). CNET. </a:t>
            </a:r>
            <a:r>
              <a:rPr lang="en-US" sz="2400" dirty="0">
                <a:hlinkClick r:id="rId4"/>
              </a:rPr>
              <a:t>https://www.cnet.com/culture/the-playstation-network-breach-faq/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119135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DA181-3382-115A-AC39-28E3D5540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39458"/>
            <a:ext cx="9144000" cy="2387600"/>
          </a:xfrm>
        </p:spPr>
        <p:txBody>
          <a:bodyPr/>
          <a:lstStyle/>
          <a:p>
            <a:r>
              <a:rPr lang="en-US" dirty="0"/>
              <a:t>Research &amp; Explain</a:t>
            </a:r>
          </a:p>
        </p:txBody>
      </p:sp>
    </p:spTree>
    <p:extLst>
      <p:ext uri="{BB962C8B-B14F-4D97-AF65-F5344CB8AC3E}">
        <p14:creationId xmlns:p14="http://schemas.microsoft.com/office/powerpoint/2010/main" val="275520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A12BA-140B-2BB8-A29B-1BD94B881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cryptography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DAF23-60BF-8812-583A-0DE4F6783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Cryptography:</a:t>
            </a:r>
          </a:p>
          <a:p>
            <a:pPr lvl="1"/>
            <a:r>
              <a:rPr lang="en-US" dirty="0"/>
              <a:t>The process of securing secret messages that are encrypted and decrypted so that only authorized users can send and receive information.</a:t>
            </a:r>
          </a:p>
          <a:p>
            <a:r>
              <a:rPr lang="en-US" dirty="0"/>
              <a:t>Prevent eaves droppers on a network, man in the middle attacks</a:t>
            </a:r>
          </a:p>
          <a:p>
            <a:r>
              <a:rPr lang="en-US" dirty="0"/>
              <a:t>Protects sensitive information</a:t>
            </a:r>
          </a:p>
          <a:p>
            <a:r>
              <a:rPr lang="en-US" dirty="0"/>
              <a:t>Authorizes senders and receivers</a:t>
            </a:r>
          </a:p>
          <a:p>
            <a:r>
              <a:rPr lang="en-US" dirty="0"/>
              <a:t>Verify information not tampered with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454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B31AF-FFE8-EDB1-273B-C8F31F08B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Symmetric vs Asymmetric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90B0D-7F5B-CE6E-09F6-7E6597CC70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Symmetric: use single key to encrypt and decrypt data</a:t>
            </a:r>
          </a:p>
          <a:p>
            <a:pPr lvl="1"/>
            <a:r>
              <a:rPr lang="en-US" dirty="0"/>
              <a:t>Can encrypt and decrypt large amounts of data quickly </a:t>
            </a:r>
          </a:p>
          <a:p>
            <a:pPr lvl="1"/>
            <a:r>
              <a:rPr lang="en-US" dirty="0"/>
              <a:t>Works quickly, easy to implement and use </a:t>
            </a:r>
          </a:p>
          <a:p>
            <a:pPr lvl="1"/>
            <a:r>
              <a:rPr lang="en-US" dirty="0"/>
              <a:t>Can be accessed by anyone who knows the key including potential hackers</a:t>
            </a:r>
          </a:p>
          <a:p>
            <a:pPr lvl="1"/>
            <a:r>
              <a:rPr lang="en-US" dirty="0"/>
              <a:t>Ex. DES, AES, IDEA, TSL/SSL Protocol</a:t>
            </a:r>
          </a:p>
          <a:p>
            <a:r>
              <a:rPr lang="en-US" dirty="0"/>
              <a:t>Asymmetric: uses two keys and mathematically linked public and private key pairs to encrypt and decrypt data</a:t>
            </a:r>
          </a:p>
          <a:p>
            <a:pPr lvl="1"/>
            <a:r>
              <a:rPr lang="en-US" dirty="0"/>
              <a:t>Public key used to encrypt; private key used to decrypt </a:t>
            </a:r>
          </a:p>
          <a:p>
            <a:pPr lvl="1"/>
            <a:r>
              <a:rPr lang="en-US" dirty="0"/>
              <a:t>Digital signature authentication</a:t>
            </a:r>
          </a:p>
          <a:p>
            <a:pPr lvl="1"/>
            <a:r>
              <a:rPr lang="en-US" dirty="0"/>
              <a:t>More secure practices but slow </a:t>
            </a:r>
          </a:p>
          <a:p>
            <a:pPr lvl="1"/>
            <a:r>
              <a:rPr lang="en-US" dirty="0"/>
              <a:t>Ex. RSA, ECC, Diffie Helman, TSL/SSL Protocol</a:t>
            </a:r>
          </a:p>
        </p:txBody>
      </p:sp>
    </p:spTree>
    <p:extLst>
      <p:ext uri="{BB962C8B-B14F-4D97-AF65-F5344CB8AC3E}">
        <p14:creationId xmlns:p14="http://schemas.microsoft.com/office/powerpoint/2010/main" val="3192531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AC9DE-4D49-D872-4349-80DE89E9E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Exchange Protocols &amp; Digital Signatures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2CCE2-8BF9-FB86-DEBF-8E2C68C99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Symmetric Encryption: </a:t>
            </a:r>
          </a:p>
          <a:p>
            <a:pPr lvl="1"/>
            <a:r>
              <a:rPr lang="en-US" dirty="0"/>
              <a:t>Everyone who knows key will be able to access data</a:t>
            </a:r>
          </a:p>
          <a:p>
            <a:pPr lvl="1"/>
            <a:r>
              <a:rPr lang="en-US" dirty="0"/>
              <a:t>Must find way to securely transfer key</a:t>
            </a:r>
          </a:p>
          <a:p>
            <a:endParaRPr lang="en-US" dirty="0"/>
          </a:p>
          <a:p>
            <a:r>
              <a:rPr lang="en-US" dirty="0"/>
              <a:t>Asymmetric </a:t>
            </a:r>
          </a:p>
          <a:p>
            <a:pPr lvl="1"/>
            <a:r>
              <a:rPr lang="en-US" dirty="0"/>
              <a:t>Public and private key pairs </a:t>
            </a:r>
          </a:p>
          <a:p>
            <a:pPr lvl="1"/>
            <a:r>
              <a:rPr lang="en-US" dirty="0"/>
              <a:t>Everyone knows public key to encrypt data</a:t>
            </a:r>
          </a:p>
          <a:p>
            <a:pPr lvl="1"/>
            <a:r>
              <a:rPr lang="en-US" dirty="0"/>
              <a:t>Individuals have own private keys to decrypt data </a:t>
            </a:r>
          </a:p>
          <a:p>
            <a:pPr lvl="2"/>
            <a:r>
              <a:rPr lang="en-US" dirty="0"/>
              <a:t>Must keep private key secure</a:t>
            </a:r>
          </a:p>
          <a:p>
            <a:pPr lvl="1"/>
            <a:r>
              <a:rPr lang="en-US" dirty="0"/>
              <a:t>Digital Signatures: private key will digitally sign data, and public key will confirm messages originated from verified sender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837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FB902-D2E3-2FE7-0356-875E25484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TLS (Transport Layer Security) works to secure internet connections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CAE9A-1689-67FC-6FC9-BFBDA8387E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Asymmetric Encryption used for TLS Handshake</a:t>
            </a:r>
          </a:p>
          <a:p>
            <a:pPr lvl="1"/>
            <a:r>
              <a:rPr lang="en-US" dirty="0"/>
              <a:t>Client contacts server using secure </a:t>
            </a:r>
            <a:r>
              <a:rPr lang="en-US" dirty="0" err="1"/>
              <a:t>url</a:t>
            </a:r>
            <a:r>
              <a:rPr lang="en-US" dirty="0"/>
              <a:t> (HTTPS..)</a:t>
            </a:r>
          </a:p>
          <a:p>
            <a:pPr lvl="1"/>
            <a:r>
              <a:rPr lang="en-US" dirty="0"/>
              <a:t>Server will send client key and certificate</a:t>
            </a:r>
          </a:p>
          <a:p>
            <a:pPr lvl="1"/>
            <a:r>
              <a:rPr lang="en-US" dirty="0"/>
              <a:t>Client verifies with Trusted Root Certification Authority </a:t>
            </a:r>
          </a:p>
          <a:p>
            <a:pPr lvl="1"/>
            <a:r>
              <a:rPr lang="en-US" dirty="0"/>
              <a:t>Client server create encryption</a:t>
            </a:r>
          </a:p>
          <a:p>
            <a:pPr lvl="1"/>
            <a:r>
              <a:rPr lang="en-US" dirty="0"/>
              <a:t>Client encrypts session key with server’s public key, sends back to server</a:t>
            </a:r>
          </a:p>
          <a:p>
            <a:pPr lvl="1"/>
            <a:r>
              <a:rPr lang="en-US" dirty="0"/>
              <a:t>Server decrypts with private key and session established</a:t>
            </a:r>
          </a:p>
          <a:p>
            <a:r>
              <a:rPr lang="en-US" dirty="0"/>
              <a:t>Symmetric Encryption used during active sessions </a:t>
            </a:r>
          </a:p>
          <a:p>
            <a:pPr lvl="1"/>
            <a:r>
              <a:rPr lang="en-US" dirty="0"/>
              <a:t>Unique symmetric keys generated -&gt; session keys</a:t>
            </a:r>
          </a:p>
          <a:p>
            <a:pPr lvl="1"/>
            <a:r>
              <a:rPr lang="en-US" dirty="0"/>
              <a:t>Session keys used to encrypt/decrypt data shared between client/server in that specific session </a:t>
            </a:r>
          </a:p>
          <a:p>
            <a:pPr lvl="1"/>
            <a:r>
              <a:rPr lang="en-US" dirty="0"/>
              <a:t>New client/server session generates new session keys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47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49630-46A5-3ADB-352C-3703A1E23C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24469"/>
            <a:ext cx="9144000" cy="2387600"/>
          </a:xfrm>
        </p:spPr>
        <p:txBody>
          <a:bodyPr/>
          <a:lstStyle/>
          <a:p>
            <a:r>
              <a:rPr lang="en-US" dirty="0"/>
              <a:t>Case Study Analysis: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966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D45E0-DE66-4EBF-FDCA-37F194093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Breach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F0877-4E17-1B2F-8E8B-9E38EE207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mid April 2011, a cyber attack affected 77 million </a:t>
            </a:r>
            <a:r>
              <a:rPr lang="en-US" dirty="0" err="1"/>
              <a:t>Playstation</a:t>
            </a:r>
            <a:r>
              <a:rPr lang="en-US" dirty="0"/>
              <a:t> Network, </a:t>
            </a:r>
            <a:r>
              <a:rPr lang="en-US" dirty="0" err="1"/>
              <a:t>Qrocity</a:t>
            </a:r>
            <a:r>
              <a:rPr lang="en-US" dirty="0"/>
              <a:t> and Sony customers</a:t>
            </a:r>
          </a:p>
          <a:p>
            <a:r>
              <a:rPr lang="en-US" dirty="0"/>
              <a:t>Names, addresses, usernames, passwords, genders, etc. were exposed</a:t>
            </a:r>
          </a:p>
          <a:p>
            <a:r>
              <a:rPr lang="en-US" dirty="0"/>
              <a:t>Attackers gained access to Sony’s PSN servers located in California by hacking into application server behind a web server and two firewalls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8220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8CA5E-BB0C-CAD1-F243-DD4F18847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happened? What went wrong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333BA-7DB8-8C10-4C66-4D07CA37B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Attackers gained access to Sony’s PSN servers located in California by hacking into application server behind a web server and two firewalls</a:t>
            </a:r>
          </a:p>
          <a:p>
            <a:r>
              <a:rPr lang="en-US" dirty="0"/>
              <a:t>Sony claims only credit card data was encrypted</a:t>
            </a:r>
          </a:p>
          <a:p>
            <a:r>
              <a:rPr lang="en-US" dirty="0"/>
              <a:t>Sony claims leaked information was NOT in plaintext</a:t>
            </a:r>
          </a:p>
          <a:p>
            <a:r>
              <a:rPr lang="en-US" dirty="0"/>
              <a:t>Sony claims leaked information was transformed </a:t>
            </a:r>
          </a:p>
          <a:p>
            <a:pPr lvl="1"/>
            <a:r>
              <a:rPr lang="en-US" dirty="0"/>
              <a:t>Only hashed the data but did not fully encrypt</a:t>
            </a:r>
          </a:p>
        </p:txBody>
      </p:sp>
    </p:spTree>
    <p:extLst>
      <p:ext uri="{BB962C8B-B14F-4D97-AF65-F5344CB8AC3E}">
        <p14:creationId xmlns:p14="http://schemas.microsoft.com/office/powerpoint/2010/main" val="25215445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627</Words>
  <Application>Microsoft Office PowerPoint</Application>
  <PresentationFormat>Widescreen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 Connection Security and Cryptography</vt:lpstr>
      <vt:lpstr>Research &amp; Explain</vt:lpstr>
      <vt:lpstr>What is cryptography</vt:lpstr>
      <vt:lpstr>Symmetric vs Asymmetric </vt:lpstr>
      <vt:lpstr>Key Exchange Protocols &amp; Digital Signatures </vt:lpstr>
      <vt:lpstr>TLS (Transport Layer Security) works to secure internet connections</vt:lpstr>
      <vt:lpstr>Case Study Analysis:  </vt:lpstr>
      <vt:lpstr>Security Breach</vt:lpstr>
      <vt:lpstr>What happened? What went wrong</vt:lpstr>
      <vt:lpstr>How could cryptography been better utilized to prevent breach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Genesis Grant</dc:creator>
  <cp:lastModifiedBy>Genesis Grant</cp:lastModifiedBy>
  <cp:revision>2</cp:revision>
  <dcterms:created xsi:type="dcterms:W3CDTF">2025-02-22T20:04:33Z</dcterms:created>
  <dcterms:modified xsi:type="dcterms:W3CDTF">2025-02-23T18:28:02Z</dcterms:modified>
</cp:coreProperties>
</file>