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E290-43FA-B3C2-E133-65A171900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221B1-6DED-AC96-0D2F-F4B37F725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D948-73EB-7C10-4FDC-7346987D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FEDA-1F8E-22B5-8195-81147567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E153-D17B-F398-6E46-8CAE476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C615-6D8D-2ADC-31C2-D06120B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CC140-C087-B63C-9A7E-C9A48A5CB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7559-907C-6125-72D4-4EB18E2C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1F69-245C-E704-DCCE-878CAEC9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B70A-071A-18C3-8B01-C4B05D89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5B74F-391C-CA57-D321-E7F3E5003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DFB98-06B2-9D21-51DF-09A1695A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01B3-80F1-A4AE-8BF3-07DFBF7D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B2C1-EC8F-6854-6DCB-F23DE222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435B-3F52-931B-7954-960FD54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4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06BC-DAFE-7E0A-390E-A4FA307B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C107-AE0A-8062-D4A9-EB007DF1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E835-275F-E03E-6A57-99682401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E4425-E8C6-0852-8AA8-45027649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96A8-046F-8739-E70C-256EAA95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52D5-CD9D-1DB1-93A9-5E2C78EA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51A8C-B990-4305-B13E-293DFC81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A232-D9AC-AE63-7D23-440E8080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2EC0-70D3-7ED5-0351-C180745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B57B-9689-C77E-9E21-2D65CF35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02DA-E6CE-1FC0-8D29-06BD7FFE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485D-63B5-4767-45FF-6F22C5CC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B2A51-5134-8654-D57D-A1899EB7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EA510-C730-2501-2C32-58275178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B43F0-B424-7F77-F36F-FCC8FA63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7F6FC-0F3C-1A56-CB97-0DBD0029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8A8D-B42A-156E-FBC1-65B999D7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72EE-5E9E-3ADA-775C-A0EA805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2BB9B-2C8E-C170-42DF-B98AE1F81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F6AEA-67B0-2747-FD59-0078DF8CB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4928-3765-B95A-A4F4-A9462AEF3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0DBDD-6AF6-D893-FC90-4A4CE70A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0FC34-0912-0A0E-BBDB-19CDB3C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F2C67-68CF-4501-13EC-F850E908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CF4E-8343-9503-DE37-81244136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48BF9-2C5F-D835-7592-4B1F165C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AAC2C-F0C3-8D92-DD6A-467F2354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C7F92-7851-AAA8-E9ED-501325E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783CE-EBB3-BE1A-F24F-E8A457CC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5AC9C-72B9-E5CF-749A-E9EC8A49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591CB-C140-4F11-2D9A-52A3B82F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60EB-47DA-9FB2-CA7C-0F4A87FC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488C-01CC-9C0A-B7D1-459F73CE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40889-1293-BD92-2A50-2D371750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AE8AA-AFE4-58F6-6634-C7D3CA3A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34F8-CC9A-325F-82EA-9D228B3A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DBF1-5F45-15DE-FB39-496763CD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D25B-31F8-A554-B673-9243F089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20B4F-8171-2CC5-E4C3-1E7CA96A2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766C0-400F-396E-DF14-1EEDCECE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D79C-5F52-79D7-5A4C-CF0E5864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F1D11-9C26-50A3-00E1-58B6015E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2FC0E-A1A1-CC05-66FA-B1EEED22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88007-FFA4-9BAE-FD1E-CE170024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9A0B-8F33-4A36-E223-34D42D16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1C2D-F31A-95AC-A93B-49EA8605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91DFB-E021-4BFF-AF68-BCB45F84394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41C7-477D-F9AE-9A94-5E42DC58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4613-2265-221A-4C9A-774678E87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E1D2C-8B2B-4110-974E-0F64F94D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7C9C-8BE8-9963-A4CD-1615F2B3D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Pie Plot using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2817F-704F-3BD9-DC61-963025FE5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Genesis Grant</a:t>
            </a:r>
          </a:p>
          <a:p>
            <a:r>
              <a:rPr lang="en-US" dirty="0"/>
              <a:t>CTEC 298</a:t>
            </a:r>
          </a:p>
        </p:txBody>
      </p:sp>
    </p:spTree>
    <p:extLst>
      <p:ext uri="{BB962C8B-B14F-4D97-AF65-F5344CB8AC3E}">
        <p14:creationId xmlns:p14="http://schemas.microsoft.com/office/powerpoint/2010/main" val="28869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87EB-DF87-355E-F3D0-360B7484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56AE-C6F6-1AC7-9F46-AAE5C940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 certain point in time</a:t>
            </a:r>
          </a:p>
          <a:p>
            <a:r>
              <a:rPr lang="en-US" dirty="0"/>
              <a:t>Used to show proportions of categories(categorical data) within a whole</a:t>
            </a:r>
          </a:p>
          <a:p>
            <a:r>
              <a:rPr lang="en-US" dirty="0"/>
              <a:t>Easy to interpret and effective</a:t>
            </a:r>
          </a:p>
        </p:txBody>
      </p:sp>
    </p:spTree>
    <p:extLst>
      <p:ext uri="{BB962C8B-B14F-4D97-AF65-F5344CB8AC3E}">
        <p14:creationId xmlns:p14="http://schemas.microsoft.com/office/powerpoint/2010/main" val="1503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0A58-ECD5-C31D-47AC-CCE86CA0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/>
              <a:t>Basic Pie Chart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FBEA-687F-6E8C-C6C7-22F14D1B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n-US" sz="2000" dirty="0"/>
              <a:t>Original Data: slices, activities, cols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plt.pie</a:t>
            </a:r>
            <a:r>
              <a:rPr lang="en-US" sz="2000" dirty="0"/>
              <a:t> for creating pie plots</a:t>
            </a:r>
          </a:p>
          <a:p>
            <a:r>
              <a:rPr lang="en-US" sz="2000" dirty="0"/>
              <a:t>Slices = data values</a:t>
            </a:r>
          </a:p>
          <a:p>
            <a:r>
              <a:rPr lang="en-US" sz="2000" dirty="0"/>
              <a:t>Activities = labels</a:t>
            </a:r>
          </a:p>
          <a:p>
            <a:r>
              <a:rPr lang="en-US" sz="2000" dirty="0"/>
              <a:t>Cols = colors </a:t>
            </a:r>
          </a:p>
          <a:p>
            <a:r>
              <a:rPr lang="en-US" sz="2000" dirty="0" err="1"/>
              <a:t>Startangle</a:t>
            </a:r>
            <a:r>
              <a:rPr lang="en-US" sz="2000" dirty="0"/>
              <a:t> = the angle at which the first slice will lay</a:t>
            </a:r>
          </a:p>
          <a:p>
            <a:r>
              <a:rPr lang="en-US" sz="2000" dirty="0" err="1"/>
              <a:t>Plt.title</a:t>
            </a:r>
            <a:r>
              <a:rPr lang="en-US" sz="2000" dirty="0"/>
              <a:t> = establish title</a:t>
            </a:r>
          </a:p>
          <a:p>
            <a:r>
              <a:rPr lang="en-US" sz="2000" dirty="0" err="1"/>
              <a:t>Plt.show</a:t>
            </a:r>
            <a:r>
              <a:rPr lang="en-US" sz="2000" dirty="0"/>
              <a:t> = display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F554F-C492-6AA4-D5D7-4B796377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66" y="801343"/>
            <a:ext cx="3712869" cy="2206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04333-505E-7D86-7CA2-BF6F41C7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900" y="3375824"/>
            <a:ext cx="2367889" cy="22432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8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EC370-000E-379F-333C-6F158963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Extra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E6C-CEBD-2553-2444-5DFFF52B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Shadow = include shadow in display or not</a:t>
            </a:r>
          </a:p>
          <a:p>
            <a:r>
              <a:rPr lang="en-US" sz="2000" dirty="0"/>
              <a:t>Explode = enlarge a certain slice </a:t>
            </a:r>
          </a:p>
          <a:p>
            <a:r>
              <a:rPr lang="en-US" sz="2000" dirty="0"/>
              <a:t>Autopct = display the percentages on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008B6-A8A7-1D49-1650-D2F140A3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225951"/>
            <a:ext cx="4788505" cy="367384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DD2A-318A-4711-9435-03C8EC71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&amp; Pie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5F835-4F26-1F48-27F8-1F75A385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00" y="2507619"/>
            <a:ext cx="3877216" cy="2867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0478A-C9E0-BDE2-E4C5-CB7FB052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00" y="2036066"/>
            <a:ext cx="4172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116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Pie Plot using Matplotlib</vt:lpstr>
      <vt:lpstr>Pie Plot</vt:lpstr>
      <vt:lpstr>Basic Pie Chart Creation</vt:lpstr>
      <vt:lpstr>Extra Features </vt:lpstr>
      <vt:lpstr>Final Code &amp; Pie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Genesis Grant</dc:creator>
  <cp:lastModifiedBy>Genesis Grant</cp:lastModifiedBy>
  <cp:revision>2</cp:revision>
  <dcterms:created xsi:type="dcterms:W3CDTF">2024-11-07T02:39:57Z</dcterms:created>
  <dcterms:modified xsi:type="dcterms:W3CDTF">2024-11-07T22:36:15Z</dcterms:modified>
</cp:coreProperties>
</file>