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301" r:id="rId3"/>
    <p:sldId id="258" r:id="rId4"/>
    <p:sldId id="302" r:id="rId5"/>
    <p:sldId id="344" r:id="rId6"/>
    <p:sldId id="327" r:id="rId7"/>
    <p:sldId id="328" r:id="rId8"/>
    <p:sldId id="341" r:id="rId9"/>
    <p:sldId id="342" r:id="rId10"/>
    <p:sldId id="331" r:id="rId11"/>
    <p:sldId id="332" r:id="rId12"/>
    <p:sldId id="343" r:id="rId13"/>
    <p:sldId id="333" r:id="rId14"/>
    <p:sldId id="352" r:id="rId15"/>
    <p:sldId id="340" r:id="rId16"/>
    <p:sldId id="353" r:id="rId17"/>
    <p:sldId id="354" r:id="rId18"/>
    <p:sldId id="355" r:id="rId19"/>
    <p:sldId id="356" r:id="rId20"/>
    <p:sldId id="30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5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CE3"/>
    <a:srgbClr val="FF7C80"/>
    <a:srgbClr val="FFFF99"/>
    <a:srgbClr val="91EDE4"/>
    <a:srgbClr val="FFFFFF"/>
    <a:srgbClr val="DEDEDE"/>
    <a:srgbClr val="1B3049"/>
    <a:srgbClr val="4F81BD"/>
    <a:srgbClr val="DFDFD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6220" autoAdjust="0"/>
  </p:normalViewPr>
  <p:slideViewPr>
    <p:cSldViewPr snapToGrid="0" showGuides="1">
      <p:cViewPr varScale="1">
        <p:scale>
          <a:sx n="65" d="100"/>
          <a:sy n="65" d="100"/>
        </p:scale>
        <p:origin x="1188" y="72"/>
      </p:cViewPr>
      <p:guideLst>
        <p:guide orient="horz" pos="2160"/>
        <p:guide pos="39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B7EE-8553-4306-9D5A-405415FEE7F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73AF-5923-4D78-B493-1B018D52F0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4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018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在微信端，用户通过微信进行操作，将对应的请求传送给微信服务器，微信服务器中转用户请求，将请求传送至开发者服务器，开发者服务器对请求进行对应的处理，相应请求，经过微信服务器传送至用户。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浏览器将</a:t>
            </a:r>
            <a:r>
              <a:rPr lang="en-US" altLang="zh-CN" dirty="0"/>
              <a:t>web</a:t>
            </a:r>
            <a:r>
              <a:rPr lang="zh-CN" altLang="en-US" dirty="0"/>
              <a:t>服务器的静态资源展示在页面中，用户操作浏览器，将对应的请求转发至应用服务器，应用服务器处理请求，将对应数据存储至数据库中，相应请求。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IntelliJ IDEA</a:t>
            </a:r>
            <a:r>
              <a:rPr lang="zh-CN" altLang="en-US" dirty="0"/>
              <a:t>，在</a:t>
            </a:r>
            <a:r>
              <a:rPr lang="en-US" altLang="zh-CN" dirty="0"/>
              <a:t>Java</a:t>
            </a:r>
            <a:r>
              <a:rPr lang="zh-CN" altLang="en-US" dirty="0"/>
              <a:t>语言的基础上，使用</a:t>
            </a:r>
            <a:r>
              <a:rPr lang="en-US" altLang="zh-CN" dirty="0"/>
              <a:t>SSM</a:t>
            </a:r>
            <a:r>
              <a:rPr lang="zh-CN" altLang="en-US" dirty="0"/>
              <a:t>框架进行后台开发。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Sublime</a:t>
            </a:r>
            <a:r>
              <a:rPr lang="zh-CN" altLang="en-US" dirty="0"/>
              <a:t>，在</a:t>
            </a:r>
            <a:r>
              <a:rPr lang="en-US" altLang="zh-CN" dirty="0"/>
              <a:t>JS</a:t>
            </a:r>
            <a:r>
              <a:rPr lang="zh-CN" altLang="en-US" dirty="0"/>
              <a:t>的基础上，使用</a:t>
            </a:r>
            <a:r>
              <a:rPr lang="en-US" altLang="zh-CN" dirty="0"/>
              <a:t>React</a:t>
            </a:r>
            <a:r>
              <a:rPr lang="zh-CN" altLang="en-US" dirty="0"/>
              <a:t>框架进行前端页面开发。</a:t>
            </a:r>
            <a:endParaRPr lang="en-US" altLang="zh-CN" dirty="0"/>
          </a:p>
          <a:p>
            <a:r>
              <a:rPr lang="zh-CN" altLang="en-US" dirty="0"/>
              <a:t>数据存储使用</a:t>
            </a:r>
            <a:r>
              <a:rPr lang="en-US" altLang="zh-CN" dirty="0"/>
              <a:t>MySQL</a:t>
            </a:r>
            <a:r>
              <a:rPr lang="zh-CN" altLang="en-US" dirty="0"/>
              <a:t>，利用</a:t>
            </a:r>
            <a:r>
              <a:rPr lang="en-US" altLang="zh-CN" dirty="0"/>
              <a:t>Redis</a:t>
            </a:r>
            <a:r>
              <a:rPr lang="zh-CN" altLang="en-US" dirty="0"/>
              <a:t>存储用户登录状态。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4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8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37901" y="258764"/>
            <a:ext cx="3456517" cy="5529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258764"/>
            <a:ext cx="10166350" cy="5529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6" y="2130426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7" y="3886200"/>
            <a:ext cx="8534401" cy="17526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5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90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13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5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8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  <a:t>2019/5/31</a:t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  <a:t>‹#›</a:t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6" y="1600202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  <a:t>2019/5/31</a:t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  <a:t>‹#›</a:t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9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6" y="290671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1pPr>
            <a:lvl2pPr marL="622935" indent="0">
              <a:buNone/>
              <a:defRPr sz="2435">
                <a:solidFill>
                  <a:schemeClr val="tx1">
                    <a:tint val="75000"/>
                  </a:schemeClr>
                </a:solidFill>
              </a:defRPr>
            </a:lvl2pPr>
            <a:lvl3pPr marL="1245235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86817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49047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311340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73570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435864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98094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  <a:t>2019/5/31</a:t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  <a:t>‹#›</a:t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4" y="1260483"/>
            <a:ext cx="5384800" cy="3563938"/>
          </a:xfrm>
          <a:prstGeom prst="rect">
            <a:avLst/>
          </a:prstGeom>
        </p:spPr>
        <p:txBody>
          <a:bodyPr/>
          <a:lstStyle>
            <a:lvl1pPr>
              <a:defRPr sz="3810"/>
            </a:lvl1pPr>
            <a:lvl2pPr>
              <a:defRPr sz="3280"/>
            </a:lvl2pPr>
            <a:lvl3pPr>
              <a:defRPr sz="2750"/>
            </a:lvl3pPr>
            <a:lvl4pPr>
              <a:defRPr sz="2435"/>
            </a:lvl4pPr>
            <a:lvl5pPr>
              <a:defRPr sz="2435"/>
            </a:lvl5pPr>
            <a:lvl6pPr>
              <a:defRPr sz="2435"/>
            </a:lvl6pPr>
            <a:lvl7pPr>
              <a:defRPr sz="2435"/>
            </a:lvl7pPr>
            <a:lvl8pPr>
              <a:defRPr sz="2435"/>
            </a:lvl8pPr>
            <a:lvl9pPr>
              <a:defRPr sz="24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5" y="1260483"/>
            <a:ext cx="5384800" cy="3563938"/>
          </a:xfrm>
          <a:prstGeom prst="rect">
            <a:avLst/>
          </a:prstGeom>
        </p:spPr>
        <p:txBody>
          <a:bodyPr/>
          <a:lstStyle>
            <a:lvl1pPr>
              <a:defRPr sz="3810"/>
            </a:lvl1pPr>
            <a:lvl2pPr>
              <a:defRPr sz="3280"/>
            </a:lvl2pPr>
            <a:lvl3pPr>
              <a:defRPr sz="2750"/>
            </a:lvl3pPr>
            <a:lvl4pPr>
              <a:defRPr sz="2435"/>
            </a:lvl4pPr>
            <a:lvl5pPr>
              <a:defRPr sz="2435"/>
            </a:lvl5pPr>
            <a:lvl6pPr>
              <a:defRPr sz="2435"/>
            </a:lvl6pPr>
            <a:lvl7pPr>
              <a:defRPr sz="2435"/>
            </a:lvl7pPr>
            <a:lvl8pPr>
              <a:defRPr sz="2435"/>
            </a:lvl8pPr>
            <a:lvl9pPr>
              <a:defRPr sz="24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  <a:t>2019/5/31</a:t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  <a:t>‹#›</a:t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4" y="1535117"/>
            <a:ext cx="538691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80" b="1"/>
            </a:lvl1pPr>
            <a:lvl2pPr marL="622935" indent="0">
              <a:buNone/>
              <a:defRPr sz="2750" b="1"/>
            </a:lvl2pPr>
            <a:lvl3pPr marL="1245235" indent="0">
              <a:buNone/>
              <a:defRPr sz="2435" b="1"/>
            </a:lvl3pPr>
            <a:lvl4pPr marL="1868170" indent="0">
              <a:buNone/>
              <a:defRPr sz="2220" b="1"/>
            </a:lvl4pPr>
            <a:lvl5pPr marL="2490470" indent="0">
              <a:buNone/>
              <a:defRPr sz="2220" b="1"/>
            </a:lvl5pPr>
            <a:lvl6pPr marL="3113405" indent="0">
              <a:buNone/>
              <a:defRPr sz="2220" b="1"/>
            </a:lvl6pPr>
            <a:lvl7pPr marL="3735705" indent="0">
              <a:buNone/>
              <a:defRPr sz="2220" b="1"/>
            </a:lvl7pPr>
            <a:lvl8pPr marL="4358640" indent="0">
              <a:buNone/>
              <a:defRPr sz="2220" b="1"/>
            </a:lvl8pPr>
            <a:lvl9pPr marL="4980940" indent="0">
              <a:buNone/>
              <a:defRPr sz="22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4" y="2174879"/>
            <a:ext cx="5386918" cy="3951288"/>
          </a:xfrm>
          <a:prstGeom prst="rect">
            <a:avLst/>
          </a:prstGeom>
        </p:spPr>
        <p:txBody>
          <a:bodyPr/>
          <a:lstStyle>
            <a:lvl1pPr>
              <a:defRPr sz="3280"/>
            </a:lvl1pPr>
            <a:lvl2pPr>
              <a:defRPr sz="2750"/>
            </a:lvl2pPr>
            <a:lvl3pPr>
              <a:defRPr sz="2435"/>
            </a:lvl3pPr>
            <a:lvl4pPr>
              <a:defRPr sz="2220"/>
            </a:lvl4pPr>
            <a:lvl5pPr>
              <a:defRPr sz="2220"/>
            </a:lvl5pPr>
            <a:lvl6pPr>
              <a:defRPr sz="2220"/>
            </a:lvl6pPr>
            <a:lvl7pPr>
              <a:defRPr sz="2220"/>
            </a:lvl7pPr>
            <a:lvl8pPr>
              <a:defRPr sz="2220"/>
            </a:lvl8pPr>
            <a:lvl9pPr>
              <a:defRPr sz="22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7" y="1535117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80" b="1"/>
            </a:lvl1pPr>
            <a:lvl2pPr marL="622935" indent="0">
              <a:buNone/>
              <a:defRPr sz="2750" b="1"/>
            </a:lvl2pPr>
            <a:lvl3pPr marL="1245235" indent="0">
              <a:buNone/>
              <a:defRPr sz="2435" b="1"/>
            </a:lvl3pPr>
            <a:lvl4pPr marL="1868170" indent="0">
              <a:buNone/>
              <a:defRPr sz="2220" b="1"/>
            </a:lvl4pPr>
            <a:lvl5pPr marL="2490470" indent="0">
              <a:buNone/>
              <a:defRPr sz="2220" b="1"/>
            </a:lvl5pPr>
            <a:lvl6pPr marL="3113405" indent="0">
              <a:buNone/>
              <a:defRPr sz="2220" b="1"/>
            </a:lvl6pPr>
            <a:lvl7pPr marL="3735705" indent="0">
              <a:buNone/>
              <a:defRPr sz="2220" b="1"/>
            </a:lvl7pPr>
            <a:lvl8pPr marL="4358640" indent="0">
              <a:buNone/>
              <a:defRPr sz="2220" b="1"/>
            </a:lvl8pPr>
            <a:lvl9pPr marL="4980940" indent="0">
              <a:buNone/>
              <a:defRPr sz="22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7" y="2174879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80"/>
            </a:lvl1pPr>
            <a:lvl2pPr>
              <a:defRPr sz="2750"/>
            </a:lvl2pPr>
            <a:lvl3pPr>
              <a:defRPr sz="2435"/>
            </a:lvl3pPr>
            <a:lvl4pPr>
              <a:defRPr sz="2220"/>
            </a:lvl4pPr>
            <a:lvl5pPr>
              <a:defRPr sz="2220"/>
            </a:lvl5pPr>
            <a:lvl6pPr>
              <a:defRPr sz="2220"/>
            </a:lvl6pPr>
            <a:lvl7pPr>
              <a:defRPr sz="2220"/>
            </a:lvl7pPr>
            <a:lvl8pPr>
              <a:defRPr sz="2220"/>
            </a:lvl8pPr>
            <a:lvl9pPr>
              <a:defRPr sz="22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  <a:t>2019/5/31</a:t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  <a:t>‹#›</a:t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  <a:t>2019/5/31</a:t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  <a:t>‹#›</a:t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  <a:t>2019/5/31</a:t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  <a:t>‹#›</a:t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7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7" y="273054"/>
            <a:ext cx="6815668" cy="5853113"/>
          </a:xfrm>
          <a:prstGeom prst="rect">
            <a:avLst/>
          </a:prstGeom>
        </p:spPr>
        <p:txBody>
          <a:bodyPr/>
          <a:lstStyle>
            <a:lvl1pPr>
              <a:defRPr sz="4340"/>
            </a:lvl1pPr>
            <a:lvl2pPr>
              <a:defRPr sz="3810"/>
            </a:lvl2pPr>
            <a:lvl3pPr>
              <a:defRPr sz="3280"/>
            </a:lvl3pPr>
            <a:lvl4pPr>
              <a:defRPr sz="2750"/>
            </a:lvl4pPr>
            <a:lvl5pPr>
              <a:defRPr sz="2750"/>
            </a:lvl5pPr>
            <a:lvl6pPr>
              <a:defRPr sz="2750"/>
            </a:lvl6pPr>
            <a:lvl7pPr>
              <a:defRPr sz="2750"/>
            </a:lvl7pPr>
            <a:lvl8pPr>
              <a:defRPr sz="2750"/>
            </a:lvl8pPr>
            <a:lvl9pPr>
              <a:defRPr sz="27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5"/>
            </a:lvl1pPr>
            <a:lvl2pPr marL="622935" indent="0">
              <a:buNone/>
              <a:defRPr sz="1585"/>
            </a:lvl2pPr>
            <a:lvl3pPr marL="1245235" indent="0">
              <a:buNone/>
              <a:defRPr sz="1375"/>
            </a:lvl3pPr>
            <a:lvl4pPr marL="1868170" indent="0">
              <a:buNone/>
              <a:defRPr sz="1270"/>
            </a:lvl4pPr>
            <a:lvl5pPr marL="2490470" indent="0">
              <a:buNone/>
              <a:defRPr sz="1270"/>
            </a:lvl5pPr>
            <a:lvl6pPr marL="3113405" indent="0">
              <a:buNone/>
              <a:defRPr sz="1270"/>
            </a:lvl6pPr>
            <a:lvl7pPr marL="3735705" indent="0">
              <a:buNone/>
              <a:defRPr sz="1270"/>
            </a:lvl7pPr>
            <a:lvl8pPr marL="4358640" indent="0">
              <a:buNone/>
              <a:defRPr sz="1270"/>
            </a:lvl8pPr>
            <a:lvl9pPr marL="4980940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  <a:t>2019/5/31</a:t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  <a:t>‹#›</a:t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9" y="4800606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7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9" y="61278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40"/>
            </a:lvl1pPr>
            <a:lvl2pPr marL="622935" indent="0">
              <a:buNone/>
              <a:defRPr sz="3810"/>
            </a:lvl2pPr>
            <a:lvl3pPr marL="1245235" indent="0">
              <a:buNone/>
              <a:defRPr sz="3280"/>
            </a:lvl3pPr>
            <a:lvl4pPr marL="1868170" indent="0">
              <a:buNone/>
              <a:defRPr sz="2750"/>
            </a:lvl4pPr>
            <a:lvl5pPr marL="2490470" indent="0">
              <a:buNone/>
              <a:defRPr sz="2750"/>
            </a:lvl5pPr>
            <a:lvl6pPr marL="3113405" indent="0">
              <a:buNone/>
              <a:defRPr sz="2750"/>
            </a:lvl6pPr>
            <a:lvl7pPr marL="3735705" indent="0">
              <a:buNone/>
              <a:defRPr sz="2750"/>
            </a:lvl7pPr>
            <a:lvl8pPr marL="4358640" indent="0">
              <a:buNone/>
              <a:defRPr sz="2750"/>
            </a:lvl8pPr>
            <a:lvl9pPr marL="4980940" indent="0">
              <a:buNone/>
              <a:defRPr sz="27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9" y="536734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5"/>
            </a:lvl1pPr>
            <a:lvl2pPr marL="622935" indent="0">
              <a:buNone/>
              <a:defRPr sz="1585"/>
            </a:lvl2pPr>
            <a:lvl3pPr marL="1245235" indent="0">
              <a:buNone/>
              <a:defRPr sz="1375"/>
            </a:lvl3pPr>
            <a:lvl4pPr marL="1868170" indent="0">
              <a:buNone/>
              <a:defRPr sz="1270"/>
            </a:lvl4pPr>
            <a:lvl5pPr marL="2490470" indent="0">
              <a:buNone/>
              <a:defRPr sz="1270"/>
            </a:lvl5pPr>
            <a:lvl6pPr marL="3113405" indent="0">
              <a:buNone/>
              <a:defRPr sz="1270"/>
            </a:lvl6pPr>
            <a:lvl7pPr marL="3735705" indent="0">
              <a:buNone/>
              <a:defRPr sz="1270"/>
            </a:lvl7pPr>
            <a:lvl8pPr marL="4358640" indent="0">
              <a:buNone/>
              <a:defRPr sz="1270"/>
            </a:lvl8pPr>
            <a:lvl9pPr marL="4980940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  <a:t>2019/5/31</a:t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  <a:t>‹#›</a:t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6" y="1600202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  <a:t>2019/5/31</a:t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  <a:t>‹#›</a:t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5" y="215906"/>
            <a:ext cx="2743201" cy="460851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15906"/>
            <a:ext cx="8026400" cy="46085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  <a:t>2019/5/31</a:t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  <a:t>‹#›</a:t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23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1pPr>
            <a:lvl2pPr marL="48387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2pPr>
            <a:lvl3pPr marL="967740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3pPr>
            <a:lvl4pPr marL="145097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93484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41871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90258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338645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87032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8352" y="1511301"/>
            <a:ext cx="6811433" cy="4276725"/>
          </a:xfrm>
        </p:spPr>
        <p:txBody>
          <a:bodyPr/>
          <a:lstStyle>
            <a:lvl1pPr>
              <a:defRPr sz="2965"/>
            </a:lvl1pPr>
            <a:lvl2pPr>
              <a:defRPr sz="2540"/>
            </a:lvl2pPr>
            <a:lvl3pPr>
              <a:defRPr sz="2115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782985" y="1511301"/>
            <a:ext cx="6811433" cy="4276725"/>
          </a:xfrm>
        </p:spPr>
        <p:txBody>
          <a:bodyPr/>
          <a:lstStyle>
            <a:lvl1pPr>
              <a:defRPr sz="2965"/>
            </a:lvl1pPr>
            <a:lvl2pPr>
              <a:defRPr sz="2540"/>
            </a:lvl2pPr>
            <a:lvl3pPr>
              <a:defRPr sz="2115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00236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0975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540"/>
            </a:lvl1pPr>
            <a:lvl2pPr>
              <a:defRPr sz="2115"/>
            </a:lvl2pPr>
            <a:lvl3pPr>
              <a:defRPr sz="1905"/>
            </a:lvl3pPr>
            <a:lvl4pPr>
              <a:defRPr sz="1695"/>
            </a:lvl4pPr>
            <a:lvl5pPr>
              <a:defRPr sz="1695"/>
            </a:lvl5pPr>
            <a:lvl6pPr>
              <a:defRPr sz="1695"/>
            </a:lvl6pPr>
            <a:lvl7pPr>
              <a:defRPr sz="1695"/>
            </a:lvl7pPr>
            <a:lvl8pPr>
              <a:defRPr sz="1695"/>
            </a:lvl8pPr>
            <a:lvl9pPr>
              <a:defRPr sz="16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0975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540"/>
            </a:lvl1pPr>
            <a:lvl2pPr>
              <a:defRPr sz="2115"/>
            </a:lvl2pPr>
            <a:lvl3pPr>
              <a:defRPr sz="1905"/>
            </a:lvl3pPr>
            <a:lvl4pPr>
              <a:defRPr sz="1695"/>
            </a:lvl4pPr>
            <a:lvl5pPr>
              <a:defRPr sz="1695"/>
            </a:lvl5pPr>
            <a:lvl6pPr>
              <a:defRPr sz="1695"/>
            </a:lvl6pPr>
            <a:lvl7pPr>
              <a:defRPr sz="1695"/>
            </a:lvl7pPr>
            <a:lvl8pPr>
              <a:defRPr sz="1695"/>
            </a:lvl8pPr>
            <a:lvl9pPr>
              <a:defRPr sz="16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11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385"/>
            </a:lvl1pPr>
            <a:lvl2pPr>
              <a:defRPr sz="2965"/>
            </a:lvl2pPr>
            <a:lvl3pPr>
              <a:defRPr sz="2540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80"/>
            </a:lvl1pPr>
            <a:lvl2pPr marL="483870" indent="0">
              <a:buNone/>
              <a:defRPr sz="1270"/>
            </a:lvl2pPr>
            <a:lvl3pPr marL="967740" indent="0">
              <a:buNone/>
              <a:defRPr sz="1060"/>
            </a:lvl3pPr>
            <a:lvl4pPr marL="1450975" indent="0">
              <a:buNone/>
              <a:defRPr sz="950"/>
            </a:lvl4pPr>
            <a:lvl5pPr marL="1934845" indent="0">
              <a:buNone/>
              <a:defRPr sz="950"/>
            </a:lvl5pPr>
            <a:lvl6pPr marL="2418715" indent="0">
              <a:buNone/>
              <a:defRPr sz="950"/>
            </a:lvl6pPr>
            <a:lvl7pPr marL="2902585" indent="0">
              <a:buNone/>
              <a:defRPr sz="950"/>
            </a:lvl7pPr>
            <a:lvl8pPr marL="3386455" indent="0">
              <a:buNone/>
              <a:defRPr sz="950"/>
            </a:lvl8pPr>
            <a:lvl9pPr marL="387032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11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385"/>
            </a:lvl1pPr>
            <a:lvl2pPr marL="483870" indent="0">
              <a:buNone/>
              <a:defRPr sz="2965"/>
            </a:lvl2pPr>
            <a:lvl3pPr marL="967740" indent="0">
              <a:buNone/>
              <a:defRPr sz="2540"/>
            </a:lvl3pPr>
            <a:lvl4pPr marL="1450975" indent="0">
              <a:buNone/>
              <a:defRPr sz="2115"/>
            </a:lvl4pPr>
            <a:lvl5pPr marL="1934845" indent="0">
              <a:buNone/>
              <a:defRPr sz="2115"/>
            </a:lvl5pPr>
            <a:lvl6pPr marL="2418715" indent="0">
              <a:buNone/>
              <a:defRPr sz="2115"/>
            </a:lvl6pPr>
            <a:lvl7pPr marL="2902585" indent="0">
              <a:buNone/>
              <a:defRPr sz="2115"/>
            </a:lvl7pPr>
            <a:lvl8pPr marL="3386455" indent="0">
              <a:buNone/>
              <a:defRPr sz="2115"/>
            </a:lvl8pPr>
            <a:lvl9pPr marL="3870325" indent="0">
              <a:buNone/>
              <a:defRPr sz="21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80"/>
            </a:lvl1pPr>
            <a:lvl2pPr marL="483870" indent="0">
              <a:buNone/>
              <a:defRPr sz="1270"/>
            </a:lvl2pPr>
            <a:lvl3pPr marL="967740" indent="0">
              <a:buNone/>
              <a:defRPr sz="1060"/>
            </a:lvl3pPr>
            <a:lvl4pPr marL="1450975" indent="0">
              <a:buNone/>
              <a:defRPr sz="950"/>
            </a:lvl4pPr>
            <a:lvl5pPr marL="1934845" indent="0">
              <a:buNone/>
              <a:defRPr sz="950"/>
            </a:lvl5pPr>
            <a:lvl6pPr marL="2418715" indent="0">
              <a:buNone/>
              <a:defRPr sz="950"/>
            </a:lvl6pPr>
            <a:lvl7pPr marL="2902585" indent="0">
              <a:buNone/>
              <a:defRPr sz="950"/>
            </a:lvl7pPr>
            <a:lvl8pPr marL="3386455" indent="0">
              <a:buNone/>
              <a:defRPr sz="950"/>
            </a:lvl8pPr>
            <a:lvl9pPr marL="387032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967740" rtl="0" eaLnBrk="1" latinLnBrk="0" hangingPunct="1">
        <a:spcBef>
          <a:spcPct val="0"/>
        </a:spcBef>
        <a:buNone/>
        <a:defRPr sz="46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585" indent="-36258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85" kern="1200">
          <a:solidFill>
            <a:schemeClr val="tx1"/>
          </a:solidFill>
          <a:latin typeface="+mn-lt"/>
          <a:ea typeface="+mn-ea"/>
          <a:cs typeface="+mn-cs"/>
        </a:defRPr>
      </a:lvl1pPr>
      <a:lvl2pPr marL="786130" indent="-302260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65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3pPr>
      <a:lvl4pPr marL="169291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15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</a:defRPr>
      </a:lvl5pPr>
      <a:lvl6pPr marL="266065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8pPr>
      <a:lvl9pPr marL="411226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1245235" rtl="0" eaLnBrk="1" latinLnBrk="0" hangingPunct="1">
        <a:spcBef>
          <a:spcPct val="0"/>
        </a:spcBef>
        <a:buNone/>
        <a:defRPr sz="60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6725" indent="-466725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40" kern="1200">
          <a:solidFill>
            <a:schemeClr val="tx1"/>
          </a:solidFill>
          <a:latin typeface="+mn-lt"/>
          <a:ea typeface="+mn-ea"/>
          <a:cs typeface="+mn-cs"/>
        </a:defRPr>
      </a:lvl1pPr>
      <a:lvl2pPr marL="1011555" indent="-389255" algn="l" defTabSz="12452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10" kern="1200">
          <a:solidFill>
            <a:schemeClr val="tx1"/>
          </a:solidFill>
          <a:latin typeface="+mn-lt"/>
          <a:ea typeface="+mn-ea"/>
          <a:cs typeface="+mn-cs"/>
        </a:defRPr>
      </a:lvl2pPr>
      <a:lvl3pPr marL="1556385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80" kern="1200">
          <a:solidFill>
            <a:schemeClr val="tx1"/>
          </a:solidFill>
          <a:latin typeface="+mn-lt"/>
          <a:ea typeface="+mn-ea"/>
          <a:cs typeface="+mn-cs"/>
        </a:defRPr>
      </a:lvl3pPr>
      <a:lvl4pPr marL="217932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80162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»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24555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04749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66979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292725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1pPr>
      <a:lvl2pPr marL="62293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2pPr>
      <a:lvl3pPr marL="124523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3pPr>
      <a:lvl4pPr marL="186817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4pPr>
      <a:lvl5pPr marL="249047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5pPr>
      <a:lvl6pPr marL="311340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6pPr>
      <a:lvl7pPr marL="373570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7pPr>
      <a:lvl8pPr marL="435864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8pPr>
      <a:lvl9pPr marL="498094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6"/>
          <p:cNvSpPr/>
          <p:nvPr/>
        </p:nvSpPr>
        <p:spPr>
          <a:xfrm rot="19586943">
            <a:off x="6535437" y="1623922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8681015">
            <a:off x="8162044" y="2386969"/>
            <a:ext cx="999067" cy="861264"/>
          </a:xfrm>
          <a:prstGeom prst="triangle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flipH="1">
            <a:off x="5647765" y="2478001"/>
            <a:ext cx="6544234" cy="437999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800000">
            <a:off x="7958176" y="5532633"/>
            <a:ext cx="830245" cy="71572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8681015">
            <a:off x="10780358" y="4269743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rot="19586943">
            <a:off x="6833246" y="3110664"/>
            <a:ext cx="4683257" cy="1284683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683257" h="1284683">
                <a:moveTo>
                  <a:pt x="408846" y="1284683"/>
                </a:moveTo>
                <a:lnTo>
                  <a:pt x="0" y="899429"/>
                </a:lnTo>
                <a:lnTo>
                  <a:pt x="395466" y="0"/>
                </a:lnTo>
                <a:lnTo>
                  <a:pt x="4683257" y="0"/>
                </a:lnTo>
                <a:lnTo>
                  <a:pt x="4364682" y="1274301"/>
                </a:lnTo>
                <a:lnTo>
                  <a:pt x="408846" y="12846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800000">
            <a:off x="7039343" y="3815289"/>
            <a:ext cx="4513842" cy="694900"/>
          </a:xfrm>
          <a:custGeom>
            <a:avLst/>
            <a:gdLst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830245 w 830245"/>
              <a:gd name="connsiteY2" fmla="*/ 715728 h 715728"/>
              <a:gd name="connsiteX3" fmla="*/ 0 w 830245"/>
              <a:gd name="connsiteY3" fmla="*/ 715728 h 715728"/>
              <a:gd name="connsiteX0-1" fmla="*/ 0 w 830245"/>
              <a:gd name="connsiteY0-2" fmla="*/ 715728 h 715728"/>
              <a:gd name="connsiteX1-3" fmla="*/ 415123 w 830245"/>
              <a:gd name="connsiteY1-4" fmla="*/ 0 h 715728"/>
              <a:gd name="connsiteX2-5" fmla="*/ 657633 w 830245"/>
              <a:gd name="connsiteY2-6" fmla="*/ 377683 h 715728"/>
              <a:gd name="connsiteX3-7" fmla="*/ 830245 w 830245"/>
              <a:gd name="connsiteY3-8" fmla="*/ 715728 h 715728"/>
              <a:gd name="connsiteX4" fmla="*/ 0 w 830245"/>
              <a:gd name="connsiteY4" fmla="*/ 715728 h 715728"/>
              <a:gd name="connsiteX0-9" fmla="*/ 0 w 2580493"/>
              <a:gd name="connsiteY0-10" fmla="*/ 715728 h 715728"/>
              <a:gd name="connsiteX1-11" fmla="*/ 415123 w 2580493"/>
              <a:gd name="connsiteY1-12" fmla="*/ 0 h 715728"/>
              <a:gd name="connsiteX2-13" fmla="*/ 2580493 w 2580493"/>
              <a:gd name="connsiteY2-14" fmla="*/ 59334 h 715728"/>
              <a:gd name="connsiteX3-15" fmla="*/ 830245 w 2580493"/>
              <a:gd name="connsiteY3-16" fmla="*/ 715728 h 715728"/>
              <a:gd name="connsiteX4-17" fmla="*/ 0 w 2580493"/>
              <a:gd name="connsiteY4-18" fmla="*/ 715728 h 715728"/>
              <a:gd name="connsiteX0-19" fmla="*/ 0 w 3845273"/>
              <a:gd name="connsiteY0-20" fmla="*/ 715728 h 715728"/>
              <a:gd name="connsiteX1-21" fmla="*/ 415123 w 3845273"/>
              <a:gd name="connsiteY1-22" fmla="*/ 0 h 715728"/>
              <a:gd name="connsiteX2-23" fmla="*/ 2580493 w 3845273"/>
              <a:gd name="connsiteY2-24" fmla="*/ 59334 h 715728"/>
              <a:gd name="connsiteX3-25" fmla="*/ 3845273 w 3845273"/>
              <a:gd name="connsiteY3-26" fmla="*/ 468958 h 715728"/>
              <a:gd name="connsiteX4-27" fmla="*/ 0 w 3845273"/>
              <a:gd name="connsiteY4-28" fmla="*/ 715728 h 715728"/>
              <a:gd name="connsiteX0-29" fmla="*/ 0 w 3845273"/>
              <a:gd name="connsiteY0-30" fmla="*/ 759143 h 759143"/>
              <a:gd name="connsiteX1-31" fmla="*/ 415123 w 3845273"/>
              <a:gd name="connsiteY1-32" fmla="*/ 43415 h 759143"/>
              <a:gd name="connsiteX2-33" fmla="*/ 3478291 w 3845273"/>
              <a:gd name="connsiteY2-34" fmla="*/ 0 h 759143"/>
              <a:gd name="connsiteX3-35" fmla="*/ 3845273 w 3845273"/>
              <a:gd name="connsiteY3-36" fmla="*/ 512373 h 759143"/>
              <a:gd name="connsiteX4-37" fmla="*/ 0 w 3845273"/>
              <a:gd name="connsiteY4-38" fmla="*/ 759143 h 759143"/>
              <a:gd name="connsiteX0-39" fmla="*/ 0 w 3478291"/>
              <a:gd name="connsiteY0-40" fmla="*/ 759143 h 759143"/>
              <a:gd name="connsiteX1-41" fmla="*/ 415123 w 3478291"/>
              <a:gd name="connsiteY1-42" fmla="*/ 43415 h 759143"/>
              <a:gd name="connsiteX2-43" fmla="*/ 3478291 w 3478291"/>
              <a:gd name="connsiteY2-44" fmla="*/ 0 h 759143"/>
              <a:gd name="connsiteX3-45" fmla="*/ 3214485 w 3478291"/>
              <a:gd name="connsiteY3-46" fmla="*/ 582952 h 759143"/>
              <a:gd name="connsiteX4-47" fmla="*/ 0 w 3478291"/>
              <a:gd name="connsiteY4-48" fmla="*/ 759143 h 759143"/>
              <a:gd name="connsiteX0-49" fmla="*/ 564192 w 3063168"/>
              <a:gd name="connsiteY0-50" fmla="*/ 703460 h 703460"/>
              <a:gd name="connsiteX1-51" fmla="*/ 0 w 3063168"/>
              <a:gd name="connsiteY1-52" fmla="*/ 43415 h 703460"/>
              <a:gd name="connsiteX2-53" fmla="*/ 3063168 w 3063168"/>
              <a:gd name="connsiteY2-54" fmla="*/ 0 h 703460"/>
              <a:gd name="connsiteX3-55" fmla="*/ 2799362 w 3063168"/>
              <a:gd name="connsiteY3-56" fmla="*/ 582952 h 703460"/>
              <a:gd name="connsiteX4-57" fmla="*/ 564192 w 3063168"/>
              <a:gd name="connsiteY4-58" fmla="*/ 703460 h 703460"/>
              <a:gd name="connsiteX0-59" fmla="*/ 889430 w 3388406"/>
              <a:gd name="connsiteY0-60" fmla="*/ 703460 h 703460"/>
              <a:gd name="connsiteX1-61" fmla="*/ 0 w 3388406"/>
              <a:gd name="connsiteY1-62" fmla="*/ 41966 h 703460"/>
              <a:gd name="connsiteX2-63" fmla="*/ 3388406 w 3388406"/>
              <a:gd name="connsiteY2-64" fmla="*/ 0 h 703460"/>
              <a:gd name="connsiteX3-65" fmla="*/ 3124600 w 3388406"/>
              <a:gd name="connsiteY3-66" fmla="*/ 582952 h 703460"/>
              <a:gd name="connsiteX4-67" fmla="*/ 889430 w 3388406"/>
              <a:gd name="connsiteY4-68" fmla="*/ 703460 h 703460"/>
              <a:gd name="connsiteX0-69" fmla="*/ 938296 w 3437272"/>
              <a:gd name="connsiteY0-70" fmla="*/ 703460 h 703460"/>
              <a:gd name="connsiteX1-71" fmla="*/ 0 w 3437272"/>
              <a:gd name="connsiteY1-72" fmla="*/ 153498 h 703460"/>
              <a:gd name="connsiteX2-73" fmla="*/ 3437272 w 3437272"/>
              <a:gd name="connsiteY2-74" fmla="*/ 0 h 703460"/>
              <a:gd name="connsiteX3-75" fmla="*/ 3173466 w 3437272"/>
              <a:gd name="connsiteY3-76" fmla="*/ 582952 h 703460"/>
              <a:gd name="connsiteX4-77" fmla="*/ 938296 w 3437272"/>
              <a:gd name="connsiteY4-78" fmla="*/ 703460 h 703460"/>
              <a:gd name="connsiteX0-79" fmla="*/ 903360 w 3402336"/>
              <a:gd name="connsiteY0-80" fmla="*/ 703460 h 703460"/>
              <a:gd name="connsiteX1-81" fmla="*/ 0 w 3402336"/>
              <a:gd name="connsiteY1-82" fmla="*/ 173668 h 703460"/>
              <a:gd name="connsiteX2-83" fmla="*/ 3402336 w 3402336"/>
              <a:gd name="connsiteY2-84" fmla="*/ 0 h 703460"/>
              <a:gd name="connsiteX3-85" fmla="*/ 3138530 w 3402336"/>
              <a:gd name="connsiteY3-86" fmla="*/ 582952 h 703460"/>
              <a:gd name="connsiteX4-87" fmla="*/ 903360 w 3402336"/>
              <a:gd name="connsiteY4-88" fmla="*/ 703460 h 703460"/>
              <a:gd name="connsiteX0-89" fmla="*/ 738040 w 3402336"/>
              <a:gd name="connsiteY0-90" fmla="*/ 747757 h 747757"/>
              <a:gd name="connsiteX1-91" fmla="*/ 0 w 3402336"/>
              <a:gd name="connsiteY1-92" fmla="*/ 173668 h 747757"/>
              <a:gd name="connsiteX2-93" fmla="*/ 3402336 w 3402336"/>
              <a:gd name="connsiteY2-94" fmla="*/ 0 h 747757"/>
              <a:gd name="connsiteX3-95" fmla="*/ 3138530 w 3402336"/>
              <a:gd name="connsiteY3-96" fmla="*/ 582952 h 747757"/>
              <a:gd name="connsiteX4-97" fmla="*/ 738040 w 3402336"/>
              <a:gd name="connsiteY4-98" fmla="*/ 747757 h 747757"/>
              <a:gd name="connsiteX0-99" fmla="*/ 738040 w 3402336"/>
              <a:gd name="connsiteY0-100" fmla="*/ 747757 h 747757"/>
              <a:gd name="connsiteX1-101" fmla="*/ 0 w 3402336"/>
              <a:gd name="connsiteY1-102" fmla="*/ 173668 h 747757"/>
              <a:gd name="connsiteX2-103" fmla="*/ 3402336 w 3402336"/>
              <a:gd name="connsiteY2-104" fmla="*/ 0 h 747757"/>
              <a:gd name="connsiteX3-105" fmla="*/ 3048487 w 3402336"/>
              <a:gd name="connsiteY3-106" fmla="*/ 577548 h 747757"/>
              <a:gd name="connsiteX4-107" fmla="*/ 738040 w 3402336"/>
              <a:gd name="connsiteY4-108" fmla="*/ 747757 h 747757"/>
              <a:gd name="connsiteX0-109" fmla="*/ 738040 w 3534041"/>
              <a:gd name="connsiteY0-110" fmla="*/ 733828 h 733828"/>
              <a:gd name="connsiteX1-111" fmla="*/ 0 w 3534041"/>
              <a:gd name="connsiteY1-112" fmla="*/ 159739 h 733828"/>
              <a:gd name="connsiteX2-113" fmla="*/ 3534041 w 3534041"/>
              <a:gd name="connsiteY2-114" fmla="*/ 0 h 733828"/>
              <a:gd name="connsiteX3-115" fmla="*/ 3048487 w 3534041"/>
              <a:gd name="connsiteY3-116" fmla="*/ 563619 h 733828"/>
              <a:gd name="connsiteX4-117" fmla="*/ 738040 w 3534041"/>
              <a:gd name="connsiteY4-118" fmla="*/ 733828 h 733828"/>
              <a:gd name="connsiteX0-119" fmla="*/ 738040 w 3604397"/>
              <a:gd name="connsiteY0-120" fmla="*/ 801899 h 801899"/>
              <a:gd name="connsiteX1-121" fmla="*/ 0 w 3604397"/>
              <a:gd name="connsiteY1-122" fmla="*/ 227810 h 801899"/>
              <a:gd name="connsiteX2-123" fmla="*/ 3604397 w 3604397"/>
              <a:gd name="connsiteY2-124" fmla="*/ 0 h 801899"/>
              <a:gd name="connsiteX3-125" fmla="*/ 3048487 w 3604397"/>
              <a:gd name="connsiteY3-126" fmla="*/ 631690 h 801899"/>
              <a:gd name="connsiteX4-127" fmla="*/ 738040 w 3604397"/>
              <a:gd name="connsiteY4-128" fmla="*/ 801899 h 801899"/>
              <a:gd name="connsiteX0-129" fmla="*/ 738040 w 3604397"/>
              <a:gd name="connsiteY0-130" fmla="*/ 801899 h 801899"/>
              <a:gd name="connsiteX1-131" fmla="*/ 0 w 3604397"/>
              <a:gd name="connsiteY1-132" fmla="*/ 227810 h 801899"/>
              <a:gd name="connsiteX2-133" fmla="*/ 3604397 w 3604397"/>
              <a:gd name="connsiteY2-134" fmla="*/ 0 h 801899"/>
              <a:gd name="connsiteX3-135" fmla="*/ 3108516 w 3604397"/>
              <a:gd name="connsiteY3-136" fmla="*/ 635293 h 801899"/>
              <a:gd name="connsiteX4-137" fmla="*/ 738040 w 3604397"/>
              <a:gd name="connsiteY4-138" fmla="*/ 801899 h 801899"/>
              <a:gd name="connsiteX0-139" fmla="*/ 738040 w 4142939"/>
              <a:gd name="connsiteY0-140" fmla="*/ 801899 h 801899"/>
              <a:gd name="connsiteX1-141" fmla="*/ 0 w 4142939"/>
              <a:gd name="connsiteY1-142" fmla="*/ 227810 h 801899"/>
              <a:gd name="connsiteX2-143" fmla="*/ 3604397 w 4142939"/>
              <a:gd name="connsiteY2-144" fmla="*/ 0 h 801899"/>
              <a:gd name="connsiteX3-145" fmla="*/ 4142939 w 4142939"/>
              <a:gd name="connsiteY3-146" fmla="*/ 564843 h 801899"/>
              <a:gd name="connsiteX4-147" fmla="*/ 738040 w 4142939"/>
              <a:gd name="connsiteY4-148" fmla="*/ 801899 h 801899"/>
              <a:gd name="connsiteX0-149" fmla="*/ 738040 w 4361967"/>
              <a:gd name="connsiteY0-150" fmla="*/ 876918 h 876918"/>
              <a:gd name="connsiteX1-151" fmla="*/ 0 w 4361967"/>
              <a:gd name="connsiteY1-152" fmla="*/ 302829 h 876918"/>
              <a:gd name="connsiteX2-153" fmla="*/ 4361967 w 4361967"/>
              <a:gd name="connsiteY2-154" fmla="*/ 0 h 876918"/>
              <a:gd name="connsiteX3-155" fmla="*/ 4142939 w 4361967"/>
              <a:gd name="connsiteY3-156" fmla="*/ 639862 h 876918"/>
              <a:gd name="connsiteX4-157" fmla="*/ 738040 w 4361967"/>
              <a:gd name="connsiteY4-158" fmla="*/ 876918 h 876918"/>
              <a:gd name="connsiteX0-159" fmla="*/ 738040 w 4295215"/>
              <a:gd name="connsiteY0-160" fmla="*/ 868876 h 868876"/>
              <a:gd name="connsiteX1-161" fmla="*/ 0 w 4295215"/>
              <a:gd name="connsiteY1-162" fmla="*/ 294787 h 868876"/>
              <a:gd name="connsiteX2-163" fmla="*/ 4295215 w 4295215"/>
              <a:gd name="connsiteY2-164" fmla="*/ 0 h 868876"/>
              <a:gd name="connsiteX3-165" fmla="*/ 4142939 w 4295215"/>
              <a:gd name="connsiteY3-166" fmla="*/ 631820 h 868876"/>
              <a:gd name="connsiteX4-167" fmla="*/ 738040 w 4295215"/>
              <a:gd name="connsiteY4-168" fmla="*/ 868876 h 868876"/>
              <a:gd name="connsiteX0-169" fmla="*/ 738040 w 4295215"/>
              <a:gd name="connsiteY0-170" fmla="*/ 868876 h 868876"/>
              <a:gd name="connsiteX1-171" fmla="*/ 0 w 4295215"/>
              <a:gd name="connsiteY1-172" fmla="*/ 294787 h 868876"/>
              <a:gd name="connsiteX2-173" fmla="*/ 4295215 w 4295215"/>
              <a:gd name="connsiteY2-174" fmla="*/ 0 h 868876"/>
              <a:gd name="connsiteX3-175" fmla="*/ 4188203 w 4295215"/>
              <a:gd name="connsiteY3-176" fmla="*/ 580316 h 868876"/>
              <a:gd name="connsiteX4-177" fmla="*/ 738040 w 4295215"/>
              <a:gd name="connsiteY4-178" fmla="*/ 868876 h 868876"/>
              <a:gd name="connsiteX0-179" fmla="*/ 738040 w 4295215"/>
              <a:gd name="connsiteY0-180" fmla="*/ 868876 h 868876"/>
              <a:gd name="connsiteX1-181" fmla="*/ 0 w 4295215"/>
              <a:gd name="connsiteY1-182" fmla="*/ 294787 h 868876"/>
              <a:gd name="connsiteX2-183" fmla="*/ 4295215 w 4295215"/>
              <a:gd name="connsiteY2-184" fmla="*/ 0 h 868876"/>
              <a:gd name="connsiteX3-185" fmla="*/ 4177876 w 4295215"/>
              <a:gd name="connsiteY3-186" fmla="*/ 651991 h 868876"/>
              <a:gd name="connsiteX4-187" fmla="*/ 738040 w 4295215"/>
              <a:gd name="connsiteY4-188" fmla="*/ 868876 h 868876"/>
              <a:gd name="connsiteX0-189" fmla="*/ 235834 w 4295215"/>
              <a:gd name="connsiteY0-190" fmla="*/ 905001 h 905001"/>
              <a:gd name="connsiteX1-191" fmla="*/ 0 w 4295215"/>
              <a:gd name="connsiteY1-192" fmla="*/ 294787 h 905001"/>
              <a:gd name="connsiteX2-193" fmla="*/ 4295215 w 4295215"/>
              <a:gd name="connsiteY2-194" fmla="*/ 0 h 905001"/>
              <a:gd name="connsiteX3-195" fmla="*/ 4177876 w 4295215"/>
              <a:gd name="connsiteY3-196" fmla="*/ 651991 h 905001"/>
              <a:gd name="connsiteX4-197" fmla="*/ 235834 w 4295215"/>
              <a:gd name="connsiteY4-198" fmla="*/ 905001 h 905001"/>
              <a:gd name="connsiteX0-199" fmla="*/ 467072 w 4526453"/>
              <a:gd name="connsiteY0-200" fmla="*/ 905001 h 905001"/>
              <a:gd name="connsiteX1-201" fmla="*/ 0 w 4526453"/>
              <a:gd name="connsiteY1-202" fmla="*/ 533938 h 905001"/>
              <a:gd name="connsiteX2-203" fmla="*/ 4526453 w 4526453"/>
              <a:gd name="connsiteY2-204" fmla="*/ 0 h 905001"/>
              <a:gd name="connsiteX3-205" fmla="*/ 4409114 w 4526453"/>
              <a:gd name="connsiteY3-206" fmla="*/ 651991 h 905001"/>
              <a:gd name="connsiteX4-207" fmla="*/ 467072 w 4526453"/>
              <a:gd name="connsiteY4-208" fmla="*/ 905001 h 905001"/>
              <a:gd name="connsiteX0-209" fmla="*/ 467072 w 4513842"/>
              <a:gd name="connsiteY0-210" fmla="*/ 694900 h 694900"/>
              <a:gd name="connsiteX1-211" fmla="*/ 0 w 4513842"/>
              <a:gd name="connsiteY1-212" fmla="*/ 323837 h 694900"/>
              <a:gd name="connsiteX2-213" fmla="*/ 4513842 w 4513842"/>
              <a:gd name="connsiteY2-214" fmla="*/ 0 h 694900"/>
              <a:gd name="connsiteX3-215" fmla="*/ 4409114 w 4513842"/>
              <a:gd name="connsiteY3-216" fmla="*/ 441890 h 694900"/>
              <a:gd name="connsiteX4-217" fmla="*/ 467072 w 4513842"/>
              <a:gd name="connsiteY4-218" fmla="*/ 694900 h 694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13842" h="694900">
                <a:moveTo>
                  <a:pt x="467072" y="694900"/>
                </a:moveTo>
                <a:lnTo>
                  <a:pt x="0" y="323837"/>
                </a:lnTo>
                <a:lnTo>
                  <a:pt x="4513842" y="0"/>
                </a:lnTo>
                <a:lnTo>
                  <a:pt x="4409114" y="441890"/>
                </a:lnTo>
                <a:lnTo>
                  <a:pt x="467072" y="694900"/>
                </a:lnTo>
                <a:close/>
              </a:path>
            </a:pathLst>
          </a:custGeom>
          <a:solidFill>
            <a:srgbClr val="1F497D">
              <a:alpha val="66000"/>
            </a:srgb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8681015">
            <a:off x="8987371" y="396830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8873922" y="1085460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8837594" y="1674110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9800000">
            <a:off x="11079596" y="1649001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6200000">
            <a:off x="10320263" y="2295295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8681015">
            <a:off x="10487287" y="2927081"/>
            <a:ext cx="510208" cy="4398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0462329" y="884712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11046828" y="933562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9800000">
            <a:off x="9264057" y="727614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8948101">
            <a:off x="7888749" y="1271195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54587" y="573257"/>
            <a:ext cx="75787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7740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成都信息工程大学毕业设计   答辩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algn="dist" defTabSz="967740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ACM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公众号的设计与实现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387342" y="4145974"/>
            <a:ext cx="19603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774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汇报人：官怡婷</a:t>
            </a:r>
          </a:p>
        </p:txBody>
      </p:sp>
      <p:sp>
        <p:nvSpPr>
          <p:cNvPr id="32" name="矩形 31"/>
          <p:cNvSpPr/>
          <p:nvPr/>
        </p:nvSpPr>
        <p:spPr>
          <a:xfrm>
            <a:off x="2387344" y="4101865"/>
            <a:ext cx="1960397" cy="4134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95220" y="5535930"/>
            <a:ext cx="268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6774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汇报时间：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31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日</a:t>
            </a:r>
          </a:p>
        </p:txBody>
      </p:sp>
      <p:sp>
        <p:nvSpPr>
          <p:cNvPr id="36" name="矩形 35"/>
          <p:cNvSpPr/>
          <p:nvPr/>
        </p:nvSpPr>
        <p:spPr>
          <a:xfrm>
            <a:off x="2387600" y="5501640"/>
            <a:ext cx="2692400" cy="40386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387600" y="3457575"/>
            <a:ext cx="255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774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指导老师：杜晓宇</a:t>
            </a:r>
          </a:p>
        </p:txBody>
      </p:sp>
      <p:sp>
        <p:nvSpPr>
          <p:cNvPr id="39" name="矩形 38"/>
          <p:cNvSpPr/>
          <p:nvPr/>
        </p:nvSpPr>
        <p:spPr>
          <a:xfrm>
            <a:off x="2387600" y="3413760"/>
            <a:ext cx="2041525" cy="4133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387600" y="4870450"/>
            <a:ext cx="287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774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学号：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2015081131</a:t>
            </a:r>
          </a:p>
        </p:txBody>
      </p:sp>
      <p:sp>
        <p:nvSpPr>
          <p:cNvPr id="41" name="矩形 40"/>
          <p:cNvSpPr/>
          <p:nvPr/>
        </p:nvSpPr>
        <p:spPr>
          <a:xfrm>
            <a:off x="2387600" y="4826635"/>
            <a:ext cx="2581275" cy="4133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>
            <a:stCxn id="75" idx="3"/>
          </p:cNvCxnSpPr>
          <p:nvPr/>
        </p:nvCxnSpPr>
        <p:spPr>
          <a:xfrm flipV="1">
            <a:off x="10177036" y="2820783"/>
            <a:ext cx="2014964" cy="119914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5"/>
          <p:cNvSpPr/>
          <p:nvPr/>
        </p:nvSpPr>
        <p:spPr bwMode="auto">
          <a:xfrm>
            <a:off x="-2674685" y="133350"/>
            <a:ext cx="802949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功能结构</a:t>
            </a:r>
            <a:endParaRPr 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57" y="309409"/>
            <a:ext cx="10568103" cy="6415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/>
          <p:cNvSpPr/>
          <p:nvPr/>
        </p:nvSpPr>
        <p:spPr bwMode="auto">
          <a:xfrm>
            <a:off x="-2674685" y="133350"/>
            <a:ext cx="802949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功能结构</a:t>
            </a:r>
            <a:endParaRPr 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73" y="1882244"/>
            <a:ext cx="4704403" cy="23601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7012" y="45837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部分数据表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076" y="471019"/>
            <a:ext cx="7017856" cy="48917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20336" y="574563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E-R</a:t>
            </a:r>
            <a:r>
              <a:rPr lang="zh-CN" altLang="en-US" dirty="0">
                <a:solidFill>
                  <a:schemeClr val="bg1"/>
                </a:solidFill>
              </a:rPr>
              <a:t>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17912"/>
            <a:ext cx="658906" cy="262217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784" y="2517413"/>
            <a:ext cx="492443" cy="19565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BUSINESS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2452" y="1976716"/>
            <a:ext cx="434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PART  FOUR</a:t>
            </a: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2451" y="2854347"/>
            <a:ext cx="434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功能实现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667436" y="3853969"/>
            <a:ext cx="914400" cy="0"/>
          </a:xfrm>
          <a:prstGeom prst="line">
            <a:avLst/>
          </a:prstGeom>
          <a:ln w="412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边形 6"/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等腰三角形 17"/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菱形 10"/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平行四边形 11"/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等腰三角形 12"/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等腰三角形 22"/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等腰三角形 23"/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等腰三角形 18"/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梯形 19"/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/>
          <p:cNvSpPr/>
          <p:nvPr/>
        </p:nvSpPr>
        <p:spPr bwMode="auto">
          <a:xfrm>
            <a:off x="-1788421" y="100377"/>
            <a:ext cx="802949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功能实现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—</a:t>
            </a: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微信公众号端</a:t>
            </a:r>
            <a:endParaRPr lang="zh-CN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" y="762000"/>
            <a:ext cx="2353945" cy="471106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870" y="762000"/>
            <a:ext cx="2355215" cy="471106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215" y="762000"/>
            <a:ext cx="2353945" cy="471043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8150" y="762000"/>
            <a:ext cx="2370455" cy="4742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/>
          <p:cNvSpPr/>
          <p:nvPr/>
        </p:nvSpPr>
        <p:spPr bwMode="auto">
          <a:xfrm>
            <a:off x="-2956038" y="97888"/>
            <a:ext cx="802949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功能实现</a:t>
            </a:r>
            <a:endParaRPr 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700"/>
            <a:ext cx="12192000" cy="5437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11170" y="62652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首页数据展示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/>
          <p:cNvSpPr/>
          <p:nvPr/>
        </p:nvSpPr>
        <p:spPr bwMode="auto">
          <a:xfrm>
            <a:off x="-2956038" y="97888"/>
            <a:ext cx="802949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功能实现</a:t>
            </a:r>
            <a:endParaRPr 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647700"/>
            <a:ext cx="9361905" cy="30190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40413" y="1972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用户管理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181" y="4516111"/>
            <a:ext cx="10390476" cy="11809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9884" y="492192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帖子管理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/>
          <p:cNvSpPr/>
          <p:nvPr/>
        </p:nvSpPr>
        <p:spPr bwMode="auto">
          <a:xfrm>
            <a:off x="-2956038" y="97888"/>
            <a:ext cx="802949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功能实现</a:t>
            </a:r>
            <a:endParaRPr 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82" y="1369387"/>
            <a:ext cx="10561905" cy="3238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74736" y="48810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友链管理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17912"/>
            <a:ext cx="658906" cy="262217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784" y="2517413"/>
            <a:ext cx="492443" cy="19565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BUSINESS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8058" y="2624988"/>
            <a:ext cx="4342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4F81BD"/>
                </a:solidFill>
                <a:latin typeface="Century Gothic" panose="020B0502020202020204"/>
                <a:ea typeface="微软雅黑" panose="020B0503020204020204" charset="-122"/>
              </a:rPr>
              <a:t>总   结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72451" y="3853969"/>
            <a:ext cx="6010899" cy="45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14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Conclusion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667436" y="3853969"/>
            <a:ext cx="914400" cy="0"/>
          </a:xfrm>
          <a:prstGeom prst="line">
            <a:avLst/>
          </a:prstGeom>
          <a:ln w="412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边形 6"/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等腰三角形 17"/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菱形 10"/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平行四边形 11"/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等腰三角形 12"/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等腰三角形 22"/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等腰三角形 23"/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等腰三角形 18"/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梯形 19"/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2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/>
          <p:cNvSpPr/>
          <p:nvPr/>
        </p:nvSpPr>
        <p:spPr bwMode="auto">
          <a:xfrm>
            <a:off x="-3142018" y="133350"/>
            <a:ext cx="802949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总结</a:t>
            </a:r>
            <a:endParaRPr 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BA849-DEC0-41D1-8D8D-678E2F6EB915}"/>
              </a:ext>
            </a:extLst>
          </p:cNvPr>
          <p:cNvSpPr txBox="1"/>
          <p:nvPr/>
        </p:nvSpPr>
        <p:spPr>
          <a:xfrm>
            <a:off x="1083747" y="1610291"/>
            <a:ext cx="100335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</a:rPr>
              <a:t>在本系统开发设计过程中，我对用户需求进行了分析，调研使用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技术，详细设计功能模块，代码量符合毕业设计的要求，并且进行了大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量的测试。本</a:t>
            </a:r>
            <a:r>
              <a:rPr lang="en-US" altLang="zh-CN" sz="2400" dirty="0">
                <a:solidFill>
                  <a:schemeClr val="bg1"/>
                </a:solidFill>
              </a:rPr>
              <a:t>ACM</a:t>
            </a:r>
            <a:r>
              <a:rPr lang="zh-CN" altLang="en-US" sz="2400" dirty="0">
                <a:solidFill>
                  <a:schemeClr val="bg1"/>
                </a:solidFill>
              </a:rPr>
              <a:t>微信公众号包含用户管理、论坛管理、相册管理、问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题管理、友链管理和讲座管理六大模块，基本完成用户需求。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    通过此次毕业设计提高了我的学习能力及编码能力，同时接触到了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很多其他新技术，同时也更了解系统开发过程。在日后的学习中，我也会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不断汲取新知识，提高自己的能力。</a:t>
            </a:r>
          </a:p>
        </p:txBody>
      </p:sp>
    </p:spTree>
    <p:extLst>
      <p:ext uri="{BB962C8B-B14F-4D97-AF65-F5344CB8AC3E}">
        <p14:creationId xmlns:p14="http://schemas.microsoft.com/office/powerpoint/2010/main" val="30297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6"/>
          <p:cNvSpPr/>
          <p:nvPr/>
        </p:nvSpPr>
        <p:spPr>
          <a:xfrm rot="19586943">
            <a:off x="6535437" y="1623922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等腰三角形 16"/>
          <p:cNvSpPr/>
          <p:nvPr/>
        </p:nvSpPr>
        <p:spPr>
          <a:xfrm rot="8681015">
            <a:off x="8162044" y="2386969"/>
            <a:ext cx="999067" cy="861264"/>
          </a:xfrm>
          <a:prstGeom prst="triangle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直角三角形 1"/>
          <p:cNvSpPr/>
          <p:nvPr/>
        </p:nvSpPr>
        <p:spPr>
          <a:xfrm flipH="1">
            <a:off x="5647765" y="2478001"/>
            <a:ext cx="6544234" cy="437999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9800000">
            <a:off x="7958176" y="5532633"/>
            <a:ext cx="830245" cy="71572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8681015">
            <a:off x="10780358" y="4269743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19586943">
            <a:off x="6833246" y="3110664"/>
            <a:ext cx="4683257" cy="1284683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683257" h="1284683">
                <a:moveTo>
                  <a:pt x="408846" y="1284683"/>
                </a:moveTo>
                <a:lnTo>
                  <a:pt x="0" y="899429"/>
                </a:lnTo>
                <a:lnTo>
                  <a:pt x="395466" y="0"/>
                </a:lnTo>
                <a:lnTo>
                  <a:pt x="4683257" y="0"/>
                </a:lnTo>
                <a:lnTo>
                  <a:pt x="4364682" y="1274301"/>
                </a:lnTo>
                <a:lnTo>
                  <a:pt x="408846" y="12846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9800000">
            <a:off x="7039343" y="3815289"/>
            <a:ext cx="4513842" cy="694900"/>
          </a:xfrm>
          <a:custGeom>
            <a:avLst/>
            <a:gdLst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830245 w 830245"/>
              <a:gd name="connsiteY2" fmla="*/ 715728 h 715728"/>
              <a:gd name="connsiteX3" fmla="*/ 0 w 830245"/>
              <a:gd name="connsiteY3" fmla="*/ 715728 h 715728"/>
              <a:gd name="connsiteX0-1" fmla="*/ 0 w 830245"/>
              <a:gd name="connsiteY0-2" fmla="*/ 715728 h 715728"/>
              <a:gd name="connsiteX1-3" fmla="*/ 415123 w 830245"/>
              <a:gd name="connsiteY1-4" fmla="*/ 0 h 715728"/>
              <a:gd name="connsiteX2-5" fmla="*/ 657633 w 830245"/>
              <a:gd name="connsiteY2-6" fmla="*/ 377683 h 715728"/>
              <a:gd name="connsiteX3-7" fmla="*/ 830245 w 830245"/>
              <a:gd name="connsiteY3-8" fmla="*/ 715728 h 715728"/>
              <a:gd name="connsiteX4" fmla="*/ 0 w 830245"/>
              <a:gd name="connsiteY4" fmla="*/ 715728 h 715728"/>
              <a:gd name="connsiteX0-9" fmla="*/ 0 w 2580493"/>
              <a:gd name="connsiteY0-10" fmla="*/ 715728 h 715728"/>
              <a:gd name="connsiteX1-11" fmla="*/ 415123 w 2580493"/>
              <a:gd name="connsiteY1-12" fmla="*/ 0 h 715728"/>
              <a:gd name="connsiteX2-13" fmla="*/ 2580493 w 2580493"/>
              <a:gd name="connsiteY2-14" fmla="*/ 59334 h 715728"/>
              <a:gd name="connsiteX3-15" fmla="*/ 830245 w 2580493"/>
              <a:gd name="connsiteY3-16" fmla="*/ 715728 h 715728"/>
              <a:gd name="connsiteX4-17" fmla="*/ 0 w 2580493"/>
              <a:gd name="connsiteY4-18" fmla="*/ 715728 h 715728"/>
              <a:gd name="connsiteX0-19" fmla="*/ 0 w 3845273"/>
              <a:gd name="connsiteY0-20" fmla="*/ 715728 h 715728"/>
              <a:gd name="connsiteX1-21" fmla="*/ 415123 w 3845273"/>
              <a:gd name="connsiteY1-22" fmla="*/ 0 h 715728"/>
              <a:gd name="connsiteX2-23" fmla="*/ 2580493 w 3845273"/>
              <a:gd name="connsiteY2-24" fmla="*/ 59334 h 715728"/>
              <a:gd name="connsiteX3-25" fmla="*/ 3845273 w 3845273"/>
              <a:gd name="connsiteY3-26" fmla="*/ 468958 h 715728"/>
              <a:gd name="connsiteX4-27" fmla="*/ 0 w 3845273"/>
              <a:gd name="connsiteY4-28" fmla="*/ 715728 h 715728"/>
              <a:gd name="connsiteX0-29" fmla="*/ 0 w 3845273"/>
              <a:gd name="connsiteY0-30" fmla="*/ 759143 h 759143"/>
              <a:gd name="connsiteX1-31" fmla="*/ 415123 w 3845273"/>
              <a:gd name="connsiteY1-32" fmla="*/ 43415 h 759143"/>
              <a:gd name="connsiteX2-33" fmla="*/ 3478291 w 3845273"/>
              <a:gd name="connsiteY2-34" fmla="*/ 0 h 759143"/>
              <a:gd name="connsiteX3-35" fmla="*/ 3845273 w 3845273"/>
              <a:gd name="connsiteY3-36" fmla="*/ 512373 h 759143"/>
              <a:gd name="connsiteX4-37" fmla="*/ 0 w 3845273"/>
              <a:gd name="connsiteY4-38" fmla="*/ 759143 h 759143"/>
              <a:gd name="connsiteX0-39" fmla="*/ 0 w 3478291"/>
              <a:gd name="connsiteY0-40" fmla="*/ 759143 h 759143"/>
              <a:gd name="connsiteX1-41" fmla="*/ 415123 w 3478291"/>
              <a:gd name="connsiteY1-42" fmla="*/ 43415 h 759143"/>
              <a:gd name="connsiteX2-43" fmla="*/ 3478291 w 3478291"/>
              <a:gd name="connsiteY2-44" fmla="*/ 0 h 759143"/>
              <a:gd name="connsiteX3-45" fmla="*/ 3214485 w 3478291"/>
              <a:gd name="connsiteY3-46" fmla="*/ 582952 h 759143"/>
              <a:gd name="connsiteX4-47" fmla="*/ 0 w 3478291"/>
              <a:gd name="connsiteY4-48" fmla="*/ 759143 h 759143"/>
              <a:gd name="connsiteX0-49" fmla="*/ 564192 w 3063168"/>
              <a:gd name="connsiteY0-50" fmla="*/ 703460 h 703460"/>
              <a:gd name="connsiteX1-51" fmla="*/ 0 w 3063168"/>
              <a:gd name="connsiteY1-52" fmla="*/ 43415 h 703460"/>
              <a:gd name="connsiteX2-53" fmla="*/ 3063168 w 3063168"/>
              <a:gd name="connsiteY2-54" fmla="*/ 0 h 703460"/>
              <a:gd name="connsiteX3-55" fmla="*/ 2799362 w 3063168"/>
              <a:gd name="connsiteY3-56" fmla="*/ 582952 h 703460"/>
              <a:gd name="connsiteX4-57" fmla="*/ 564192 w 3063168"/>
              <a:gd name="connsiteY4-58" fmla="*/ 703460 h 703460"/>
              <a:gd name="connsiteX0-59" fmla="*/ 889430 w 3388406"/>
              <a:gd name="connsiteY0-60" fmla="*/ 703460 h 703460"/>
              <a:gd name="connsiteX1-61" fmla="*/ 0 w 3388406"/>
              <a:gd name="connsiteY1-62" fmla="*/ 41966 h 703460"/>
              <a:gd name="connsiteX2-63" fmla="*/ 3388406 w 3388406"/>
              <a:gd name="connsiteY2-64" fmla="*/ 0 h 703460"/>
              <a:gd name="connsiteX3-65" fmla="*/ 3124600 w 3388406"/>
              <a:gd name="connsiteY3-66" fmla="*/ 582952 h 703460"/>
              <a:gd name="connsiteX4-67" fmla="*/ 889430 w 3388406"/>
              <a:gd name="connsiteY4-68" fmla="*/ 703460 h 703460"/>
              <a:gd name="connsiteX0-69" fmla="*/ 938296 w 3437272"/>
              <a:gd name="connsiteY0-70" fmla="*/ 703460 h 703460"/>
              <a:gd name="connsiteX1-71" fmla="*/ 0 w 3437272"/>
              <a:gd name="connsiteY1-72" fmla="*/ 153498 h 703460"/>
              <a:gd name="connsiteX2-73" fmla="*/ 3437272 w 3437272"/>
              <a:gd name="connsiteY2-74" fmla="*/ 0 h 703460"/>
              <a:gd name="connsiteX3-75" fmla="*/ 3173466 w 3437272"/>
              <a:gd name="connsiteY3-76" fmla="*/ 582952 h 703460"/>
              <a:gd name="connsiteX4-77" fmla="*/ 938296 w 3437272"/>
              <a:gd name="connsiteY4-78" fmla="*/ 703460 h 703460"/>
              <a:gd name="connsiteX0-79" fmla="*/ 903360 w 3402336"/>
              <a:gd name="connsiteY0-80" fmla="*/ 703460 h 703460"/>
              <a:gd name="connsiteX1-81" fmla="*/ 0 w 3402336"/>
              <a:gd name="connsiteY1-82" fmla="*/ 173668 h 703460"/>
              <a:gd name="connsiteX2-83" fmla="*/ 3402336 w 3402336"/>
              <a:gd name="connsiteY2-84" fmla="*/ 0 h 703460"/>
              <a:gd name="connsiteX3-85" fmla="*/ 3138530 w 3402336"/>
              <a:gd name="connsiteY3-86" fmla="*/ 582952 h 703460"/>
              <a:gd name="connsiteX4-87" fmla="*/ 903360 w 3402336"/>
              <a:gd name="connsiteY4-88" fmla="*/ 703460 h 703460"/>
              <a:gd name="connsiteX0-89" fmla="*/ 738040 w 3402336"/>
              <a:gd name="connsiteY0-90" fmla="*/ 747757 h 747757"/>
              <a:gd name="connsiteX1-91" fmla="*/ 0 w 3402336"/>
              <a:gd name="connsiteY1-92" fmla="*/ 173668 h 747757"/>
              <a:gd name="connsiteX2-93" fmla="*/ 3402336 w 3402336"/>
              <a:gd name="connsiteY2-94" fmla="*/ 0 h 747757"/>
              <a:gd name="connsiteX3-95" fmla="*/ 3138530 w 3402336"/>
              <a:gd name="connsiteY3-96" fmla="*/ 582952 h 747757"/>
              <a:gd name="connsiteX4-97" fmla="*/ 738040 w 3402336"/>
              <a:gd name="connsiteY4-98" fmla="*/ 747757 h 747757"/>
              <a:gd name="connsiteX0-99" fmla="*/ 738040 w 3402336"/>
              <a:gd name="connsiteY0-100" fmla="*/ 747757 h 747757"/>
              <a:gd name="connsiteX1-101" fmla="*/ 0 w 3402336"/>
              <a:gd name="connsiteY1-102" fmla="*/ 173668 h 747757"/>
              <a:gd name="connsiteX2-103" fmla="*/ 3402336 w 3402336"/>
              <a:gd name="connsiteY2-104" fmla="*/ 0 h 747757"/>
              <a:gd name="connsiteX3-105" fmla="*/ 3048487 w 3402336"/>
              <a:gd name="connsiteY3-106" fmla="*/ 577548 h 747757"/>
              <a:gd name="connsiteX4-107" fmla="*/ 738040 w 3402336"/>
              <a:gd name="connsiteY4-108" fmla="*/ 747757 h 747757"/>
              <a:gd name="connsiteX0-109" fmla="*/ 738040 w 3534041"/>
              <a:gd name="connsiteY0-110" fmla="*/ 733828 h 733828"/>
              <a:gd name="connsiteX1-111" fmla="*/ 0 w 3534041"/>
              <a:gd name="connsiteY1-112" fmla="*/ 159739 h 733828"/>
              <a:gd name="connsiteX2-113" fmla="*/ 3534041 w 3534041"/>
              <a:gd name="connsiteY2-114" fmla="*/ 0 h 733828"/>
              <a:gd name="connsiteX3-115" fmla="*/ 3048487 w 3534041"/>
              <a:gd name="connsiteY3-116" fmla="*/ 563619 h 733828"/>
              <a:gd name="connsiteX4-117" fmla="*/ 738040 w 3534041"/>
              <a:gd name="connsiteY4-118" fmla="*/ 733828 h 733828"/>
              <a:gd name="connsiteX0-119" fmla="*/ 738040 w 3604397"/>
              <a:gd name="connsiteY0-120" fmla="*/ 801899 h 801899"/>
              <a:gd name="connsiteX1-121" fmla="*/ 0 w 3604397"/>
              <a:gd name="connsiteY1-122" fmla="*/ 227810 h 801899"/>
              <a:gd name="connsiteX2-123" fmla="*/ 3604397 w 3604397"/>
              <a:gd name="connsiteY2-124" fmla="*/ 0 h 801899"/>
              <a:gd name="connsiteX3-125" fmla="*/ 3048487 w 3604397"/>
              <a:gd name="connsiteY3-126" fmla="*/ 631690 h 801899"/>
              <a:gd name="connsiteX4-127" fmla="*/ 738040 w 3604397"/>
              <a:gd name="connsiteY4-128" fmla="*/ 801899 h 801899"/>
              <a:gd name="connsiteX0-129" fmla="*/ 738040 w 3604397"/>
              <a:gd name="connsiteY0-130" fmla="*/ 801899 h 801899"/>
              <a:gd name="connsiteX1-131" fmla="*/ 0 w 3604397"/>
              <a:gd name="connsiteY1-132" fmla="*/ 227810 h 801899"/>
              <a:gd name="connsiteX2-133" fmla="*/ 3604397 w 3604397"/>
              <a:gd name="connsiteY2-134" fmla="*/ 0 h 801899"/>
              <a:gd name="connsiteX3-135" fmla="*/ 3108516 w 3604397"/>
              <a:gd name="connsiteY3-136" fmla="*/ 635293 h 801899"/>
              <a:gd name="connsiteX4-137" fmla="*/ 738040 w 3604397"/>
              <a:gd name="connsiteY4-138" fmla="*/ 801899 h 801899"/>
              <a:gd name="connsiteX0-139" fmla="*/ 738040 w 4142939"/>
              <a:gd name="connsiteY0-140" fmla="*/ 801899 h 801899"/>
              <a:gd name="connsiteX1-141" fmla="*/ 0 w 4142939"/>
              <a:gd name="connsiteY1-142" fmla="*/ 227810 h 801899"/>
              <a:gd name="connsiteX2-143" fmla="*/ 3604397 w 4142939"/>
              <a:gd name="connsiteY2-144" fmla="*/ 0 h 801899"/>
              <a:gd name="connsiteX3-145" fmla="*/ 4142939 w 4142939"/>
              <a:gd name="connsiteY3-146" fmla="*/ 564843 h 801899"/>
              <a:gd name="connsiteX4-147" fmla="*/ 738040 w 4142939"/>
              <a:gd name="connsiteY4-148" fmla="*/ 801899 h 801899"/>
              <a:gd name="connsiteX0-149" fmla="*/ 738040 w 4361967"/>
              <a:gd name="connsiteY0-150" fmla="*/ 876918 h 876918"/>
              <a:gd name="connsiteX1-151" fmla="*/ 0 w 4361967"/>
              <a:gd name="connsiteY1-152" fmla="*/ 302829 h 876918"/>
              <a:gd name="connsiteX2-153" fmla="*/ 4361967 w 4361967"/>
              <a:gd name="connsiteY2-154" fmla="*/ 0 h 876918"/>
              <a:gd name="connsiteX3-155" fmla="*/ 4142939 w 4361967"/>
              <a:gd name="connsiteY3-156" fmla="*/ 639862 h 876918"/>
              <a:gd name="connsiteX4-157" fmla="*/ 738040 w 4361967"/>
              <a:gd name="connsiteY4-158" fmla="*/ 876918 h 876918"/>
              <a:gd name="connsiteX0-159" fmla="*/ 738040 w 4295215"/>
              <a:gd name="connsiteY0-160" fmla="*/ 868876 h 868876"/>
              <a:gd name="connsiteX1-161" fmla="*/ 0 w 4295215"/>
              <a:gd name="connsiteY1-162" fmla="*/ 294787 h 868876"/>
              <a:gd name="connsiteX2-163" fmla="*/ 4295215 w 4295215"/>
              <a:gd name="connsiteY2-164" fmla="*/ 0 h 868876"/>
              <a:gd name="connsiteX3-165" fmla="*/ 4142939 w 4295215"/>
              <a:gd name="connsiteY3-166" fmla="*/ 631820 h 868876"/>
              <a:gd name="connsiteX4-167" fmla="*/ 738040 w 4295215"/>
              <a:gd name="connsiteY4-168" fmla="*/ 868876 h 868876"/>
              <a:gd name="connsiteX0-169" fmla="*/ 738040 w 4295215"/>
              <a:gd name="connsiteY0-170" fmla="*/ 868876 h 868876"/>
              <a:gd name="connsiteX1-171" fmla="*/ 0 w 4295215"/>
              <a:gd name="connsiteY1-172" fmla="*/ 294787 h 868876"/>
              <a:gd name="connsiteX2-173" fmla="*/ 4295215 w 4295215"/>
              <a:gd name="connsiteY2-174" fmla="*/ 0 h 868876"/>
              <a:gd name="connsiteX3-175" fmla="*/ 4188203 w 4295215"/>
              <a:gd name="connsiteY3-176" fmla="*/ 580316 h 868876"/>
              <a:gd name="connsiteX4-177" fmla="*/ 738040 w 4295215"/>
              <a:gd name="connsiteY4-178" fmla="*/ 868876 h 868876"/>
              <a:gd name="connsiteX0-179" fmla="*/ 738040 w 4295215"/>
              <a:gd name="connsiteY0-180" fmla="*/ 868876 h 868876"/>
              <a:gd name="connsiteX1-181" fmla="*/ 0 w 4295215"/>
              <a:gd name="connsiteY1-182" fmla="*/ 294787 h 868876"/>
              <a:gd name="connsiteX2-183" fmla="*/ 4295215 w 4295215"/>
              <a:gd name="connsiteY2-184" fmla="*/ 0 h 868876"/>
              <a:gd name="connsiteX3-185" fmla="*/ 4177876 w 4295215"/>
              <a:gd name="connsiteY3-186" fmla="*/ 651991 h 868876"/>
              <a:gd name="connsiteX4-187" fmla="*/ 738040 w 4295215"/>
              <a:gd name="connsiteY4-188" fmla="*/ 868876 h 868876"/>
              <a:gd name="connsiteX0-189" fmla="*/ 235834 w 4295215"/>
              <a:gd name="connsiteY0-190" fmla="*/ 905001 h 905001"/>
              <a:gd name="connsiteX1-191" fmla="*/ 0 w 4295215"/>
              <a:gd name="connsiteY1-192" fmla="*/ 294787 h 905001"/>
              <a:gd name="connsiteX2-193" fmla="*/ 4295215 w 4295215"/>
              <a:gd name="connsiteY2-194" fmla="*/ 0 h 905001"/>
              <a:gd name="connsiteX3-195" fmla="*/ 4177876 w 4295215"/>
              <a:gd name="connsiteY3-196" fmla="*/ 651991 h 905001"/>
              <a:gd name="connsiteX4-197" fmla="*/ 235834 w 4295215"/>
              <a:gd name="connsiteY4-198" fmla="*/ 905001 h 905001"/>
              <a:gd name="connsiteX0-199" fmla="*/ 467072 w 4526453"/>
              <a:gd name="connsiteY0-200" fmla="*/ 905001 h 905001"/>
              <a:gd name="connsiteX1-201" fmla="*/ 0 w 4526453"/>
              <a:gd name="connsiteY1-202" fmla="*/ 533938 h 905001"/>
              <a:gd name="connsiteX2-203" fmla="*/ 4526453 w 4526453"/>
              <a:gd name="connsiteY2-204" fmla="*/ 0 h 905001"/>
              <a:gd name="connsiteX3-205" fmla="*/ 4409114 w 4526453"/>
              <a:gd name="connsiteY3-206" fmla="*/ 651991 h 905001"/>
              <a:gd name="connsiteX4-207" fmla="*/ 467072 w 4526453"/>
              <a:gd name="connsiteY4-208" fmla="*/ 905001 h 905001"/>
              <a:gd name="connsiteX0-209" fmla="*/ 467072 w 4513842"/>
              <a:gd name="connsiteY0-210" fmla="*/ 694900 h 694900"/>
              <a:gd name="connsiteX1-211" fmla="*/ 0 w 4513842"/>
              <a:gd name="connsiteY1-212" fmla="*/ 323837 h 694900"/>
              <a:gd name="connsiteX2-213" fmla="*/ 4513842 w 4513842"/>
              <a:gd name="connsiteY2-214" fmla="*/ 0 h 694900"/>
              <a:gd name="connsiteX3-215" fmla="*/ 4409114 w 4513842"/>
              <a:gd name="connsiteY3-216" fmla="*/ 441890 h 694900"/>
              <a:gd name="connsiteX4-217" fmla="*/ 467072 w 4513842"/>
              <a:gd name="connsiteY4-218" fmla="*/ 694900 h 694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13842" h="694900">
                <a:moveTo>
                  <a:pt x="467072" y="694900"/>
                </a:moveTo>
                <a:lnTo>
                  <a:pt x="0" y="323837"/>
                </a:lnTo>
                <a:lnTo>
                  <a:pt x="4513842" y="0"/>
                </a:lnTo>
                <a:lnTo>
                  <a:pt x="4409114" y="441890"/>
                </a:lnTo>
                <a:lnTo>
                  <a:pt x="467072" y="694900"/>
                </a:lnTo>
                <a:close/>
              </a:path>
            </a:pathLst>
          </a:custGeom>
          <a:solidFill>
            <a:srgbClr val="1F497D">
              <a:alpha val="66000"/>
            </a:srgb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8681015">
            <a:off x="8987371" y="396830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8873922" y="1085460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8837594" y="1674110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等腰三角形 12"/>
          <p:cNvSpPr/>
          <p:nvPr/>
        </p:nvSpPr>
        <p:spPr>
          <a:xfrm rot="19800000">
            <a:off x="11079596" y="1649001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6200000">
            <a:off x="10320263" y="2265799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rot="8681015">
            <a:off x="10487287" y="2927081"/>
            <a:ext cx="510208" cy="4398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16200000">
            <a:off x="10462329" y="884712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11046828" y="933562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等腰三角形 18"/>
          <p:cNvSpPr/>
          <p:nvPr/>
        </p:nvSpPr>
        <p:spPr>
          <a:xfrm rot="19800000">
            <a:off x="9264057" y="727614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梯形 19"/>
          <p:cNvSpPr/>
          <p:nvPr/>
        </p:nvSpPr>
        <p:spPr>
          <a:xfrm rot="8948101">
            <a:off x="7888749" y="1271195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5183" y="1148285"/>
            <a:ext cx="2496462" cy="838054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THANKS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9479" y="2240294"/>
            <a:ext cx="8247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67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latin typeface="Century Gothic" panose="020B0502020202020204"/>
                <a:ea typeface="微软雅黑" panose="020B0503020204020204" charset="-122"/>
              </a:rPr>
              <a:t>感谢观看</a:t>
            </a:r>
            <a:endParaRPr lang="en-US" altLang="zh-CN" sz="5400" b="1" dirty="0">
              <a:latin typeface="Century Gothic" panose="020B0502020202020204"/>
              <a:ea typeface="微软雅黑" panose="020B0503020204020204" charset="-122"/>
            </a:endParaRPr>
          </a:p>
          <a:p>
            <a:pPr defTabSz="967740">
              <a:defRPr/>
            </a:pPr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敬请各位老师批评指正</a:t>
            </a:r>
            <a:endParaRPr lang="zh-CN" altLang="en-US" sz="5400" dirty="0">
              <a:latin typeface="Arial" panose="020B0604020202020204" pitchFamily="34" charset="0"/>
            </a:endParaRPr>
          </a:p>
          <a:p>
            <a:pPr marL="0" marR="0" lvl="0" indent="0" defTabSz="967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F4CBFF-AEFE-45E6-8192-A8D6FC971531}"/>
              </a:ext>
            </a:extLst>
          </p:cNvPr>
          <p:cNvSpPr txBox="1"/>
          <p:nvPr/>
        </p:nvSpPr>
        <p:spPr>
          <a:xfrm>
            <a:off x="1064818" y="4559248"/>
            <a:ext cx="19603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774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汇报人：官怡婷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4D4924B-B5C9-48E4-A446-3D611AD69636}"/>
              </a:ext>
            </a:extLst>
          </p:cNvPr>
          <p:cNvSpPr/>
          <p:nvPr/>
        </p:nvSpPr>
        <p:spPr>
          <a:xfrm>
            <a:off x="1064820" y="4515139"/>
            <a:ext cx="1960397" cy="4134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696C2A-7981-4FEF-A863-79BFE28AD625}"/>
              </a:ext>
            </a:extLst>
          </p:cNvPr>
          <p:cNvSpPr txBox="1"/>
          <p:nvPr/>
        </p:nvSpPr>
        <p:spPr>
          <a:xfrm>
            <a:off x="1072696" y="5949204"/>
            <a:ext cx="268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6774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汇报时间：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31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51AC702-AC2B-40EF-85A5-2C45715BD434}"/>
              </a:ext>
            </a:extLst>
          </p:cNvPr>
          <p:cNvSpPr/>
          <p:nvPr/>
        </p:nvSpPr>
        <p:spPr>
          <a:xfrm>
            <a:off x="1065076" y="5914914"/>
            <a:ext cx="2692400" cy="40386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4B545C8-6302-49D7-8A11-704E2EF13569}"/>
              </a:ext>
            </a:extLst>
          </p:cNvPr>
          <p:cNvSpPr txBox="1"/>
          <p:nvPr/>
        </p:nvSpPr>
        <p:spPr>
          <a:xfrm>
            <a:off x="4531361" y="4506485"/>
            <a:ext cx="255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774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指导老师：杜晓宇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761DB4B-CAC3-40A8-8A83-D42DB4D08E58}"/>
              </a:ext>
            </a:extLst>
          </p:cNvPr>
          <p:cNvSpPr/>
          <p:nvPr/>
        </p:nvSpPr>
        <p:spPr>
          <a:xfrm>
            <a:off x="4488331" y="4432029"/>
            <a:ext cx="2041525" cy="4133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AE0128-93A3-4718-A505-A9CD72A58181}"/>
              </a:ext>
            </a:extLst>
          </p:cNvPr>
          <p:cNvSpPr txBox="1"/>
          <p:nvPr/>
        </p:nvSpPr>
        <p:spPr>
          <a:xfrm>
            <a:off x="1065076" y="5283724"/>
            <a:ext cx="287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774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学号：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2015081131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DB0947-5204-46E8-AF4E-DDCF495016AF}"/>
              </a:ext>
            </a:extLst>
          </p:cNvPr>
          <p:cNvSpPr/>
          <p:nvPr/>
        </p:nvSpPr>
        <p:spPr>
          <a:xfrm>
            <a:off x="1065076" y="5239909"/>
            <a:ext cx="2581275" cy="4133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24" y="-18606"/>
            <a:ext cx="12192000" cy="6856950"/>
          </a:xfrm>
          <a:prstGeom prst="rect">
            <a:avLst/>
          </a:prstGeom>
          <a:solidFill>
            <a:schemeClr val="bg1">
              <a:lumMod val="75000"/>
              <a:lumOff val="2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57" tIns="48378" rIns="96757" bIns="48378" numCol="1" spcCol="0" rtlCol="0" fromWordArt="0" anchor="ctr" anchorCtr="0" forceAA="0" compatLnSpc="1">
            <a:noAutofit/>
          </a:bodyPr>
          <a:lstStyle/>
          <a:p>
            <a:pPr algn="ctr" defTabSz="967740"/>
            <a:endParaRPr lang="zh-CN" altLang="en-US" sz="1905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24" y="2133600"/>
            <a:ext cx="12192000" cy="47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57" tIns="48378" rIns="96757" bIns="48378" numCol="1" spcCol="0" rtlCol="0" fromWordArt="0" anchor="ctr" anchorCtr="0" forceAA="0" compatLnSpc="1">
            <a:noAutofit/>
          </a:bodyPr>
          <a:lstStyle/>
          <a:p>
            <a:pPr algn="ctr" defTabSz="967740"/>
            <a:endParaRPr lang="zh-CN" altLang="en-US" sz="200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3050" y="259344"/>
            <a:ext cx="148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543425" y="931562"/>
            <a:ext cx="310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/>
              <a:t>CONTENTS</a:t>
            </a:r>
            <a:endParaRPr lang="zh-CN" altLang="en-US" sz="4000"/>
          </a:p>
        </p:txBody>
      </p:sp>
      <p:cxnSp>
        <p:nvCxnSpPr>
          <p:cNvPr id="7" name="直接连接符 6"/>
          <p:cNvCxnSpPr/>
          <p:nvPr/>
        </p:nvCxnSpPr>
        <p:spPr>
          <a:xfrm>
            <a:off x="5667375" y="1782323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8"/>
          <p:cNvSpPr>
            <a:spLocks noEditPoints="1"/>
          </p:cNvSpPr>
          <p:nvPr/>
        </p:nvSpPr>
        <p:spPr bwMode="auto">
          <a:xfrm>
            <a:off x="1535315" y="2873638"/>
            <a:ext cx="329794" cy="485323"/>
          </a:xfrm>
          <a:custGeom>
            <a:avLst/>
            <a:gdLst>
              <a:gd name="T0" fmla="*/ 85 w 94"/>
              <a:gd name="T1" fmla="*/ 44 h 140"/>
              <a:gd name="T2" fmla="*/ 45 w 94"/>
              <a:gd name="T3" fmla="*/ 90 h 140"/>
              <a:gd name="T4" fmla="*/ 26 w 94"/>
              <a:gd name="T5" fmla="*/ 105 h 140"/>
              <a:gd name="T6" fmla="*/ 26 w 94"/>
              <a:gd name="T7" fmla="*/ 108 h 140"/>
              <a:gd name="T8" fmla="*/ 35 w 94"/>
              <a:gd name="T9" fmla="*/ 123 h 140"/>
              <a:gd name="T10" fmla="*/ 17 w 94"/>
              <a:gd name="T11" fmla="*/ 140 h 140"/>
              <a:gd name="T12" fmla="*/ 0 w 94"/>
              <a:gd name="T13" fmla="*/ 123 h 140"/>
              <a:gd name="T14" fmla="*/ 9 w 94"/>
              <a:gd name="T15" fmla="*/ 108 h 140"/>
              <a:gd name="T16" fmla="*/ 9 w 94"/>
              <a:gd name="T17" fmla="*/ 33 h 140"/>
              <a:gd name="T18" fmla="*/ 0 w 94"/>
              <a:gd name="T19" fmla="*/ 17 h 140"/>
              <a:gd name="T20" fmla="*/ 17 w 94"/>
              <a:gd name="T21" fmla="*/ 0 h 140"/>
              <a:gd name="T22" fmla="*/ 35 w 94"/>
              <a:gd name="T23" fmla="*/ 17 h 140"/>
              <a:gd name="T24" fmla="*/ 26 w 94"/>
              <a:gd name="T25" fmla="*/ 33 h 140"/>
              <a:gd name="T26" fmla="*/ 26 w 94"/>
              <a:gd name="T27" fmla="*/ 78 h 140"/>
              <a:gd name="T28" fmla="*/ 40 w 94"/>
              <a:gd name="T29" fmla="*/ 73 h 140"/>
              <a:gd name="T30" fmla="*/ 67 w 94"/>
              <a:gd name="T31" fmla="*/ 44 h 140"/>
              <a:gd name="T32" fmla="*/ 58 w 94"/>
              <a:gd name="T33" fmla="*/ 29 h 140"/>
              <a:gd name="T34" fmla="*/ 76 w 94"/>
              <a:gd name="T35" fmla="*/ 11 h 140"/>
              <a:gd name="T36" fmla="*/ 94 w 94"/>
              <a:gd name="T37" fmla="*/ 29 h 140"/>
              <a:gd name="T38" fmla="*/ 85 w 94"/>
              <a:gd name="T39" fmla="*/ 44 h 140"/>
              <a:gd name="T40" fmla="*/ 17 w 94"/>
              <a:gd name="T41" fmla="*/ 9 h 140"/>
              <a:gd name="T42" fmla="*/ 9 w 94"/>
              <a:gd name="T43" fmla="*/ 17 h 140"/>
              <a:gd name="T44" fmla="*/ 17 w 94"/>
              <a:gd name="T45" fmla="*/ 26 h 140"/>
              <a:gd name="T46" fmla="*/ 26 w 94"/>
              <a:gd name="T47" fmla="*/ 17 h 140"/>
              <a:gd name="T48" fmla="*/ 17 w 94"/>
              <a:gd name="T49" fmla="*/ 9 h 140"/>
              <a:gd name="T50" fmla="*/ 17 w 94"/>
              <a:gd name="T51" fmla="*/ 114 h 140"/>
              <a:gd name="T52" fmla="*/ 9 w 94"/>
              <a:gd name="T53" fmla="*/ 123 h 140"/>
              <a:gd name="T54" fmla="*/ 17 w 94"/>
              <a:gd name="T55" fmla="*/ 132 h 140"/>
              <a:gd name="T56" fmla="*/ 26 w 94"/>
              <a:gd name="T57" fmla="*/ 123 h 140"/>
              <a:gd name="T58" fmla="*/ 17 w 94"/>
              <a:gd name="T59" fmla="*/ 114 h 140"/>
              <a:gd name="T60" fmla="*/ 76 w 94"/>
              <a:gd name="T61" fmla="*/ 20 h 140"/>
              <a:gd name="T62" fmla="*/ 67 w 94"/>
              <a:gd name="T63" fmla="*/ 29 h 140"/>
              <a:gd name="T64" fmla="*/ 76 w 94"/>
              <a:gd name="T65" fmla="*/ 38 h 140"/>
              <a:gd name="T66" fmla="*/ 85 w 94"/>
              <a:gd name="T67" fmla="*/ 29 h 140"/>
              <a:gd name="T68" fmla="*/ 76 w 94"/>
              <a:gd name="T69" fmla="*/ 2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757" tIns="48378" rIns="96757" bIns="48378" numCol="1" anchor="t" anchorCtr="0" compatLnSpc="1"/>
          <a:lstStyle/>
          <a:p>
            <a:pPr algn="ctr" defTabSz="96774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5" kern="0">
              <a:solidFill>
                <a:srgbClr val="1F497D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07325" y="4028262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935109" y="4045433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系统架构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36391" y="4022742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功能结构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382867" y="4038600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功能实现</a:t>
            </a:r>
          </a:p>
        </p:txBody>
      </p:sp>
      <p:sp>
        <p:nvSpPr>
          <p:cNvPr id="39" name="Freeform 11"/>
          <p:cNvSpPr>
            <a:spLocks noEditPoints="1"/>
          </p:cNvSpPr>
          <p:nvPr/>
        </p:nvSpPr>
        <p:spPr bwMode="auto">
          <a:xfrm>
            <a:off x="4274227" y="2922211"/>
            <a:ext cx="416060" cy="409233"/>
          </a:xfrm>
          <a:custGeom>
            <a:avLst/>
            <a:gdLst>
              <a:gd name="T0" fmla="*/ 141 w 152"/>
              <a:gd name="T1" fmla="*/ 152 h 152"/>
              <a:gd name="T2" fmla="*/ 132 w 152"/>
              <a:gd name="T3" fmla="*/ 148 h 152"/>
              <a:gd name="T4" fmla="*/ 101 w 152"/>
              <a:gd name="T5" fmla="*/ 117 h 152"/>
              <a:gd name="T6" fmla="*/ 65 w 152"/>
              <a:gd name="T7" fmla="*/ 128 h 152"/>
              <a:gd name="T8" fmla="*/ 0 w 152"/>
              <a:gd name="T9" fmla="*/ 64 h 152"/>
              <a:gd name="T10" fmla="*/ 65 w 152"/>
              <a:gd name="T11" fmla="*/ 0 h 152"/>
              <a:gd name="T12" fmla="*/ 129 w 152"/>
              <a:gd name="T13" fmla="*/ 64 h 152"/>
              <a:gd name="T14" fmla="*/ 118 w 152"/>
              <a:gd name="T15" fmla="*/ 100 h 152"/>
              <a:gd name="T16" fmla="*/ 149 w 152"/>
              <a:gd name="T17" fmla="*/ 132 h 152"/>
              <a:gd name="T18" fmla="*/ 152 w 152"/>
              <a:gd name="T19" fmla="*/ 140 h 152"/>
              <a:gd name="T20" fmla="*/ 141 w 152"/>
              <a:gd name="T21" fmla="*/ 152 h 152"/>
              <a:gd name="T22" fmla="*/ 65 w 152"/>
              <a:gd name="T23" fmla="*/ 23 h 152"/>
              <a:gd name="T24" fmla="*/ 24 w 152"/>
              <a:gd name="T25" fmla="*/ 64 h 152"/>
              <a:gd name="T26" fmla="*/ 65 w 152"/>
              <a:gd name="T27" fmla="*/ 105 h 152"/>
              <a:gd name="T28" fmla="*/ 106 w 152"/>
              <a:gd name="T29" fmla="*/ 64 h 152"/>
              <a:gd name="T30" fmla="*/ 65 w 152"/>
              <a:gd name="T31" fmla="*/ 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757" tIns="48378" rIns="96757" bIns="48378" numCol="1" anchor="t" anchorCtr="0" compatLnSpc="1"/>
          <a:lstStyle/>
          <a:p>
            <a:pPr algn="ctr" defTabSz="96774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5" ker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40" name="Freeform 8"/>
          <p:cNvSpPr>
            <a:spLocks noEditPoints="1"/>
          </p:cNvSpPr>
          <p:nvPr/>
        </p:nvSpPr>
        <p:spPr bwMode="auto">
          <a:xfrm>
            <a:off x="7099406" y="2911836"/>
            <a:ext cx="416706" cy="400109"/>
          </a:xfrm>
          <a:custGeom>
            <a:avLst/>
            <a:gdLst>
              <a:gd name="T0" fmla="*/ 43 w 44"/>
              <a:gd name="T1" fmla="*/ 22 h 43"/>
              <a:gd name="T2" fmla="*/ 43 w 44"/>
              <a:gd name="T3" fmla="*/ 22 h 43"/>
              <a:gd name="T4" fmla="*/ 38 w 44"/>
              <a:gd name="T5" fmla="*/ 19 h 43"/>
              <a:gd name="T6" fmla="*/ 31 w 44"/>
              <a:gd name="T7" fmla="*/ 23 h 43"/>
              <a:gd name="T8" fmla="*/ 30 w 44"/>
              <a:gd name="T9" fmla="*/ 24 h 43"/>
              <a:gd name="T10" fmla="*/ 30 w 44"/>
              <a:gd name="T11" fmla="*/ 25 h 43"/>
              <a:gd name="T12" fmla="*/ 29 w 44"/>
              <a:gd name="T13" fmla="*/ 24 h 43"/>
              <a:gd name="T14" fmla="*/ 28 w 44"/>
              <a:gd name="T15" fmla="*/ 23 h 43"/>
              <a:gd name="T16" fmla="*/ 22 w 44"/>
              <a:gd name="T17" fmla="*/ 19 h 43"/>
              <a:gd name="T18" fmla="*/ 16 w 44"/>
              <a:gd name="T19" fmla="*/ 23 h 43"/>
              <a:gd name="T20" fmla="*/ 15 w 44"/>
              <a:gd name="T21" fmla="*/ 24 h 43"/>
              <a:gd name="T22" fmla="*/ 14 w 44"/>
              <a:gd name="T23" fmla="*/ 25 h 43"/>
              <a:gd name="T24" fmla="*/ 13 w 44"/>
              <a:gd name="T25" fmla="*/ 24 h 43"/>
              <a:gd name="T26" fmla="*/ 13 w 44"/>
              <a:gd name="T27" fmla="*/ 23 h 43"/>
              <a:gd name="T28" fmla="*/ 6 w 44"/>
              <a:gd name="T29" fmla="*/ 19 h 43"/>
              <a:gd name="T30" fmla="*/ 1 w 44"/>
              <a:gd name="T31" fmla="*/ 22 h 43"/>
              <a:gd name="T32" fmla="*/ 1 w 44"/>
              <a:gd name="T33" fmla="*/ 22 h 43"/>
              <a:gd name="T34" fmla="*/ 0 w 44"/>
              <a:gd name="T35" fmla="*/ 21 h 43"/>
              <a:gd name="T36" fmla="*/ 0 w 44"/>
              <a:gd name="T37" fmla="*/ 21 h 43"/>
              <a:gd name="T38" fmla="*/ 22 w 44"/>
              <a:gd name="T39" fmla="*/ 5 h 43"/>
              <a:gd name="T40" fmla="*/ 44 w 44"/>
              <a:gd name="T41" fmla="*/ 21 h 43"/>
              <a:gd name="T42" fmla="*/ 44 w 44"/>
              <a:gd name="T43" fmla="*/ 21 h 43"/>
              <a:gd name="T44" fmla="*/ 43 w 44"/>
              <a:gd name="T45" fmla="*/ 22 h 43"/>
              <a:gd name="T46" fmla="*/ 24 w 44"/>
              <a:gd name="T47" fmla="*/ 36 h 43"/>
              <a:gd name="T48" fmla="*/ 17 w 44"/>
              <a:gd name="T49" fmla="*/ 43 h 43"/>
              <a:gd name="T50" fmla="*/ 10 w 44"/>
              <a:gd name="T51" fmla="*/ 36 h 43"/>
              <a:gd name="T52" fmla="*/ 12 w 44"/>
              <a:gd name="T53" fmla="*/ 34 h 43"/>
              <a:gd name="T54" fmla="*/ 13 w 44"/>
              <a:gd name="T55" fmla="*/ 36 h 43"/>
              <a:gd name="T56" fmla="*/ 17 w 44"/>
              <a:gd name="T57" fmla="*/ 39 h 43"/>
              <a:gd name="T58" fmla="*/ 20 w 44"/>
              <a:gd name="T59" fmla="*/ 36 h 43"/>
              <a:gd name="T60" fmla="*/ 20 w 44"/>
              <a:gd name="T61" fmla="*/ 20 h 43"/>
              <a:gd name="T62" fmla="*/ 22 w 44"/>
              <a:gd name="T63" fmla="*/ 20 h 43"/>
              <a:gd name="T64" fmla="*/ 24 w 44"/>
              <a:gd name="T65" fmla="*/ 20 h 43"/>
              <a:gd name="T66" fmla="*/ 24 w 44"/>
              <a:gd name="T67" fmla="*/ 36 h 43"/>
              <a:gd name="T68" fmla="*/ 24 w 44"/>
              <a:gd name="T69" fmla="*/ 4 h 43"/>
              <a:gd name="T70" fmla="*/ 22 w 44"/>
              <a:gd name="T71" fmla="*/ 4 h 43"/>
              <a:gd name="T72" fmla="*/ 20 w 44"/>
              <a:gd name="T73" fmla="*/ 4 h 43"/>
              <a:gd name="T74" fmla="*/ 20 w 44"/>
              <a:gd name="T75" fmla="*/ 2 h 43"/>
              <a:gd name="T76" fmla="*/ 22 w 44"/>
              <a:gd name="T77" fmla="*/ 0 h 43"/>
              <a:gd name="T78" fmla="*/ 24 w 44"/>
              <a:gd name="T79" fmla="*/ 2 h 43"/>
              <a:gd name="T80" fmla="*/ 24 w 44"/>
              <a:gd name="T81" fmla="*/ 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" h="43">
                <a:moveTo>
                  <a:pt x="43" y="22"/>
                </a:moveTo>
                <a:cubicBezTo>
                  <a:pt x="43" y="22"/>
                  <a:pt x="43" y="22"/>
                  <a:pt x="43" y="22"/>
                </a:cubicBezTo>
                <a:cubicBezTo>
                  <a:pt x="41" y="20"/>
                  <a:pt x="40" y="19"/>
                  <a:pt x="38" y="19"/>
                </a:cubicBezTo>
                <a:cubicBezTo>
                  <a:pt x="35" y="19"/>
                  <a:pt x="33" y="21"/>
                  <a:pt x="31" y="23"/>
                </a:cubicBezTo>
                <a:cubicBezTo>
                  <a:pt x="31" y="23"/>
                  <a:pt x="31" y="24"/>
                  <a:pt x="30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5"/>
                  <a:pt x="29" y="25"/>
                  <a:pt x="29" y="24"/>
                </a:cubicBezTo>
                <a:cubicBezTo>
                  <a:pt x="29" y="24"/>
                  <a:pt x="28" y="23"/>
                  <a:pt x="28" y="23"/>
                </a:cubicBezTo>
                <a:cubicBezTo>
                  <a:pt x="27" y="21"/>
                  <a:pt x="24" y="19"/>
                  <a:pt x="22" y="19"/>
                </a:cubicBezTo>
                <a:cubicBezTo>
                  <a:pt x="19" y="19"/>
                  <a:pt x="17" y="21"/>
                  <a:pt x="16" y="23"/>
                </a:cubicBezTo>
                <a:cubicBezTo>
                  <a:pt x="15" y="23"/>
                  <a:pt x="15" y="24"/>
                  <a:pt x="15" y="24"/>
                </a:cubicBezTo>
                <a:cubicBezTo>
                  <a:pt x="15" y="25"/>
                  <a:pt x="15" y="25"/>
                  <a:pt x="14" y="25"/>
                </a:cubicBezTo>
                <a:cubicBezTo>
                  <a:pt x="14" y="25"/>
                  <a:pt x="14" y="25"/>
                  <a:pt x="13" y="24"/>
                </a:cubicBezTo>
                <a:cubicBezTo>
                  <a:pt x="13" y="24"/>
                  <a:pt x="13" y="23"/>
                  <a:pt x="13" y="23"/>
                </a:cubicBezTo>
                <a:cubicBezTo>
                  <a:pt x="11" y="21"/>
                  <a:pt x="9" y="19"/>
                  <a:pt x="6" y="19"/>
                </a:cubicBezTo>
                <a:cubicBezTo>
                  <a:pt x="4" y="19"/>
                  <a:pt x="3" y="20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2" y="11"/>
                  <a:pt x="12" y="5"/>
                  <a:pt x="22" y="5"/>
                </a:cubicBezTo>
                <a:cubicBezTo>
                  <a:pt x="32" y="5"/>
                  <a:pt x="42" y="11"/>
                  <a:pt x="44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2"/>
                  <a:pt x="43" y="22"/>
                </a:cubicBezTo>
                <a:close/>
                <a:moveTo>
                  <a:pt x="24" y="36"/>
                </a:moveTo>
                <a:cubicBezTo>
                  <a:pt x="24" y="40"/>
                  <a:pt x="21" y="43"/>
                  <a:pt x="17" y="43"/>
                </a:cubicBezTo>
                <a:cubicBezTo>
                  <a:pt x="13" y="43"/>
                  <a:pt x="10" y="40"/>
                  <a:pt x="10" y="36"/>
                </a:cubicBezTo>
                <a:cubicBezTo>
                  <a:pt x="10" y="35"/>
                  <a:pt x="11" y="34"/>
                  <a:pt x="12" y="34"/>
                </a:cubicBezTo>
                <a:cubicBezTo>
                  <a:pt x="13" y="34"/>
                  <a:pt x="13" y="35"/>
                  <a:pt x="13" y="36"/>
                </a:cubicBezTo>
                <a:cubicBezTo>
                  <a:pt x="13" y="38"/>
                  <a:pt x="15" y="39"/>
                  <a:pt x="17" y="39"/>
                </a:cubicBezTo>
                <a:cubicBezTo>
                  <a:pt x="19" y="39"/>
                  <a:pt x="20" y="38"/>
                  <a:pt x="20" y="36"/>
                </a:cubicBezTo>
                <a:cubicBezTo>
                  <a:pt x="20" y="20"/>
                  <a:pt x="20" y="20"/>
                  <a:pt x="20" y="20"/>
                </a:cubicBezTo>
                <a:cubicBezTo>
                  <a:pt x="21" y="20"/>
                  <a:pt x="21" y="20"/>
                  <a:pt x="22" y="20"/>
                </a:cubicBezTo>
                <a:cubicBezTo>
                  <a:pt x="23" y="20"/>
                  <a:pt x="23" y="20"/>
                  <a:pt x="24" y="20"/>
                </a:cubicBezTo>
                <a:lnTo>
                  <a:pt x="24" y="36"/>
                </a:lnTo>
                <a:close/>
                <a:moveTo>
                  <a:pt x="24" y="4"/>
                </a:moveTo>
                <a:cubicBezTo>
                  <a:pt x="23" y="4"/>
                  <a:pt x="23" y="4"/>
                  <a:pt x="22" y="4"/>
                </a:cubicBezTo>
                <a:cubicBezTo>
                  <a:pt x="21" y="4"/>
                  <a:pt x="21" y="4"/>
                  <a:pt x="20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lnTo>
                  <a:pt x="24" y="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757" tIns="48378" rIns="96757" bIns="48378" numCol="1" anchor="t" anchorCtr="0" compatLnSpc="1"/>
          <a:lstStyle/>
          <a:p>
            <a:pPr algn="ctr" defTabSz="96774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5" ker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9725456" y="2894187"/>
            <a:ext cx="523444" cy="515682"/>
          </a:xfrm>
          <a:custGeom>
            <a:avLst/>
            <a:gdLst>
              <a:gd name="T0" fmla="*/ 140 w 172"/>
              <a:gd name="T1" fmla="*/ 149 h 172"/>
              <a:gd name="T2" fmla="*/ 149 w 172"/>
              <a:gd name="T3" fmla="*/ 140 h 172"/>
              <a:gd name="T4" fmla="*/ 132 w 172"/>
              <a:gd name="T5" fmla="*/ 132 h 172"/>
              <a:gd name="T6" fmla="*/ 33 w 172"/>
              <a:gd name="T7" fmla="*/ 23 h 172"/>
              <a:gd name="T8" fmla="*/ 23 w 172"/>
              <a:gd name="T9" fmla="*/ 33 h 172"/>
              <a:gd name="T10" fmla="*/ 40 w 172"/>
              <a:gd name="T11" fmla="*/ 40 h 172"/>
              <a:gd name="T12" fmla="*/ 33 w 172"/>
              <a:gd name="T13" fmla="*/ 23 h 172"/>
              <a:gd name="T14" fmla="*/ 23 w 172"/>
              <a:gd name="T15" fmla="*/ 140 h 172"/>
              <a:gd name="T16" fmla="*/ 33 w 172"/>
              <a:gd name="T17" fmla="*/ 149 h 172"/>
              <a:gd name="T18" fmla="*/ 40 w 172"/>
              <a:gd name="T19" fmla="*/ 132 h 172"/>
              <a:gd name="T20" fmla="*/ 149 w 172"/>
              <a:gd name="T21" fmla="*/ 33 h 172"/>
              <a:gd name="T22" fmla="*/ 140 w 172"/>
              <a:gd name="T23" fmla="*/ 23 h 172"/>
              <a:gd name="T24" fmla="*/ 132 w 172"/>
              <a:gd name="T25" fmla="*/ 40 h 172"/>
              <a:gd name="T26" fmla="*/ 149 w 172"/>
              <a:gd name="T27" fmla="*/ 33 h 172"/>
              <a:gd name="T28" fmla="*/ 79 w 172"/>
              <a:gd name="T29" fmla="*/ 155 h 172"/>
              <a:gd name="T30" fmla="*/ 86 w 172"/>
              <a:gd name="T31" fmla="*/ 172 h 172"/>
              <a:gd name="T32" fmla="*/ 93 w 172"/>
              <a:gd name="T33" fmla="*/ 155 h 172"/>
              <a:gd name="T34" fmla="*/ 86 w 172"/>
              <a:gd name="T35" fmla="*/ 26 h 172"/>
              <a:gd name="T36" fmla="*/ 93 w 172"/>
              <a:gd name="T37" fmla="*/ 9 h 172"/>
              <a:gd name="T38" fmla="*/ 79 w 172"/>
              <a:gd name="T39" fmla="*/ 9 h 172"/>
              <a:gd name="T40" fmla="*/ 86 w 172"/>
              <a:gd name="T41" fmla="*/ 26 h 172"/>
              <a:gd name="T42" fmla="*/ 17 w 172"/>
              <a:gd name="T43" fmla="*/ 79 h 172"/>
              <a:gd name="T44" fmla="*/ 0 w 172"/>
              <a:gd name="T45" fmla="*/ 86 h 172"/>
              <a:gd name="T46" fmla="*/ 17 w 172"/>
              <a:gd name="T47" fmla="*/ 93 h 172"/>
              <a:gd name="T48" fmla="*/ 86 w 172"/>
              <a:gd name="T49" fmla="*/ 120 h 172"/>
              <a:gd name="T50" fmla="*/ 86 w 172"/>
              <a:gd name="T51" fmla="*/ 52 h 172"/>
              <a:gd name="T52" fmla="*/ 86 w 172"/>
              <a:gd name="T53" fmla="*/ 120 h 172"/>
              <a:gd name="T54" fmla="*/ 39 w 172"/>
              <a:gd name="T55" fmla="*/ 86 h 172"/>
              <a:gd name="T56" fmla="*/ 133 w 172"/>
              <a:gd name="T57" fmla="*/ 86 h 172"/>
              <a:gd name="T58" fmla="*/ 163 w 172"/>
              <a:gd name="T59" fmla="*/ 79 h 172"/>
              <a:gd name="T60" fmla="*/ 146 w 172"/>
              <a:gd name="T61" fmla="*/ 86 h 172"/>
              <a:gd name="T62" fmla="*/ 163 w 172"/>
              <a:gd name="T63" fmla="*/ 93 h 172"/>
              <a:gd name="T64" fmla="*/ 163 w 172"/>
              <a:gd name="T65" fmla="*/ 7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" h="172">
                <a:moveTo>
                  <a:pt x="134" y="143"/>
                </a:moveTo>
                <a:cubicBezTo>
                  <a:pt x="134" y="144"/>
                  <a:pt x="139" y="148"/>
                  <a:pt x="140" y="149"/>
                </a:cubicBezTo>
                <a:cubicBezTo>
                  <a:pt x="143" y="153"/>
                  <a:pt x="148" y="153"/>
                  <a:pt x="150" y="150"/>
                </a:cubicBezTo>
                <a:cubicBezTo>
                  <a:pt x="153" y="148"/>
                  <a:pt x="153" y="143"/>
                  <a:pt x="149" y="140"/>
                </a:cubicBezTo>
                <a:cubicBezTo>
                  <a:pt x="148" y="139"/>
                  <a:pt x="144" y="135"/>
                  <a:pt x="143" y="134"/>
                </a:cubicBezTo>
                <a:cubicBezTo>
                  <a:pt x="140" y="130"/>
                  <a:pt x="135" y="130"/>
                  <a:pt x="132" y="132"/>
                </a:cubicBezTo>
                <a:cubicBezTo>
                  <a:pt x="130" y="135"/>
                  <a:pt x="130" y="140"/>
                  <a:pt x="134" y="143"/>
                </a:cubicBezTo>
                <a:close/>
                <a:moveTo>
                  <a:pt x="33" y="23"/>
                </a:moveTo>
                <a:cubicBezTo>
                  <a:pt x="29" y="20"/>
                  <a:pt x="24" y="19"/>
                  <a:pt x="22" y="22"/>
                </a:cubicBezTo>
                <a:cubicBezTo>
                  <a:pt x="19" y="24"/>
                  <a:pt x="20" y="29"/>
                  <a:pt x="23" y="33"/>
                </a:cubicBezTo>
                <a:cubicBezTo>
                  <a:pt x="24" y="34"/>
                  <a:pt x="28" y="38"/>
                  <a:pt x="29" y="39"/>
                </a:cubicBezTo>
                <a:cubicBezTo>
                  <a:pt x="32" y="42"/>
                  <a:pt x="37" y="43"/>
                  <a:pt x="40" y="40"/>
                </a:cubicBezTo>
                <a:cubicBezTo>
                  <a:pt x="43" y="37"/>
                  <a:pt x="42" y="32"/>
                  <a:pt x="39" y="29"/>
                </a:cubicBezTo>
                <a:cubicBezTo>
                  <a:pt x="38" y="28"/>
                  <a:pt x="34" y="24"/>
                  <a:pt x="33" y="23"/>
                </a:cubicBezTo>
                <a:close/>
                <a:moveTo>
                  <a:pt x="29" y="134"/>
                </a:moveTo>
                <a:cubicBezTo>
                  <a:pt x="28" y="135"/>
                  <a:pt x="24" y="139"/>
                  <a:pt x="23" y="140"/>
                </a:cubicBezTo>
                <a:cubicBezTo>
                  <a:pt x="20" y="143"/>
                  <a:pt x="19" y="148"/>
                  <a:pt x="22" y="150"/>
                </a:cubicBezTo>
                <a:cubicBezTo>
                  <a:pt x="24" y="153"/>
                  <a:pt x="29" y="153"/>
                  <a:pt x="33" y="149"/>
                </a:cubicBezTo>
                <a:cubicBezTo>
                  <a:pt x="34" y="148"/>
                  <a:pt x="38" y="144"/>
                  <a:pt x="39" y="143"/>
                </a:cubicBezTo>
                <a:cubicBezTo>
                  <a:pt x="42" y="140"/>
                  <a:pt x="43" y="135"/>
                  <a:pt x="40" y="132"/>
                </a:cubicBezTo>
                <a:cubicBezTo>
                  <a:pt x="37" y="130"/>
                  <a:pt x="32" y="130"/>
                  <a:pt x="29" y="134"/>
                </a:cubicBezTo>
                <a:close/>
                <a:moveTo>
                  <a:pt x="149" y="33"/>
                </a:moveTo>
                <a:cubicBezTo>
                  <a:pt x="153" y="29"/>
                  <a:pt x="153" y="24"/>
                  <a:pt x="150" y="22"/>
                </a:cubicBezTo>
                <a:cubicBezTo>
                  <a:pt x="148" y="19"/>
                  <a:pt x="143" y="20"/>
                  <a:pt x="140" y="23"/>
                </a:cubicBezTo>
                <a:cubicBezTo>
                  <a:pt x="139" y="24"/>
                  <a:pt x="134" y="28"/>
                  <a:pt x="134" y="29"/>
                </a:cubicBezTo>
                <a:cubicBezTo>
                  <a:pt x="130" y="32"/>
                  <a:pt x="130" y="37"/>
                  <a:pt x="132" y="40"/>
                </a:cubicBezTo>
                <a:cubicBezTo>
                  <a:pt x="135" y="43"/>
                  <a:pt x="140" y="42"/>
                  <a:pt x="143" y="39"/>
                </a:cubicBezTo>
                <a:cubicBezTo>
                  <a:pt x="144" y="38"/>
                  <a:pt x="148" y="34"/>
                  <a:pt x="149" y="33"/>
                </a:cubicBezTo>
                <a:close/>
                <a:moveTo>
                  <a:pt x="86" y="146"/>
                </a:moveTo>
                <a:cubicBezTo>
                  <a:pt x="82" y="146"/>
                  <a:pt x="79" y="150"/>
                  <a:pt x="79" y="155"/>
                </a:cubicBezTo>
                <a:cubicBezTo>
                  <a:pt x="79" y="156"/>
                  <a:pt x="79" y="162"/>
                  <a:pt x="79" y="163"/>
                </a:cubicBezTo>
                <a:cubicBezTo>
                  <a:pt x="79" y="168"/>
                  <a:pt x="82" y="172"/>
                  <a:pt x="86" y="172"/>
                </a:cubicBezTo>
                <a:cubicBezTo>
                  <a:pt x="90" y="172"/>
                  <a:pt x="93" y="168"/>
                  <a:pt x="93" y="163"/>
                </a:cubicBezTo>
                <a:cubicBezTo>
                  <a:pt x="93" y="162"/>
                  <a:pt x="93" y="156"/>
                  <a:pt x="93" y="155"/>
                </a:cubicBezTo>
                <a:cubicBezTo>
                  <a:pt x="93" y="150"/>
                  <a:pt x="90" y="146"/>
                  <a:pt x="86" y="146"/>
                </a:cubicBezTo>
                <a:close/>
                <a:moveTo>
                  <a:pt x="86" y="26"/>
                </a:moveTo>
                <a:cubicBezTo>
                  <a:pt x="90" y="26"/>
                  <a:pt x="93" y="22"/>
                  <a:pt x="93" y="18"/>
                </a:cubicBezTo>
                <a:cubicBezTo>
                  <a:pt x="93" y="16"/>
                  <a:pt x="93" y="11"/>
                  <a:pt x="93" y="9"/>
                </a:cubicBezTo>
                <a:cubicBezTo>
                  <a:pt x="93" y="4"/>
                  <a:pt x="90" y="0"/>
                  <a:pt x="86" y="0"/>
                </a:cubicBezTo>
                <a:cubicBezTo>
                  <a:pt x="82" y="0"/>
                  <a:pt x="79" y="4"/>
                  <a:pt x="79" y="9"/>
                </a:cubicBezTo>
                <a:cubicBezTo>
                  <a:pt x="79" y="11"/>
                  <a:pt x="79" y="16"/>
                  <a:pt x="79" y="18"/>
                </a:cubicBezTo>
                <a:cubicBezTo>
                  <a:pt x="79" y="22"/>
                  <a:pt x="82" y="26"/>
                  <a:pt x="86" y="26"/>
                </a:cubicBezTo>
                <a:close/>
                <a:moveTo>
                  <a:pt x="26" y="86"/>
                </a:moveTo>
                <a:cubicBezTo>
                  <a:pt x="26" y="82"/>
                  <a:pt x="22" y="79"/>
                  <a:pt x="17" y="79"/>
                </a:cubicBezTo>
                <a:cubicBezTo>
                  <a:pt x="16" y="79"/>
                  <a:pt x="10" y="79"/>
                  <a:pt x="9" y="79"/>
                </a:cubicBezTo>
                <a:cubicBezTo>
                  <a:pt x="4" y="79"/>
                  <a:pt x="0" y="82"/>
                  <a:pt x="0" y="86"/>
                </a:cubicBezTo>
                <a:cubicBezTo>
                  <a:pt x="0" y="90"/>
                  <a:pt x="4" y="93"/>
                  <a:pt x="9" y="93"/>
                </a:cubicBezTo>
                <a:cubicBezTo>
                  <a:pt x="10" y="93"/>
                  <a:pt x="16" y="93"/>
                  <a:pt x="17" y="93"/>
                </a:cubicBezTo>
                <a:cubicBezTo>
                  <a:pt x="22" y="93"/>
                  <a:pt x="26" y="90"/>
                  <a:pt x="26" y="86"/>
                </a:cubicBezTo>
                <a:close/>
                <a:moveTo>
                  <a:pt x="86" y="120"/>
                </a:moveTo>
                <a:cubicBezTo>
                  <a:pt x="67" y="120"/>
                  <a:pt x="52" y="105"/>
                  <a:pt x="52" y="86"/>
                </a:cubicBezTo>
                <a:cubicBezTo>
                  <a:pt x="52" y="67"/>
                  <a:pt x="67" y="52"/>
                  <a:pt x="86" y="52"/>
                </a:cubicBezTo>
                <a:cubicBezTo>
                  <a:pt x="105" y="52"/>
                  <a:pt x="120" y="67"/>
                  <a:pt x="120" y="86"/>
                </a:cubicBezTo>
                <a:cubicBezTo>
                  <a:pt x="120" y="105"/>
                  <a:pt x="105" y="120"/>
                  <a:pt x="86" y="120"/>
                </a:cubicBezTo>
                <a:close/>
                <a:moveTo>
                  <a:pt x="86" y="39"/>
                </a:moveTo>
                <a:cubicBezTo>
                  <a:pt x="60" y="39"/>
                  <a:pt x="39" y="60"/>
                  <a:pt x="39" y="86"/>
                </a:cubicBezTo>
                <a:cubicBezTo>
                  <a:pt x="39" y="112"/>
                  <a:pt x="60" y="133"/>
                  <a:pt x="86" y="133"/>
                </a:cubicBezTo>
                <a:cubicBezTo>
                  <a:pt x="112" y="133"/>
                  <a:pt x="133" y="112"/>
                  <a:pt x="133" y="86"/>
                </a:cubicBezTo>
                <a:cubicBezTo>
                  <a:pt x="133" y="60"/>
                  <a:pt x="112" y="39"/>
                  <a:pt x="86" y="39"/>
                </a:cubicBezTo>
                <a:close/>
                <a:moveTo>
                  <a:pt x="163" y="79"/>
                </a:moveTo>
                <a:cubicBezTo>
                  <a:pt x="162" y="79"/>
                  <a:pt x="156" y="79"/>
                  <a:pt x="155" y="79"/>
                </a:cubicBezTo>
                <a:cubicBezTo>
                  <a:pt x="150" y="79"/>
                  <a:pt x="146" y="82"/>
                  <a:pt x="146" y="86"/>
                </a:cubicBezTo>
                <a:cubicBezTo>
                  <a:pt x="146" y="90"/>
                  <a:pt x="150" y="93"/>
                  <a:pt x="155" y="93"/>
                </a:cubicBezTo>
                <a:cubicBezTo>
                  <a:pt x="156" y="93"/>
                  <a:pt x="162" y="93"/>
                  <a:pt x="163" y="93"/>
                </a:cubicBezTo>
                <a:cubicBezTo>
                  <a:pt x="168" y="93"/>
                  <a:pt x="172" y="90"/>
                  <a:pt x="172" y="86"/>
                </a:cubicBezTo>
                <a:cubicBezTo>
                  <a:pt x="172" y="82"/>
                  <a:pt x="168" y="79"/>
                  <a:pt x="163" y="7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130911" tIns="65456" rIns="130911" bIns="65456" numCol="1" anchor="t" anchorCtr="0" compatLnSpc="1"/>
          <a:lstStyle/>
          <a:p>
            <a:pPr algn="ctr" defTabSz="96774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5" ker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6471" y="3528238"/>
            <a:ext cx="88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ONE</a:t>
            </a:r>
            <a:endParaRPr lang="zh-CN" altLang="en-US" sz="2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877310" y="3578225"/>
            <a:ext cx="1209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TWO</a:t>
            </a:r>
            <a:endParaRPr lang="zh-CN" altLang="en-US" sz="2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80480" y="3529330"/>
            <a:ext cx="1821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THREE</a:t>
            </a:r>
            <a:endParaRPr lang="zh-CN" altLang="en-US" sz="2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308465" y="3585210"/>
            <a:ext cx="1409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FOUR</a:t>
            </a:r>
            <a:endParaRPr lang="zh-CN" altLang="en-US" sz="2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17912"/>
            <a:ext cx="658906" cy="262217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784" y="2517413"/>
            <a:ext cx="492443" cy="19565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000" b="1"/>
              <a:t>BUSINESS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1472452" y="1976716"/>
            <a:ext cx="434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4F81BD"/>
                </a:solidFill>
              </a:rPr>
              <a:t>PART  ONE</a:t>
            </a:r>
            <a:endParaRPr lang="zh-CN" altLang="en-US" sz="4800" b="1">
              <a:solidFill>
                <a:srgbClr val="4F81B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2565" y="2899410"/>
            <a:ext cx="4899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667436" y="3853969"/>
            <a:ext cx="914400" cy="0"/>
          </a:xfrm>
          <a:prstGeom prst="line">
            <a:avLst/>
          </a:prstGeom>
          <a:ln w="412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边形 6"/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/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/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/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/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/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/>
          <p:cNvSpPr/>
          <p:nvPr/>
        </p:nvSpPr>
        <p:spPr bwMode="auto">
          <a:xfrm>
            <a:off x="-2674685" y="133350"/>
            <a:ext cx="802949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选题背景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6691" y="2110155"/>
            <a:ext cx="10338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 随着</a:t>
            </a:r>
            <a:r>
              <a:rPr lang="en-US" altLang="zh-CN" sz="2400" dirty="0">
                <a:solidFill>
                  <a:schemeClr val="bg1"/>
                </a:solidFill>
              </a:rPr>
              <a:t>ACM</a:t>
            </a:r>
            <a:r>
              <a:rPr lang="zh-CN" altLang="en-US" sz="2400" dirty="0">
                <a:solidFill>
                  <a:schemeClr val="bg1"/>
                </a:solidFill>
              </a:rPr>
              <a:t>竞赛的不断发展，各大高校逐渐重视</a:t>
            </a:r>
            <a:r>
              <a:rPr lang="en-US" altLang="zh-CN" sz="2400" dirty="0">
                <a:solidFill>
                  <a:schemeClr val="bg1"/>
                </a:solidFill>
              </a:rPr>
              <a:t>ACM</a:t>
            </a:r>
            <a:r>
              <a:rPr lang="zh-CN" altLang="en-US" sz="2400" dirty="0">
                <a:solidFill>
                  <a:schemeClr val="bg1"/>
                </a:solidFill>
              </a:rPr>
              <a:t>竞赛，纷纷在各大社交平台宣传学校内部的</a:t>
            </a:r>
            <a:r>
              <a:rPr lang="en-US" altLang="zh-CN" sz="2400" dirty="0">
                <a:solidFill>
                  <a:schemeClr val="bg1"/>
                </a:solidFill>
              </a:rPr>
              <a:t>ACM</a:t>
            </a:r>
            <a:r>
              <a:rPr lang="zh-CN" altLang="en-US" sz="2400" dirty="0">
                <a:solidFill>
                  <a:schemeClr val="bg1"/>
                </a:solidFill>
              </a:rPr>
              <a:t>校队。在这个新媒体时代，微信公众号是一种有效的传播手段，大部分高校已经拥有了自己的</a:t>
            </a:r>
            <a:r>
              <a:rPr lang="en-US" altLang="zh-CN" sz="2400" dirty="0">
                <a:solidFill>
                  <a:schemeClr val="bg1"/>
                </a:solidFill>
              </a:rPr>
              <a:t>ACM</a:t>
            </a:r>
            <a:r>
              <a:rPr lang="zh-CN" altLang="en-US" sz="2400" dirty="0">
                <a:solidFill>
                  <a:schemeClr val="bg1"/>
                </a:solidFill>
              </a:rPr>
              <a:t>公众号，而我校未能在这一大影响力的平台有自己的一席之地，因此我将设计实现</a:t>
            </a:r>
            <a:r>
              <a:rPr lang="en-US" altLang="zh-CN" sz="2400" dirty="0">
                <a:solidFill>
                  <a:schemeClr val="bg1"/>
                </a:solidFill>
              </a:rPr>
              <a:t>ACM</a:t>
            </a:r>
            <a:r>
              <a:rPr lang="zh-CN" altLang="en-US" sz="2400" dirty="0">
                <a:solidFill>
                  <a:schemeClr val="bg1"/>
                </a:solidFill>
              </a:rPr>
              <a:t>公众号去宣传我校</a:t>
            </a:r>
            <a:r>
              <a:rPr lang="en-US" altLang="zh-CN" sz="2400" dirty="0">
                <a:solidFill>
                  <a:schemeClr val="bg1"/>
                </a:solidFill>
              </a:rPr>
              <a:t>ACM</a:t>
            </a:r>
            <a:r>
              <a:rPr lang="zh-CN" altLang="en-US" sz="2400" dirty="0">
                <a:solidFill>
                  <a:schemeClr val="bg1"/>
                </a:solidFill>
              </a:rPr>
              <a:t>信息。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17912"/>
            <a:ext cx="658906" cy="262217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784" y="2517413"/>
            <a:ext cx="492443" cy="19565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BUSINESS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2452" y="1976716"/>
            <a:ext cx="434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PART  TWO</a:t>
            </a: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2451" y="2899432"/>
            <a:ext cx="434293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系统架构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667436" y="3853969"/>
            <a:ext cx="914400" cy="0"/>
          </a:xfrm>
          <a:prstGeom prst="line">
            <a:avLst/>
          </a:prstGeom>
          <a:ln w="412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边形 6"/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等腰三角形 17"/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菱形 10"/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平行四边形 11"/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等腰三角形 12"/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等腰三角形 22"/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等腰三角形 23"/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等腰三角形 18"/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梯形 19"/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/>
          <p:cNvSpPr/>
          <p:nvPr/>
        </p:nvSpPr>
        <p:spPr bwMode="auto">
          <a:xfrm>
            <a:off x="-2674685" y="133350"/>
            <a:ext cx="802949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系统架构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0" y="2135073"/>
            <a:ext cx="11354719" cy="1649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51828" y="41499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微信公众号响应架构图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/>
          <p:cNvSpPr/>
          <p:nvPr/>
        </p:nvSpPr>
        <p:spPr bwMode="auto">
          <a:xfrm>
            <a:off x="-2674685" y="133350"/>
            <a:ext cx="802949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系统架构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15265" y="59647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系统架构图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38" y="832405"/>
            <a:ext cx="8736523" cy="5007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/>
          <p:cNvSpPr/>
          <p:nvPr/>
        </p:nvSpPr>
        <p:spPr bwMode="auto">
          <a:xfrm>
            <a:off x="-2674685" y="133350"/>
            <a:ext cx="802949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系统架构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36088" y="2365148"/>
            <a:ext cx="4381500" cy="41819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6088" y="1869445"/>
            <a:ext cx="1107996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panose="020B0503020204020204" charset="-122"/>
              </a:rPr>
              <a:t>开发语言</a:t>
            </a:r>
            <a:endParaRPr lang="en-US" altLang="zh-CN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51442" y="1688123"/>
            <a:ext cx="2031325" cy="88900"/>
          </a:xfrm>
          <a:prstGeom prst="rect">
            <a:avLst/>
          </a:prstGeom>
          <a:solidFill>
            <a:srgbClr val="91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51442" y="2229455"/>
            <a:ext cx="4381500" cy="41819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IntelliJ IDEA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Sublime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JDK 10</a:t>
            </a:r>
          </a:p>
        </p:txBody>
      </p:sp>
      <p:sp>
        <p:nvSpPr>
          <p:cNvPr id="25" name="矩形 24"/>
          <p:cNvSpPr/>
          <p:nvPr/>
        </p:nvSpPr>
        <p:spPr>
          <a:xfrm>
            <a:off x="6551442" y="1777023"/>
            <a:ext cx="1107996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panose="020B0503020204020204" charset="-122"/>
              </a:rPr>
              <a:t>开发工具</a:t>
            </a:r>
            <a:endParaRPr lang="en-US" altLang="zh-CN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6088" y="1688123"/>
            <a:ext cx="2031325" cy="889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6088" y="4219899"/>
            <a:ext cx="4381500" cy="41819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SpringMVC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React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6088" y="3724196"/>
            <a:ext cx="1107996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panose="020B0503020204020204" charset="-122"/>
              </a:rPr>
              <a:t>关键技术</a:t>
            </a:r>
            <a:endParaRPr lang="en-US" altLang="zh-CN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51442" y="3542874"/>
            <a:ext cx="2031325" cy="88900"/>
          </a:xfrm>
          <a:prstGeom prst="rect">
            <a:avLst/>
          </a:prstGeom>
          <a:solidFill>
            <a:srgbClr val="F28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51442" y="4084206"/>
            <a:ext cx="4381500" cy="41819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Redis</a:t>
            </a:r>
          </a:p>
        </p:txBody>
      </p:sp>
      <p:sp>
        <p:nvSpPr>
          <p:cNvPr id="31" name="矩形 30"/>
          <p:cNvSpPr/>
          <p:nvPr/>
        </p:nvSpPr>
        <p:spPr>
          <a:xfrm>
            <a:off x="6551442" y="3631774"/>
            <a:ext cx="877163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panose="020B0503020204020204" charset="-122"/>
              </a:rPr>
              <a:t>数据库</a:t>
            </a:r>
            <a:endParaRPr lang="en-US" altLang="zh-CN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6088" y="3542874"/>
            <a:ext cx="2031325" cy="889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17912"/>
            <a:ext cx="658906" cy="262217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784" y="2517413"/>
            <a:ext cx="492443" cy="19565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BUSINESS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2452" y="1976716"/>
            <a:ext cx="4342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PART  Three</a:t>
            </a: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2451" y="2899432"/>
            <a:ext cx="434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功能结构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72451" y="3853969"/>
            <a:ext cx="6010899" cy="8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  <a:sym typeface="Century Gothic" panose="020B0502020202020204" pitchFamily="34" charset="0"/>
              </a:rPr>
              <a:t>Four short words sum up what has lifted most successful individuals above the crowd a little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  <a:sym typeface="Century Gothic" panose="020B0502020202020204" pitchFamily="34" charset="0"/>
              </a:rPr>
              <a:t>bit m short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  <a:sym typeface="Century Gothic" panose="020B0502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667436" y="3853969"/>
            <a:ext cx="914400" cy="0"/>
          </a:xfrm>
          <a:prstGeom prst="line">
            <a:avLst/>
          </a:prstGeom>
          <a:ln w="412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边形 6"/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等腰三角形 17"/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菱形 10"/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平行四边形 11"/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等腰三角形 12"/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等腰三角形 22"/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等腰三角形 23"/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等腰三角形 18"/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梯形 19"/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 Narrow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1">
      <a:majorFont>
        <a:latin typeface="Arial Narrow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577</Words>
  <Application>Microsoft Office PowerPoint</Application>
  <PresentationFormat>宽屏</PresentationFormat>
  <Paragraphs>98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微软雅黑</vt:lpstr>
      <vt:lpstr>微软雅黑 Light</vt:lpstr>
      <vt:lpstr>Arial</vt:lpstr>
      <vt:lpstr>Arial Narrow</vt:lpstr>
      <vt:lpstr>Calibri</vt:lpstr>
      <vt:lpstr>Century Gothic</vt:lpstr>
      <vt:lpstr>第一PPT，www.1ppt.com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商务汇报</dc:title>
  <dc:creator>第一PPT</dc:creator>
  <cp:keywords>www.1ppt.com</cp:keywords>
  <dc:description>www.1ppt.com</dc:description>
  <cp:lastModifiedBy>Windows 用户</cp:lastModifiedBy>
  <cp:revision>246</cp:revision>
  <dcterms:created xsi:type="dcterms:W3CDTF">2018-08-06T06:49:00Z</dcterms:created>
  <dcterms:modified xsi:type="dcterms:W3CDTF">2019-05-31T05:10:29Z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