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6576000" cx="27432000"/>
  <p:notesSz cx="6858000" cy="9144000"/>
  <p:embeddedFontLst>
    <p:embeddedFont>
      <p:font typeface="Roboto"/>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520">
          <p15:clr>
            <a:srgbClr val="747775"/>
          </p15:clr>
        </p15:guide>
        <p15:guide id="2" pos="8640">
          <p15:clr>
            <a:srgbClr val="747775"/>
          </p15:clr>
        </p15:guide>
      </p15:sldGuideLst>
    </p:ext>
    <p:ext uri="http://customooxmlschemas.google.com/">
      <go:slidesCustomData xmlns:go="http://customooxmlschemas.google.com/" r:id="rId11" roundtripDataSignature="AMtx7mi2rGT4MDcdwb09eJ8qdXGoC9UL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520" orient="horz"/>
        <p:guide pos="8640"/>
      </p:guideLst>
    </p:cSldViewPr>
  </p:slideViewPr>
</p:viewPr>
</file>

<file path=ppt/_rels/presentation.xml.rels><?xml version="1.0" encoding="UTF-8" standalone="yes"?><Relationships xmlns="http://schemas.openxmlformats.org/package/2006/relationships"><Relationship Id="rId11" Type="http://customschemas.google.com/relationships/presentationmetadata" Target="metadata"/><Relationship Id="rId10"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Roboto-regular.fntdata"/><Relationship Id="rId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43447" y="685800"/>
            <a:ext cx="2571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2143447" y="685800"/>
            <a:ext cx="2571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
          <p:cNvSpPr txBox="1"/>
          <p:nvPr>
            <p:ph type="ctrTitle"/>
          </p:nvPr>
        </p:nvSpPr>
        <p:spPr>
          <a:xfrm>
            <a:off x="935125" y="5294756"/>
            <a:ext cx="25561800" cy="14596200"/>
          </a:xfrm>
          <a:prstGeom prst="rect">
            <a:avLst/>
          </a:prstGeom>
          <a:noFill/>
          <a:ln>
            <a:noFill/>
          </a:ln>
        </p:spPr>
        <p:txBody>
          <a:bodyPr anchorCtr="0" anchor="b" bIns="399550" lIns="399550" spcFirstLastPara="1" rIns="399550" wrap="square" tIns="399550">
            <a:normAutofit/>
          </a:bodyPr>
          <a:lstStyle>
            <a:lvl1pPr lvl="0" algn="ctr">
              <a:lnSpc>
                <a:spcPct val="100000"/>
              </a:lnSpc>
              <a:spcBef>
                <a:spcPts val="0"/>
              </a:spcBef>
              <a:spcAft>
                <a:spcPts val="0"/>
              </a:spcAft>
              <a:buSzPts val="22700"/>
              <a:buNone/>
              <a:defRPr sz="22700"/>
            </a:lvl1pPr>
            <a:lvl2pPr lvl="1" algn="ctr">
              <a:lnSpc>
                <a:spcPct val="100000"/>
              </a:lnSpc>
              <a:spcBef>
                <a:spcPts val="0"/>
              </a:spcBef>
              <a:spcAft>
                <a:spcPts val="0"/>
              </a:spcAft>
              <a:buSzPts val="22700"/>
              <a:buNone/>
              <a:defRPr sz="22700"/>
            </a:lvl2pPr>
            <a:lvl3pPr lvl="2" algn="ctr">
              <a:lnSpc>
                <a:spcPct val="100000"/>
              </a:lnSpc>
              <a:spcBef>
                <a:spcPts val="0"/>
              </a:spcBef>
              <a:spcAft>
                <a:spcPts val="0"/>
              </a:spcAft>
              <a:buSzPts val="22700"/>
              <a:buNone/>
              <a:defRPr sz="22700"/>
            </a:lvl3pPr>
            <a:lvl4pPr lvl="3" algn="ctr">
              <a:lnSpc>
                <a:spcPct val="100000"/>
              </a:lnSpc>
              <a:spcBef>
                <a:spcPts val="0"/>
              </a:spcBef>
              <a:spcAft>
                <a:spcPts val="0"/>
              </a:spcAft>
              <a:buSzPts val="22700"/>
              <a:buNone/>
              <a:defRPr sz="22700"/>
            </a:lvl4pPr>
            <a:lvl5pPr lvl="4" algn="ctr">
              <a:lnSpc>
                <a:spcPct val="100000"/>
              </a:lnSpc>
              <a:spcBef>
                <a:spcPts val="0"/>
              </a:spcBef>
              <a:spcAft>
                <a:spcPts val="0"/>
              </a:spcAft>
              <a:buSzPts val="22700"/>
              <a:buNone/>
              <a:defRPr sz="22700"/>
            </a:lvl5pPr>
            <a:lvl6pPr lvl="5" algn="ctr">
              <a:lnSpc>
                <a:spcPct val="100000"/>
              </a:lnSpc>
              <a:spcBef>
                <a:spcPts val="0"/>
              </a:spcBef>
              <a:spcAft>
                <a:spcPts val="0"/>
              </a:spcAft>
              <a:buSzPts val="22700"/>
              <a:buNone/>
              <a:defRPr sz="22700"/>
            </a:lvl6pPr>
            <a:lvl7pPr lvl="6" algn="ctr">
              <a:lnSpc>
                <a:spcPct val="100000"/>
              </a:lnSpc>
              <a:spcBef>
                <a:spcPts val="0"/>
              </a:spcBef>
              <a:spcAft>
                <a:spcPts val="0"/>
              </a:spcAft>
              <a:buSzPts val="22700"/>
              <a:buNone/>
              <a:defRPr sz="22700"/>
            </a:lvl7pPr>
            <a:lvl8pPr lvl="7" algn="ctr">
              <a:lnSpc>
                <a:spcPct val="100000"/>
              </a:lnSpc>
              <a:spcBef>
                <a:spcPts val="0"/>
              </a:spcBef>
              <a:spcAft>
                <a:spcPts val="0"/>
              </a:spcAft>
              <a:buSzPts val="22700"/>
              <a:buNone/>
              <a:defRPr sz="22700"/>
            </a:lvl8pPr>
            <a:lvl9pPr lvl="8" algn="ctr">
              <a:lnSpc>
                <a:spcPct val="100000"/>
              </a:lnSpc>
              <a:spcBef>
                <a:spcPts val="0"/>
              </a:spcBef>
              <a:spcAft>
                <a:spcPts val="0"/>
              </a:spcAft>
              <a:buSzPts val="22700"/>
              <a:buNone/>
              <a:defRPr sz="22700"/>
            </a:lvl9pPr>
          </a:lstStyle>
          <a:p/>
        </p:txBody>
      </p:sp>
      <p:sp>
        <p:nvSpPr>
          <p:cNvPr id="11" name="Google Shape;11;p3"/>
          <p:cNvSpPr txBox="1"/>
          <p:nvPr>
            <p:ph idx="1" type="subTitle"/>
          </p:nvPr>
        </p:nvSpPr>
        <p:spPr>
          <a:xfrm>
            <a:off x="935100" y="20153778"/>
            <a:ext cx="25561800" cy="5636400"/>
          </a:xfrm>
          <a:prstGeom prst="rect">
            <a:avLst/>
          </a:prstGeom>
          <a:noFill/>
          <a:ln>
            <a:noFill/>
          </a:ln>
        </p:spPr>
        <p:txBody>
          <a:bodyPr anchorCtr="0" anchor="t" bIns="399550" lIns="399550" spcFirstLastPara="1" rIns="399550" wrap="square" tIns="399550">
            <a:normAutofit/>
          </a:bodyPr>
          <a:lstStyle>
            <a:lvl1pPr lvl="0" algn="ctr">
              <a:lnSpc>
                <a:spcPct val="100000"/>
              </a:lnSpc>
              <a:spcBef>
                <a:spcPts val="0"/>
              </a:spcBef>
              <a:spcAft>
                <a:spcPts val="0"/>
              </a:spcAft>
              <a:buSzPts val="12200"/>
              <a:buNone/>
              <a:defRPr sz="12200"/>
            </a:lvl1pPr>
            <a:lvl2pPr lvl="1" algn="ctr">
              <a:lnSpc>
                <a:spcPct val="100000"/>
              </a:lnSpc>
              <a:spcBef>
                <a:spcPts val="0"/>
              </a:spcBef>
              <a:spcAft>
                <a:spcPts val="0"/>
              </a:spcAft>
              <a:buSzPts val="12200"/>
              <a:buNone/>
              <a:defRPr sz="12200"/>
            </a:lvl2pPr>
            <a:lvl3pPr lvl="2" algn="ctr">
              <a:lnSpc>
                <a:spcPct val="100000"/>
              </a:lnSpc>
              <a:spcBef>
                <a:spcPts val="0"/>
              </a:spcBef>
              <a:spcAft>
                <a:spcPts val="0"/>
              </a:spcAft>
              <a:buSzPts val="12200"/>
              <a:buNone/>
              <a:defRPr sz="12200"/>
            </a:lvl3pPr>
            <a:lvl4pPr lvl="3" algn="ctr">
              <a:lnSpc>
                <a:spcPct val="100000"/>
              </a:lnSpc>
              <a:spcBef>
                <a:spcPts val="0"/>
              </a:spcBef>
              <a:spcAft>
                <a:spcPts val="0"/>
              </a:spcAft>
              <a:buSzPts val="12200"/>
              <a:buNone/>
              <a:defRPr sz="12200"/>
            </a:lvl4pPr>
            <a:lvl5pPr lvl="4" algn="ctr">
              <a:lnSpc>
                <a:spcPct val="100000"/>
              </a:lnSpc>
              <a:spcBef>
                <a:spcPts val="0"/>
              </a:spcBef>
              <a:spcAft>
                <a:spcPts val="0"/>
              </a:spcAft>
              <a:buSzPts val="12200"/>
              <a:buNone/>
              <a:defRPr sz="12200"/>
            </a:lvl5pPr>
            <a:lvl6pPr lvl="5" algn="ctr">
              <a:lnSpc>
                <a:spcPct val="100000"/>
              </a:lnSpc>
              <a:spcBef>
                <a:spcPts val="0"/>
              </a:spcBef>
              <a:spcAft>
                <a:spcPts val="0"/>
              </a:spcAft>
              <a:buSzPts val="12200"/>
              <a:buNone/>
              <a:defRPr sz="12200"/>
            </a:lvl6pPr>
            <a:lvl7pPr lvl="6" algn="ctr">
              <a:lnSpc>
                <a:spcPct val="100000"/>
              </a:lnSpc>
              <a:spcBef>
                <a:spcPts val="0"/>
              </a:spcBef>
              <a:spcAft>
                <a:spcPts val="0"/>
              </a:spcAft>
              <a:buSzPts val="12200"/>
              <a:buNone/>
              <a:defRPr sz="12200"/>
            </a:lvl7pPr>
            <a:lvl8pPr lvl="7" algn="ctr">
              <a:lnSpc>
                <a:spcPct val="100000"/>
              </a:lnSpc>
              <a:spcBef>
                <a:spcPts val="0"/>
              </a:spcBef>
              <a:spcAft>
                <a:spcPts val="0"/>
              </a:spcAft>
              <a:buSzPts val="12200"/>
              <a:buNone/>
              <a:defRPr sz="12200"/>
            </a:lvl8pPr>
            <a:lvl9pPr lvl="8" algn="ctr">
              <a:lnSpc>
                <a:spcPct val="100000"/>
              </a:lnSpc>
              <a:spcBef>
                <a:spcPts val="0"/>
              </a:spcBef>
              <a:spcAft>
                <a:spcPts val="0"/>
              </a:spcAft>
              <a:buSzPts val="12200"/>
              <a:buNone/>
              <a:defRPr sz="12200"/>
            </a:lvl9pPr>
          </a:lstStyle>
          <a:p/>
        </p:txBody>
      </p:sp>
      <p:sp>
        <p:nvSpPr>
          <p:cNvPr id="12" name="Google Shape;12;p3"/>
          <p:cNvSpPr txBox="1"/>
          <p:nvPr>
            <p:ph idx="12" type="sldNum"/>
          </p:nvPr>
        </p:nvSpPr>
        <p:spPr>
          <a:xfrm>
            <a:off x="25417373" y="33160653"/>
            <a:ext cx="1646100" cy="2799000"/>
          </a:xfrm>
          <a:prstGeom prst="rect">
            <a:avLst/>
          </a:prstGeom>
          <a:noFill/>
          <a:ln>
            <a:noFill/>
          </a:ln>
        </p:spPr>
        <p:txBody>
          <a:bodyPr anchorCtr="0" anchor="ctr" bIns="399550" lIns="399550" spcFirstLastPara="1" rIns="399550" wrap="square" tIns="399550">
            <a:normAutofit/>
          </a:bodyPr>
          <a:lstStyle>
            <a:lvl1pPr indent="0" lvl="0"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2"/>
          <p:cNvSpPr txBox="1"/>
          <p:nvPr>
            <p:ph hasCustomPrompt="1" type="title"/>
          </p:nvPr>
        </p:nvSpPr>
        <p:spPr>
          <a:xfrm>
            <a:off x="935100" y="7865778"/>
            <a:ext cx="25561800" cy="13962600"/>
          </a:xfrm>
          <a:prstGeom prst="rect">
            <a:avLst/>
          </a:prstGeom>
          <a:noFill/>
          <a:ln>
            <a:noFill/>
          </a:ln>
        </p:spPr>
        <p:txBody>
          <a:bodyPr anchorCtr="0" anchor="b" bIns="399550" lIns="399550" spcFirstLastPara="1" rIns="399550" wrap="square" tIns="399550">
            <a:normAutofit/>
          </a:bodyPr>
          <a:lstStyle>
            <a:lvl1pPr lvl="0" algn="ctr">
              <a:lnSpc>
                <a:spcPct val="100000"/>
              </a:lnSpc>
              <a:spcBef>
                <a:spcPts val="0"/>
              </a:spcBef>
              <a:spcAft>
                <a:spcPts val="0"/>
              </a:spcAft>
              <a:buSzPts val="52400"/>
              <a:buNone/>
              <a:defRPr sz="52400"/>
            </a:lvl1pPr>
            <a:lvl2pPr lvl="1" algn="ctr">
              <a:lnSpc>
                <a:spcPct val="100000"/>
              </a:lnSpc>
              <a:spcBef>
                <a:spcPts val="0"/>
              </a:spcBef>
              <a:spcAft>
                <a:spcPts val="0"/>
              </a:spcAft>
              <a:buSzPts val="52400"/>
              <a:buNone/>
              <a:defRPr sz="52400"/>
            </a:lvl2pPr>
            <a:lvl3pPr lvl="2" algn="ctr">
              <a:lnSpc>
                <a:spcPct val="100000"/>
              </a:lnSpc>
              <a:spcBef>
                <a:spcPts val="0"/>
              </a:spcBef>
              <a:spcAft>
                <a:spcPts val="0"/>
              </a:spcAft>
              <a:buSzPts val="52400"/>
              <a:buNone/>
              <a:defRPr sz="52400"/>
            </a:lvl3pPr>
            <a:lvl4pPr lvl="3" algn="ctr">
              <a:lnSpc>
                <a:spcPct val="100000"/>
              </a:lnSpc>
              <a:spcBef>
                <a:spcPts val="0"/>
              </a:spcBef>
              <a:spcAft>
                <a:spcPts val="0"/>
              </a:spcAft>
              <a:buSzPts val="52400"/>
              <a:buNone/>
              <a:defRPr sz="52400"/>
            </a:lvl4pPr>
            <a:lvl5pPr lvl="4" algn="ctr">
              <a:lnSpc>
                <a:spcPct val="100000"/>
              </a:lnSpc>
              <a:spcBef>
                <a:spcPts val="0"/>
              </a:spcBef>
              <a:spcAft>
                <a:spcPts val="0"/>
              </a:spcAft>
              <a:buSzPts val="52400"/>
              <a:buNone/>
              <a:defRPr sz="52400"/>
            </a:lvl5pPr>
            <a:lvl6pPr lvl="5" algn="ctr">
              <a:lnSpc>
                <a:spcPct val="100000"/>
              </a:lnSpc>
              <a:spcBef>
                <a:spcPts val="0"/>
              </a:spcBef>
              <a:spcAft>
                <a:spcPts val="0"/>
              </a:spcAft>
              <a:buSzPts val="52400"/>
              <a:buNone/>
              <a:defRPr sz="52400"/>
            </a:lvl6pPr>
            <a:lvl7pPr lvl="6" algn="ctr">
              <a:lnSpc>
                <a:spcPct val="100000"/>
              </a:lnSpc>
              <a:spcBef>
                <a:spcPts val="0"/>
              </a:spcBef>
              <a:spcAft>
                <a:spcPts val="0"/>
              </a:spcAft>
              <a:buSzPts val="52400"/>
              <a:buNone/>
              <a:defRPr sz="52400"/>
            </a:lvl7pPr>
            <a:lvl8pPr lvl="7" algn="ctr">
              <a:lnSpc>
                <a:spcPct val="100000"/>
              </a:lnSpc>
              <a:spcBef>
                <a:spcPts val="0"/>
              </a:spcBef>
              <a:spcAft>
                <a:spcPts val="0"/>
              </a:spcAft>
              <a:buSzPts val="52400"/>
              <a:buNone/>
              <a:defRPr sz="52400"/>
            </a:lvl8pPr>
            <a:lvl9pPr lvl="8" algn="ctr">
              <a:lnSpc>
                <a:spcPct val="100000"/>
              </a:lnSpc>
              <a:spcBef>
                <a:spcPts val="0"/>
              </a:spcBef>
              <a:spcAft>
                <a:spcPts val="0"/>
              </a:spcAft>
              <a:buSzPts val="52400"/>
              <a:buNone/>
              <a:defRPr sz="52400"/>
            </a:lvl9pPr>
          </a:lstStyle>
          <a:p>
            <a:r>
              <a:t>xx%</a:t>
            </a:r>
          </a:p>
        </p:txBody>
      </p:sp>
      <p:sp>
        <p:nvSpPr>
          <p:cNvPr id="46" name="Google Shape;46;p12"/>
          <p:cNvSpPr txBox="1"/>
          <p:nvPr>
            <p:ph idx="1" type="body"/>
          </p:nvPr>
        </p:nvSpPr>
        <p:spPr>
          <a:xfrm>
            <a:off x="935100" y="22415822"/>
            <a:ext cx="25561800" cy="9250200"/>
          </a:xfrm>
          <a:prstGeom prst="rect">
            <a:avLst/>
          </a:prstGeom>
          <a:noFill/>
          <a:ln>
            <a:noFill/>
          </a:ln>
        </p:spPr>
        <p:txBody>
          <a:bodyPr anchorCtr="0" anchor="t" bIns="399550" lIns="399550" spcFirstLastPara="1" rIns="399550" wrap="square" tIns="399550">
            <a:normAutofit/>
          </a:bodyPr>
          <a:lstStyle>
            <a:lvl1pPr indent="-730250" lvl="0" marL="457200" algn="ctr">
              <a:lnSpc>
                <a:spcPct val="115000"/>
              </a:lnSpc>
              <a:spcBef>
                <a:spcPts val="0"/>
              </a:spcBef>
              <a:spcAft>
                <a:spcPts val="0"/>
              </a:spcAft>
              <a:buSzPts val="7900"/>
              <a:buChar char="●"/>
              <a:defRPr/>
            </a:lvl1pPr>
            <a:lvl2pPr indent="-615950" lvl="1" marL="914400" algn="ctr">
              <a:lnSpc>
                <a:spcPct val="115000"/>
              </a:lnSpc>
              <a:spcBef>
                <a:spcPts val="0"/>
              </a:spcBef>
              <a:spcAft>
                <a:spcPts val="0"/>
              </a:spcAft>
              <a:buSzPts val="6100"/>
              <a:buChar char="○"/>
              <a:defRPr/>
            </a:lvl2pPr>
            <a:lvl3pPr indent="-615950" lvl="2" marL="1371600" algn="ctr">
              <a:lnSpc>
                <a:spcPct val="115000"/>
              </a:lnSpc>
              <a:spcBef>
                <a:spcPts val="0"/>
              </a:spcBef>
              <a:spcAft>
                <a:spcPts val="0"/>
              </a:spcAft>
              <a:buSzPts val="6100"/>
              <a:buChar char="■"/>
              <a:defRPr/>
            </a:lvl3pPr>
            <a:lvl4pPr indent="-615950" lvl="3" marL="1828800" algn="ctr">
              <a:lnSpc>
                <a:spcPct val="115000"/>
              </a:lnSpc>
              <a:spcBef>
                <a:spcPts val="0"/>
              </a:spcBef>
              <a:spcAft>
                <a:spcPts val="0"/>
              </a:spcAft>
              <a:buSzPts val="6100"/>
              <a:buChar char="●"/>
              <a:defRPr/>
            </a:lvl4pPr>
            <a:lvl5pPr indent="-615950" lvl="4" marL="2286000" algn="ctr">
              <a:lnSpc>
                <a:spcPct val="115000"/>
              </a:lnSpc>
              <a:spcBef>
                <a:spcPts val="0"/>
              </a:spcBef>
              <a:spcAft>
                <a:spcPts val="0"/>
              </a:spcAft>
              <a:buSzPts val="6100"/>
              <a:buChar char="○"/>
              <a:defRPr/>
            </a:lvl5pPr>
            <a:lvl6pPr indent="-615950" lvl="5" marL="2743200" algn="ctr">
              <a:lnSpc>
                <a:spcPct val="115000"/>
              </a:lnSpc>
              <a:spcBef>
                <a:spcPts val="0"/>
              </a:spcBef>
              <a:spcAft>
                <a:spcPts val="0"/>
              </a:spcAft>
              <a:buSzPts val="6100"/>
              <a:buChar char="■"/>
              <a:defRPr/>
            </a:lvl6pPr>
            <a:lvl7pPr indent="-615950" lvl="6" marL="3200400" algn="ctr">
              <a:lnSpc>
                <a:spcPct val="115000"/>
              </a:lnSpc>
              <a:spcBef>
                <a:spcPts val="0"/>
              </a:spcBef>
              <a:spcAft>
                <a:spcPts val="0"/>
              </a:spcAft>
              <a:buSzPts val="6100"/>
              <a:buChar char="●"/>
              <a:defRPr/>
            </a:lvl7pPr>
            <a:lvl8pPr indent="-615950" lvl="7" marL="3657600" algn="ctr">
              <a:lnSpc>
                <a:spcPct val="115000"/>
              </a:lnSpc>
              <a:spcBef>
                <a:spcPts val="0"/>
              </a:spcBef>
              <a:spcAft>
                <a:spcPts val="0"/>
              </a:spcAft>
              <a:buSzPts val="6100"/>
              <a:buChar char="○"/>
              <a:defRPr/>
            </a:lvl8pPr>
            <a:lvl9pPr indent="-615950" lvl="8" marL="4114800" algn="ctr">
              <a:lnSpc>
                <a:spcPct val="115000"/>
              </a:lnSpc>
              <a:spcBef>
                <a:spcPts val="0"/>
              </a:spcBef>
              <a:spcAft>
                <a:spcPts val="0"/>
              </a:spcAft>
              <a:buSzPts val="6100"/>
              <a:buChar char="■"/>
              <a:defRPr/>
            </a:lvl9pPr>
          </a:lstStyle>
          <a:p/>
        </p:txBody>
      </p:sp>
      <p:sp>
        <p:nvSpPr>
          <p:cNvPr id="47" name="Google Shape;47;p12"/>
          <p:cNvSpPr txBox="1"/>
          <p:nvPr>
            <p:ph idx="12" type="sldNum"/>
          </p:nvPr>
        </p:nvSpPr>
        <p:spPr>
          <a:xfrm>
            <a:off x="25417373" y="33160653"/>
            <a:ext cx="1646100" cy="2799000"/>
          </a:xfrm>
          <a:prstGeom prst="rect">
            <a:avLst/>
          </a:prstGeom>
          <a:noFill/>
          <a:ln>
            <a:noFill/>
          </a:ln>
        </p:spPr>
        <p:txBody>
          <a:bodyPr anchorCtr="0" anchor="ctr" bIns="399550" lIns="399550" spcFirstLastPara="1" rIns="399550" wrap="square" tIns="399550">
            <a:normAutofit/>
          </a:bodyPr>
          <a:lstStyle>
            <a:lvl1pPr indent="0" lvl="0"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3"/>
          <p:cNvSpPr txBox="1"/>
          <p:nvPr>
            <p:ph idx="12" type="sldNum"/>
          </p:nvPr>
        </p:nvSpPr>
        <p:spPr>
          <a:xfrm>
            <a:off x="25417373" y="33160653"/>
            <a:ext cx="1646100" cy="2799000"/>
          </a:xfrm>
          <a:prstGeom prst="rect">
            <a:avLst/>
          </a:prstGeom>
          <a:noFill/>
          <a:ln>
            <a:noFill/>
          </a:ln>
        </p:spPr>
        <p:txBody>
          <a:bodyPr anchorCtr="0" anchor="ctr" bIns="399550" lIns="399550" spcFirstLastPara="1" rIns="399550" wrap="square" tIns="399550">
            <a:normAutofit/>
          </a:bodyPr>
          <a:lstStyle>
            <a:lvl1pPr indent="0" lvl="0"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4"/>
          <p:cNvSpPr txBox="1"/>
          <p:nvPr>
            <p:ph type="title"/>
          </p:nvPr>
        </p:nvSpPr>
        <p:spPr>
          <a:xfrm>
            <a:off x="935100" y="15294933"/>
            <a:ext cx="25561800" cy="5986200"/>
          </a:xfrm>
          <a:prstGeom prst="rect">
            <a:avLst/>
          </a:prstGeom>
          <a:noFill/>
          <a:ln>
            <a:noFill/>
          </a:ln>
        </p:spPr>
        <p:txBody>
          <a:bodyPr anchorCtr="0" anchor="ctr" bIns="399550" lIns="399550" spcFirstLastPara="1" rIns="399550" wrap="square" tIns="399550">
            <a:normAutofit/>
          </a:bodyPr>
          <a:lstStyle>
            <a:lvl1pPr lvl="0" algn="ctr">
              <a:lnSpc>
                <a:spcPct val="100000"/>
              </a:lnSpc>
              <a:spcBef>
                <a:spcPts val="0"/>
              </a:spcBef>
              <a:spcAft>
                <a:spcPts val="0"/>
              </a:spcAft>
              <a:buSzPts val="15700"/>
              <a:buNone/>
              <a:defRPr sz="15700"/>
            </a:lvl1pPr>
            <a:lvl2pPr lvl="1" algn="ctr">
              <a:lnSpc>
                <a:spcPct val="100000"/>
              </a:lnSpc>
              <a:spcBef>
                <a:spcPts val="0"/>
              </a:spcBef>
              <a:spcAft>
                <a:spcPts val="0"/>
              </a:spcAft>
              <a:buSzPts val="15700"/>
              <a:buNone/>
              <a:defRPr sz="15700"/>
            </a:lvl2pPr>
            <a:lvl3pPr lvl="2" algn="ctr">
              <a:lnSpc>
                <a:spcPct val="100000"/>
              </a:lnSpc>
              <a:spcBef>
                <a:spcPts val="0"/>
              </a:spcBef>
              <a:spcAft>
                <a:spcPts val="0"/>
              </a:spcAft>
              <a:buSzPts val="15700"/>
              <a:buNone/>
              <a:defRPr sz="15700"/>
            </a:lvl3pPr>
            <a:lvl4pPr lvl="3" algn="ctr">
              <a:lnSpc>
                <a:spcPct val="100000"/>
              </a:lnSpc>
              <a:spcBef>
                <a:spcPts val="0"/>
              </a:spcBef>
              <a:spcAft>
                <a:spcPts val="0"/>
              </a:spcAft>
              <a:buSzPts val="15700"/>
              <a:buNone/>
              <a:defRPr sz="15700"/>
            </a:lvl4pPr>
            <a:lvl5pPr lvl="4" algn="ctr">
              <a:lnSpc>
                <a:spcPct val="100000"/>
              </a:lnSpc>
              <a:spcBef>
                <a:spcPts val="0"/>
              </a:spcBef>
              <a:spcAft>
                <a:spcPts val="0"/>
              </a:spcAft>
              <a:buSzPts val="15700"/>
              <a:buNone/>
              <a:defRPr sz="15700"/>
            </a:lvl5pPr>
            <a:lvl6pPr lvl="5" algn="ctr">
              <a:lnSpc>
                <a:spcPct val="100000"/>
              </a:lnSpc>
              <a:spcBef>
                <a:spcPts val="0"/>
              </a:spcBef>
              <a:spcAft>
                <a:spcPts val="0"/>
              </a:spcAft>
              <a:buSzPts val="15700"/>
              <a:buNone/>
              <a:defRPr sz="15700"/>
            </a:lvl6pPr>
            <a:lvl7pPr lvl="6" algn="ctr">
              <a:lnSpc>
                <a:spcPct val="100000"/>
              </a:lnSpc>
              <a:spcBef>
                <a:spcPts val="0"/>
              </a:spcBef>
              <a:spcAft>
                <a:spcPts val="0"/>
              </a:spcAft>
              <a:buSzPts val="15700"/>
              <a:buNone/>
              <a:defRPr sz="15700"/>
            </a:lvl7pPr>
            <a:lvl8pPr lvl="7" algn="ctr">
              <a:lnSpc>
                <a:spcPct val="100000"/>
              </a:lnSpc>
              <a:spcBef>
                <a:spcPts val="0"/>
              </a:spcBef>
              <a:spcAft>
                <a:spcPts val="0"/>
              </a:spcAft>
              <a:buSzPts val="15700"/>
              <a:buNone/>
              <a:defRPr sz="15700"/>
            </a:lvl8pPr>
            <a:lvl9pPr lvl="8" algn="ctr">
              <a:lnSpc>
                <a:spcPct val="100000"/>
              </a:lnSpc>
              <a:spcBef>
                <a:spcPts val="0"/>
              </a:spcBef>
              <a:spcAft>
                <a:spcPts val="0"/>
              </a:spcAft>
              <a:buSzPts val="15700"/>
              <a:buNone/>
              <a:defRPr sz="15700"/>
            </a:lvl9pPr>
          </a:lstStyle>
          <a:p/>
        </p:txBody>
      </p:sp>
      <p:sp>
        <p:nvSpPr>
          <p:cNvPr id="15" name="Google Shape;15;p4"/>
          <p:cNvSpPr txBox="1"/>
          <p:nvPr>
            <p:ph idx="12" type="sldNum"/>
          </p:nvPr>
        </p:nvSpPr>
        <p:spPr>
          <a:xfrm>
            <a:off x="25417373" y="33160653"/>
            <a:ext cx="1646100" cy="2799000"/>
          </a:xfrm>
          <a:prstGeom prst="rect">
            <a:avLst/>
          </a:prstGeom>
          <a:noFill/>
          <a:ln>
            <a:noFill/>
          </a:ln>
        </p:spPr>
        <p:txBody>
          <a:bodyPr anchorCtr="0" anchor="ctr" bIns="399550" lIns="399550" spcFirstLastPara="1" rIns="399550" wrap="square" tIns="399550">
            <a:normAutofit/>
          </a:bodyPr>
          <a:lstStyle>
            <a:lvl1pPr indent="0" lvl="0"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5"/>
          <p:cNvSpPr txBox="1"/>
          <p:nvPr>
            <p:ph type="title"/>
          </p:nvPr>
        </p:nvSpPr>
        <p:spPr>
          <a:xfrm>
            <a:off x="935100" y="3164622"/>
            <a:ext cx="25561800" cy="4072500"/>
          </a:xfrm>
          <a:prstGeom prst="rect">
            <a:avLst/>
          </a:prstGeom>
          <a:noFill/>
          <a:ln>
            <a:noFill/>
          </a:ln>
        </p:spPr>
        <p:txBody>
          <a:bodyPr anchorCtr="0" anchor="t" bIns="399550" lIns="399550" spcFirstLastPara="1" rIns="399550" wrap="square" tIns="399550">
            <a:normAutofit/>
          </a:bodyPr>
          <a:lstStyle>
            <a:lvl1pPr lvl="0" algn="l">
              <a:lnSpc>
                <a:spcPct val="100000"/>
              </a:lnSpc>
              <a:spcBef>
                <a:spcPts val="0"/>
              </a:spcBef>
              <a:spcAft>
                <a:spcPts val="0"/>
              </a:spcAft>
              <a:buSzPts val="12200"/>
              <a:buNone/>
              <a:defRPr/>
            </a:lvl1pPr>
            <a:lvl2pPr lvl="1" algn="l">
              <a:lnSpc>
                <a:spcPct val="100000"/>
              </a:lnSpc>
              <a:spcBef>
                <a:spcPts val="0"/>
              </a:spcBef>
              <a:spcAft>
                <a:spcPts val="0"/>
              </a:spcAft>
              <a:buSzPts val="12200"/>
              <a:buNone/>
              <a:defRPr/>
            </a:lvl2pPr>
            <a:lvl3pPr lvl="2" algn="l">
              <a:lnSpc>
                <a:spcPct val="100000"/>
              </a:lnSpc>
              <a:spcBef>
                <a:spcPts val="0"/>
              </a:spcBef>
              <a:spcAft>
                <a:spcPts val="0"/>
              </a:spcAft>
              <a:buSzPts val="12200"/>
              <a:buNone/>
              <a:defRPr/>
            </a:lvl3pPr>
            <a:lvl4pPr lvl="3" algn="l">
              <a:lnSpc>
                <a:spcPct val="100000"/>
              </a:lnSpc>
              <a:spcBef>
                <a:spcPts val="0"/>
              </a:spcBef>
              <a:spcAft>
                <a:spcPts val="0"/>
              </a:spcAft>
              <a:buSzPts val="12200"/>
              <a:buNone/>
              <a:defRPr/>
            </a:lvl4pPr>
            <a:lvl5pPr lvl="4" algn="l">
              <a:lnSpc>
                <a:spcPct val="100000"/>
              </a:lnSpc>
              <a:spcBef>
                <a:spcPts val="0"/>
              </a:spcBef>
              <a:spcAft>
                <a:spcPts val="0"/>
              </a:spcAft>
              <a:buSzPts val="12200"/>
              <a:buNone/>
              <a:defRPr/>
            </a:lvl5pPr>
            <a:lvl6pPr lvl="5" algn="l">
              <a:lnSpc>
                <a:spcPct val="100000"/>
              </a:lnSpc>
              <a:spcBef>
                <a:spcPts val="0"/>
              </a:spcBef>
              <a:spcAft>
                <a:spcPts val="0"/>
              </a:spcAft>
              <a:buSzPts val="12200"/>
              <a:buNone/>
              <a:defRPr/>
            </a:lvl6pPr>
            <a:lvl7pPr lvl="6" algn="l">
              <a:lnSpc>
                <a:spcPct val="100000"/>
              </a:lnSpc>
              <a:spcBef>
                <a:spcPts val="0"/>
              </a:spcBef>
              <a:spcAft>
                <a:spcPts val="0"/>
              </a:spcAft>
              <a:buSzPts val="12200"/>
              <a:buNone/>
              <a:defRPr/>
            </a:lvl7pPr>
            <a:lvl8pPr lvl="7" algn="l">
              <a:lnSpc>
                <a:spcPct val="100000"/>
              </a:lnSpc>
              <a:spcBef>
                <a:spcPts val="0"/>
              </a:spcBef>
              <a:spcAft>
                <a:spcPts val="0"/>
              </a:spcAft>
              <a:buSzPts val="12200"/>
              <a:buNone/>
              <a:defRPr/>
            </a:lvl8pPr>
            <a:lvl9pPr lvl="8" algn="l">
              <a:lnSpc>
                <a:spcPct val="100000"/>
              </a:lnSpc>
              <a:spcBef>
                <a:spcPts val="0"/>
              </a:spcBef>
              <a:spcAft>
                <a:spcPts val="0"/>
              </a:spcAft>
              <a:buSzPts val="12200"/>
              <a:buNone/>
              <a:defRPr/>
            </a:lvl9pPr>
          </a:lstStyle>
          <a:p/>
        </p:txBody>
      </p:sp>
      <p:sp>
        <p:nvSpPr>
          <p:cNvPr id="18" name="Google Shape;18;p5"/>
          <p:cNvSpPr txBox="1"/>
          <p:nvPr>
            <p:ph idx="1" type="body"/>
          </p:nvPr>
        </p:nvSpPr>
        <p:spPr>
          <a:xfrm>
            <a:off x="935100" y="8195378"/>
            <a:ext cx="25561800" cy="24294300"/>
          </a:xfrm>
          <a:prstGeom prst="rect">
            <a:avLst/>
          </a:prstGeom>
          <a:noFill/>
          <a:ln>
            <a:noFill/>
          </a:ln>
        </p:spPr>
        <p:txBody>
          <a:bodyPr anchorCtr="0" anchor="t" bIns="399550" lIns="399550" spcFirstLastPara="1" rIns="399550" wrap="square" tIns="399550">
            <a:normAutofit/>
          </a:bodyPr>
          <a:lstStyle>
            <a:lvl1pPr indent="-730250" lvl="0" marL="457200" algn="l">
              <a:lnSpc>
                <a:spcPct val="115000"/>
              </a:lnSpc>
              <a:spcBef>
                <a:spcPts val="0"/>
              </a:spcBef>
              <a:spcAft>
                <a:spcPts val="0"/>
              </a:spcAft>
              <a:buSzPts val="7900"/>
              <a:buChar char="●"/>
              <a:defRPr/>
            </a:lvl1pPr>
            <a:lvl2pPr indent="-615950" lvl="1" marL="914400" algn="l">
              <a:lnSpc>
                <a:spcPct val="115000"/>
              </a:lnSpc>
              <a:spcBef>
                <a:spcPts val="0"/>
              </a:spcBef>
              <a:spcAft>
                <a:spcPts val="0"/>
              </a:spcAft>
              <a:buSzPts val="6100"/>
              <a:buChar char="○"/>
              <a:defRPr/>
            </a:lvl2pPr>
            <a:lvl3pPr indent="-615950" lvl="2" marL="1371600" algn="l">
              <a:lnSpc>
                <a:spcPct val="115000"/>
              </a:lnSpc>
              <a:spcBef>
                <a:spcPts val="0"/>
              </a:spcBef>
              <a:spcAft>
                <a:spcPts val="0"/>
              </a:spcAft>
              <a:buSzPts val="6100"/>
              <a:buChar char="■"/>
              <a:defRPr/>
            </a:lvl3pPr>
            <a:lvl4pPr indent="-615950" lvl="3" marL="1828800" algn="l">
              <a:lnSpc>
                <a:spcPct val="115000"/>
              </a:lnSpc>
              <a:spcBef>
                <a:spcPts val="0"/>
              </a:spcBef>
              <a:spcAft>
                <a:spcPts val="0"/>
              </a:spcAft>
              <a:buSzPts val="6100"/>
              <a:buChar char="●"/>
              <a:defRPr/>
            </a:lvl4pPr>
            <a:lvl5pPr indent="-615950" lvl="4" marL="2286000" algn="l">
              <a:lnSpc>
                <a:spcPct val="115000"/>
              </a:lnSpc>
              <a:spcBef>
                <a:spcPts val="0"/>
              </a:spcBef>
              <a:spcAft>
                <a:spcPts val="0"/>
              </a:spcAft>
              <a:buSzPts val="6100"/>
              <a:buChar char="○"/>
              <a:defRPr/>
            </a:lvl5pPr>
            <a:lvl6pPr indent="-615950" lvl="5" marL="2743200" algn="l">
              <a:lnSpc>
                <a:spcPct val="115000"/>
              </a:lnSpc>
              <a:spcBef>
                <a:spcPts val="0"/>
              </a:spcBef>
              <a:spcAft>
                <a:spcPts val="0"/>
              </a:spcAft>
              <a:buSzPts val="6100"/>
              <a:buChar char="■"/>
              <a:defRPr/>
            </a:lvl6pPr>
            <a:lvl7pPr indent="-615950" lvl="6" marL="3200400" algn="l">
              <a:lnSpc>
                <a:spcPct val="115000"/>
              </a:lnSpc>
              <a:spcBef>
                <a:spcPts val="0"/>
              </a:spcBef>
              <a:spcAft>
                <a:spcPts val="0"/>
              </a:spcAft>
              <a:buSzPts val="6100"/>
              <a:buChar char="●"/>
              <a:defRPr/>
            </a:lvl7pPr>
            <a:lvl8pPr indent="-615950" lvl="7" marL="3657600" algn="l">
              <a:lnSpc>
                <a:spcPct val="115000"/>
              </a:lnSpc>
              <a:spcBef>
                <a:spcPts val="0"/>
              </a:spcBef>
              <a:spcAft>
                <a:spcPts val="0"/>
              </a:spcAft>
              <a:buSzPts val="6100"/>
              <a:buChar char="○"/>
              <a:defRPr/>
            </a:lvl8pPr>
            <a:lvl9pPr indent="-615950" lvl="8" marL="4114800" algn="l">
              <a:lnSpc>
                <a:spcPct val="115000"/>
              </a:lnSpc>
              <a:spcBef>
                <a:spcPts val="0"/>
              </a:spcBef>
              <a:spcAft>
                <a:spcPts val="0"/>
              </a:spcAft>
              <a:buSzPts val="6100"/>
              <a:buChar char="■"/>
              <a:defRPr/>
            </a:lvl9pPr>
          </a:lstStyle>
          <a:p/>
        </p:txBody>
      </p:sp>
      <p:sp>
        <p:nvSpPr>
          <p:cNvPr id="19" name="Google Shape;19;p5"/>
          <p:cNvSpPr txBox="1"/>
          <p:nvPr>
            <p:ph idx="12" type="sldNum"/>
          </p:nvPr>
        </p:nvSpPr>
        <p:spPr>
          <a:xfrm>
            <a:off x="25417373" y="33160653"/>
            <a:ext cx="1646100" cy="2799000"/>
          </a:xfrm>
          <a:prstGeom prst="rect">
            <a:avLst/>
          </a:prstGeom>
          <a:noFill/>
          <a:ln>
            <a:noFill/>
          </a:ln>
        </p:spPr>
        <p:txBody>
          <a:bodyPr anchorCtr="0" anchor="ctr" bIns="399550" lIns="399550" spcFirstLastPara="1" rIns="399550" wrap="square" tIns="399550">
            <a:normAutofit/>
          </a:bodyPr>
          <a:lstStyle>
            <a:lvl1pPr indent="0" lvl="0"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6"/>
          <p:cNvSpPr txBox="1"/>
          <p:nvPr>
            <p:ph type="title"/>
          </p:nvPr>
        </p:nvSpPr>
        <p:spPr>
          <a:xfrm>
            <a:off x="935100" y="3164622"/>
            <a:ext cx="25561800" cy="4072500"/>
          </a:xfrm>
          <a:prstGeom prst="rect">
            <a:avLst/>
          </a:prstGeom>
          <a:noFill/>
          <a:ln>
            <a:noFill/>
          </a:ln>
        </p:spPr>
        <p:txBody>
          <a:bodyPr anchorCtr="0" anchor="t" bIns="399550" lIns="399550" spcFirstLastPara="1" rIns="399550" wrap="square" tIns="399550">
            <a:normAutofit/>
          </a:bodyPr>
          <a:lstStyle>
            <a:lvl1pPr lvl="0" algn="l">
              <a:lnSpc>
                <a:spcPct val="100000"/>
              </a:lnSpc>
              <a:spcBef>
                <a:spcPts val="0"/>
              </a:spcBef>
              <a:spcAft>
                <a:spcPts val="0"/>
              </a:spcAft>
              <a:buSzPts val="12200"/>
              <a:buNone/>
              <a:defRPr/>
            </a:lvl1pPr>
            <a:lvl2pPr lvl="1" algn="l">
              <a:lnSpc>
                <a:spcPct val="100000"/>
              </a:lnSpc>
              <a:spcBef>
                <a:spcPts val="0"/>
              </a:spcBef>
              <a:spcAft>
                <a:spcPts val="0"/>
              </a:spcAft>
              <a:buSzPts val="12200"/>
              <a:buNone/>
              <a:defRPr/>
            </a:lvl2pPr>
            <a:lvl3pPr lvl="2" algn="l">
              <a:lnSpc>
                <a:spcPct val="100000"/>
              </a:lnSpc>
              <a:spcBef>
                <a:spcPts val="0"/>
              </a:spcBef>
              <a:spcAft>
                <a:spcPts val="0"/>
              </a:spcAft>
              <a:buSzPts val="12200"/>
              <a:buNone/>
              <a:defRPr/>
            </a:lvl3pPr>
            <a:lvl4pPr lvl="3" algn="l">
              <a:lnSpc>
                <a:spcPct val="100000"/>
              </a:lnSpc>
              <a:spcBef>
                <a:spcPts val="0"/>
              </a:spcBef>
              <a:spcAft>
                <a:spcPts val="0"/>
              </a:spcAft>
              <a:buSzPts val="12200"/>
              <a:buNone/>
              <a:defRPr/>
            </a:lvl4pPr>
            <a:lvl5pPr lvl="4" algn="l">
              <a:lnSpc>
                <a:spcPct val="100000"/>
              </a:lnSpc>
              <a:spcBef>
                <a:spcPts val="0"/>
              </a:spcBef>
              <a:spcAft>
                <a:spcPts val="0"/>
              </a:spcAft>
              <a:buSzPts val="12200"/>
              <a:buNone/>
              <a:defRPr/>
            </a:lvl5pPr>
            <a:lvl6pPr lvl="5" algn="l">
              <a:lnSpc>
                <a:spcPct val="100000"/>
              </a:lnSpc>
              <a:spcBef>
                <a:spcPts val="0"/>
              </a:spcBef>
              <a:spcAft>
                <a:spcPts val="0"/>
              </a:spcAft>
              <a:buSzPts val="12200"/>
              <a:buNone/>
              <a:defRPr/>
            </a:lvl6pPr>
            <a:lvl7pPr lvl="6" algn="l">
              <a:lnSpc>
                <a:spcPct val="100000"/>
              </a:lnSpc>
              <a:spcBef>
                <a:spcPts val="0"/>
              </a:spcBef>
              <a:spcAft>
                <a:spcPts val="0"/>
              </a:spcAft>
              <a:buSzPts val="12200"/>
              <a:buNone/>
              <a:defRPr/>
            </a:lvl7pPr>
            <a:lvl8pPr lvl="7" algn="l">
              <a:lnSpc>
                <a:spcPct val="100000"/>
              </a:lnSpc>
              <a:spcBef>
                <a:spcPts val="0"/>
              </a:spcBef>
              <a:spcAft>
                <a:spcPts val="0"/>
              </a:spcAft>
              <a:buSzPts val="12200"/>
              <a:buNone/>
              <a:defRPr/>
            </a:lvl8pPr>
            <a:lvl9pPr lvl="8" algn="l">
              <a:lnSpc>
                <a:spcPct val="100000"/>
              </a:lnSpc>
              <a:spcBef>
                <a:spcPts val="0"/>
              </a:spcBef>
              <a:spcAft>
                <a:spcPts val="0"/>
              </a:spcAft>
              <a:buSzPts val="12200"/>
              <a:buNone/>
              <a:defRPr/>
            </a:lvl9pPr>
          </a:lstStyle>
          <a:p/>
        </p:txBody>
      </p:sp>
      <p:sp>
        <p:nvSpPr>
          <p:cNvPr id="22" name="Google Shape;22;p6"/>
          <p:cNvSpPr txBox="1"/>
          <p:nvPr>
            <p:ph idx="1" type="body"/>
          </p:nvPr>
        </p:nvSpPr>
        <p:spPr>
          <a:xfrm>
            <a:off x="935100" y="8195378"/>
            <a:ext cx="11999700" cy="24294300"/>
          </a:xfrm>
          <a:prstGeom prst="rect">
            <a:avLst/>
          </a:prstGeom>
          <a:noFill/>
          <a:ln>
            <a:noFill/>
          </a:ln>
        </p:spPr>
        <p:txBody>
          <a:bodyPr anchorCtr="0" anchor="t" bIns="399550" lIns="399550" spcFirstLastPara="1" rIns="399550" wrap="square" tIns="399550">
            <a:normAutofit/>
          </a:bodyPr>
          <a:lstStyle>
            <a:lvl1pPr indent="-615950" lvl="0" marL="457200" algn="l">
              <a:lnSpc>
                <a:spcPct val="115000"/>
              </a:lnSpc>
              <a:spcBef>
                <a:spcPts val="0"/>
              </a:spcBef>
              <a:spcAft>
                <a:spcPts val="0"/>
              </a:spcAft>
              <a:buSzPts val="6100"/>
              <a:buChar char="●"/>
              <a:defRPr sz="6100"/>
            </a:lvl1pPr>
            <a:lvl2pPr indent="-558800" lvl="1" marL="914400" algn="l">
              <a:lnSpc>
                <a:spcPct val="115000"/>
              </a:lnSpc>
              <a:spcBef>
                <a:spcPts val="0"/>
              </a:spcBef>
              <a:spcAft>
                <a:spcPts val="0"/>
              </a:spcAft>
              <a:buSzPts val="5200"/>
              <a:buChar char="○"/>
              <a:defRPr sz="5200"/>
            </a:lvl2pPr>
            <a:lvl3pPr indent="-558800" lvl="2" marL="1371600" algn="l">
              <a:lnSpc>
                <a:spcPct val="115000"/>
              </a:lnSpc>
              <a:spcBef>
                <a:spcPts val="0"/>
              </a:spcBef>
              <a:spcAft>
                <a:spcPts val="0"/>
              </a:spcAft>
              <a:buSzPts val="5200"/>
              <a:buChar char="■"/>
              <a:defRPr sz="5200"/>
            </a:lvl3pPr>
            <a:lvl4pPr indent="-558800" lvl="3" marL="1828800" algn="l">
              <a:lnSpc>
                <a:spcPct val="115000"/>
              </a:lnSpc>
              <a:spcBef>
                <a:spcPts val="0"/>
              </a:spcBef>
              <a:spcAft>
                <a:spcPts val="0"/>
              </a:spcAft>
              <a:buSzPts val="5200"/>
              <a:buChar char="●"/>
              <a:defRPr sz="5200"/>
            </a:lvl4pPr>
            <a:lvl5pPr indent="-558800" lvl="4" marL="2286000" algn="l">
              <a:lnSpc>
                <a:spcPct val="115000"/>
              </a:lnSpc>
              <a:spcBef>
                <a:spcPts val="0"/>
              </a:spcBef>
              <a:spcAft>
                <a:spcPts val="0"/>
              </a:spcAft>
              <a:buSzPts val="5200"/>
              <a:buChar char="○"/>
              <a:defRPr sz="5200"/>
            </a:lvl5pPr>
            <a:lvl6pPr indent="-558800" lvl="5" marL="2743200" algn="l">
              <a:lnSpc>
                <a:spcPct val="115000"/>
              </a:lnSpc>
              <a:spcBef>
                <a:spcPts val="0"/>
              </a:spcBef>
              <a:spcAft>
                <a:spcPts val="0"/>
              </a:spcAft>
              <a:buSzPts val="5200"/>
              <a:buChar char="■"/>
              <a:defRPr sz="5200"/>
            </a:lvl6pPr>
            <a:lvl7pPr indent="-558800" lvl="6" marL="3200400" algn="l">
              <a:lnSpc>
                <a:spcPct val="115000"/>
              </a:lnSpc>
              <a:spcBef>
                <a:spcPts val="0"/>
              </a:spcBef>
              <a:spcAft>
                <a:spcPts val="0"/>
              </a:spcAft>
              <a:buSzPts val="5200"/>
              <a:buChar char="●"/>
              <a:defRPr sz="5200"/>
            </a:lvl7pPr>
            <a:lvl8pPr indent="-558800" lvl="7" marL="3657600" algn="l">
              <a:lnSpc>
                <a:spcPct val="115000"/>
              </a:lnSpc>
              <a:spcBef>
                <a:spcPts val="0"/>
              </a:spcBef>
              <a:spcAft>
                <a:spcPts val="0"/>
              </a:spcAft>
              <a:buSzPts val="5200"/>
              <a:buChar char="○"/>
              <a:defRPr sz="5200"/>
            </a:lvl8pPr>
            <a:lvl9pPr indent="-558800" lvl="8" marL="4114800" algn="l">
              <a:lnSpc>
                <a:spcPct val="115000"/>
              </a:lnSpc>
              <a:spcBef>
                <a:spcPts val="0"/>
              </a:spcBef>
              <a:spcAft>
                <a:spcPts val="0"/>
              </a:spcAft>
              <a:buSzPts val="5200"/>
              <a:buChar char="■"/>
              <a:defRPr sz="5200"/>
            </a:lvl9pPr>
          </a:lstStyle>
          <a:p/>
        </p:txBody>
      </p:sp>
      <p:sp>
        <p:nvSpPr>
          <p:cNvPr id="23" name="Google Shape;23;p6"/>
          <p:cNvSpPr txBox="1"/>
          <p:nvPr>
            <p:ph idx="2" type="body"/>
          </p:nvPr>
        </p:nvSpPr>
        <p:spPr>
          <a:xfrm>
            <a:off x="14497200" y="8195378"/>
            <a:ext cx="11999700" cy="24294300"/>
          </a:xfrm>
          <a:prstGeom prst="rect">
            <a:avLst/>
          </a:prstGeom>
          <a:noFill/>
          <a:ln>
            <a:noFill/>
          </a:ln>
        </p:spPr>
        <p:txBody>
          <a:bodyPr anchorCtr="0" anchor="t" bIns="399550" lIns="399550" spcFirstLastPara="1" rIns="399550" wrap="square" tIns="399550">
            <a:normAutofit/>
          </a:bodyPr>
          <a:lstStyle>
            <a:lvl1pPr indent="-615950" lvl="0" marL="457200" algn="l">
              <a:lnSpc>
                <a:spcPct val="115000"/>
              </a:lnSpc>
              <a:spcBef>
                <a:spcPts val="0"/>
              </a:spcBef>
              <a:spcAft>
                <a:spcPts val="0"/>
              </a:spcAft>
              <a:buSzPts val="6100"/>
              <a:buChar char="●"/>
              <a:defRPr sz="6100"/>
            </a:lvl1pPr>
            <a:lvl2pPr indent="-558800" lvl="1" marL="914400" algn="l">
              <a:lnSpc>
                <a:spcPct val="115000"/>
              </a:lnSpc>
              <a:spcBef>
                <a:spcPts val="0"/>
              </a:spcBef>
              <a:spcAft>
                <a:spcPts val="0"/>
              </a:spcAft>
              <a:buSzPts val="5200"/>
              <a:buChar char="○"/>
              <a:defRPr sz="5200"/>
            </a:lvl2pPr>
            <a:lvl3pPr indent="-558800" lvl="2" marL="1371600" algn="l">
              <a:lnSpc>
                <a:spcPct val="115000"/>
              </a:lnSpc>
              <a:spcBef>
                <a:spcPts val="0"/>
              </a:spcBef>
              <a:spcAft>
                <a:spcPts val="0"/>
              </a:spcAft>
              <a:buSzPts val="5200"/>
              <a:buChar char="■"/>
              <a:defRPr sz="5200"/>
            </a:lvl3pPr>
            <a:lvl4pPr indent="-558800" lvl="3" marL="1828800" algn="l">
              <a:lnSpc>
                <a:spcPct val="115000"/>
              </a:lnSpc>
              <a:spcBef>
                <a:spcPts val="0"/>
              </a:spcBef>
              <a:spcAft>
                <a:spcPts val="0"/>
              </a:spcAft>
              <a:buSzPts val="5200"/>
              <a:buChar char="●"/>
              <a:defRPr sz="5200"/>
            </a:lvl4pPr>
            <a:lvl5pPr indent="-558800" lvl="4" marL="2286000" algn="l">
              <a:lnSpc>
                <a:spcPct val="115000"/>
              </a:lnSpc>
              <a:spcBef>
                <a:spcPts val="0"/>
              </a:spcBef>
              <a:spcAft>
                <a:spcPts val="0"/>
              </a:spcAft>
              <a:buSzPts val="5200"/>
              <a:buChar char="○"/>
              <a:defRPr sz="5200"/>
            </a:lvl5pPr>
            <a:lvl6pPr indent="-558800" lvl="5" marL="2743200" algn="l">
              <a:lnSpc>
                <a:spcPct val="115000"/>
              </a:lnSpc>
              <a:spcBef>
                <a:spcPts val="0"/>
              </a:spcBef>
              <a:spcAft>
                <a:spcPts val="0"/>
              </a:spcAft>
              <a:buSzPts val="5200"/>
              <a:buChar char="■"/>
              <a:defRPr sz="5200"/>
            </a:lvl6pPr>
            <a:lvl7pPr indent="-558800" lvl="6" marL="3200400" algn="l">
              <a:lnSpc>
                <a:spcPct val="115000"/>
              </a:lnSpc>
              <a:spcBef>
                <a:spcPts val="0"/>
              </a:spcBef>
              <a:spcAft>
                <a:spcPts val="0"/>
              </a:spcAft>
              <a:buSzPts val="5200"/>
              <a:buChar char="●"/>
              <a:defRPr sz="5200"/>
            </a:lvl7pPr>
            <a:lvl8pPr indent="-558800" lvl="7" marL="3657600" algn="l">
              <a:lnSpc>
                <a:spcPct val="115000"/>
              </a:lnSpc>
              <a:spcBef>
                <a:spcPts val="0"/>
              </a:spcBef>
              <a:spcAft>
                <a:spcPts val="0"/>
              </a:spcAft>
              <a:buSzPts val="5200"/>
              <a:buChar char="○"/>
              <a:defRPr sz="5200"/>
            </a:lvl8pPr>
            <a:lvl9pPr indent="-558800" lvl="8" marL="4114800" algn="l">
              <a:lnSpc>
                <a:spcPct val="115000"/>
              </a:lnSpc>
              <a:spcBef>
                <a:spcPts val="0"/>
              </a:spcBef>
              <a:spcAft>
                <a:spcPts val="0"/>
              </a:spcAft>
              <a:buSzPts val="5200"/>
              <a:buChar char="■"/>
              <a:defRPr sz="5200"/>
            </a:lvl9pPr>
          </a:lstStyle>
          <a:p/>
        </p:txBody>
      </p:sp>
      <p:sp>
        <p:nvSpPr>
          <p:cNvPr id="24" name="Google Shape;24;p6"/>
          <p:cNvSpPr txBox="1"/>
          <p:nvPr>
            <p:ph idx="12" type="sldNum"/>
          </p:nvPr>
        </p:nvSpPr>
        <p:spPr>
          <a:xfrm>
            <a:off x="25417373" y="33160653"/>
            <a:ext cx="1646100" cy="2799000"/>
          </a:xfrm>
          <a:prstGeom prst="rect">
            <a:avLst/>
          </a:prstGeom>
          <a:noFill/>
          <a:ln>
            <a:noFill/>
          </a:ln>
        </p:spPr>
        <p:txBody>
          <a:bodyPr anchorCtr="0" anchor="ctr" bIns="399550" lIns="399550" spcFirstLastPara="1" rIns="399550" wrap="square" tIns="399550">
            <a:normAutofit/>
          </a:bodyPr>
          <a:lstStyle>
            <a:lvl1pPr indent="0" lvl="0"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7"/>
          <p:cNvSpPr txBox="1"/>
          <p:nvPr>
            <p:ph type="title"/>
          </p:nvPr>
        </p:nvSpPr>
        <p:spPr>
          <a:xfrm>
            <a:off x="935100" y="3164622"/>
            <a:ext cx="25561800" cy="4072500"/>
          </a:xfrm>
          <a:prstGeom prst="rect">
            <a:avLst/>
          </a:prstGeom>
          <a:noFill/>
          <a:ln>
            <a:noFill/>
          </a:ln>
        </p:spPr>
        <p:txBody>
          <a:bodyPr anchorCtr="0" anchor="t" bIns="399550" lIns="399550" spcFirstLastPara="1" rIns="399550" wrap="square" tIns="399550">
            <a:normAutofit/>
          </a:bodyPr>
          <a:lstStyle>
            <a:lvl1pPr lvl="0" algn="l">
              <a:lnSpc>
                <a:spcPct val="100000"/>
              </a:lnSpc>
              <a:spcBef>
                <a:spcPts val="0"/>
              </a:spcBef>
              <a:spcAft>
                <a:spcPts val="0"/>
              </a:spcAft>
              <a:buSzPts val="12200"/>
              <a:buNone/>
              <a:defRPr/>
            </a:lvl1pPr>
            <a:lvl2pPr lvl="1" algn="l">
              <a:lnSpc>
                <a:spcPct val="100000"/>
              </a:lnSpc>
              <a:spcBef>
                <a:spcPts val="0"/>
              </a:spcBef>
              <a:spcAft>
                <a:spcPts val="0"/>
              </a:spcAft>
              <a:buSzPts val="12200"/>
              <a:buNone/>
              <a:defRPr/>
            </a:lvl2pPr>
            <a:lvl3pPr lvl="2" algn="l">
              <a:lnSpc>
                <a:spcPct val="100000"/>
              </a:lnSpc>
              <a:spcBef>
                <a:spcPts val="0"/>
              </a:spcBef>
              <a:spcAft>
                <a:spcPts val="0"/>
              </a:spcAft>
              <a:buSzPts val="12200"/>
              <a:buNone/>
              <a:defRPr/>
            </a:lvl3pPr>
            <a:lvl4pPr lvl="3" algn="l">
              <a:lnSpc>
                <a:spcPct val="100000"/>
              </a:lnSpc>
              <a:spcBef>
                <a:spcPts val="0"/>
              </a:spcBef>
              <a:spcAft>
                <a:spcPts val="0"/>
              </a:spcAft>
              <a:buSzPts val="12200"/>
              <a:buNone/>
              <a:defRPr/>
            </a:lvl4pPr>
            <a:lvl5pPr lvl="4" algn="l">
              <a:lnSpc>
                <a:spcPct val="100000"/>
              </a:lnSpc>
              <a:spcBef>
                <a:spcPts val="0"/>
              </a:spcBef>
              <a:spcAft>
                <a:spcPts val="0"/>
              </a:spcAft>
              <a:buSzPts val="12200"/>
              <a:buNone/>
              <a:defRPr/>
            </a:lvl5pPr>
            <a:lvl6pPr lvl="5" algn="l">
              <a:lnSpc>
                <a:spcPct val="100000"/>
              </a:lnSpc>
              <a:spcBef>
                <a:spcPts val="0"/>
              </a:spcBef>
              <a:spcAft>
                <a:spcPts val="0"/>
              </a:spcAft>
              <a:buSzPts val="12200"/>
              <a:buNone/>
              <a:defRPr/>
            </a:lvl6pPr>
            <a:lvl7pPr lvl="6" algn="l">
              <a:lnSpc>
                <a:spcPct val="100000"/>
              </a:lnSpc>
              <a:spcBef>
                <a:spcPts val="0"/>
              </a:spcBef>
              <a:spcAft>
                <a:spcPts val="0"/>
              </a:spcAft>
              <a:buSzPts val="12200"/>
              <a:buNone/>
              <a:defRPr/>
            </a:lvl7pPr>
            <a:lvl8pPr lvl="7" algn="l">
              <a:lnSpc>
                <a:spcPct val="100000"/>
              </a:lnSpc>
              <a:spcBef>
                <a:spcPts val="0"/>
              </a:spcBef>
              <a:spcAft>
                <a:spcPts val="0"/>
              </a:spcAft>
              <a:buSzPts val="12200"/>
              <a:buNone/>
              <a:defRPr/>
            </a:lvl8pPr>
            <a:lvl9pPr lvl="8" algn="l">
              <a:lnSpc>
                <a:spcPct val="100000"/>
              </a:lnSpc>
              <a:spcBef>
                <a:spcPts val="0"/>
              </a:spcBef>
              <a:spcAft>
                <a:spcPts val="0"/>
              </a:spcAft>
              <a:buSzPts val="12200"/>
              <a:buNone/>
              <a:defRPr/>
            </a:lvl9pPr>
          </a:lstStyle>
          <a:p/>
        </p:txBody>
      </p:sp>
      <p:sp>
        <p:nvSpPr>
          <p:cNvPr id="27" name="Google Shape;27;p7"/>
          <p:cNvSpPr txBox="1"/>
          <p:nvPr>
            <p:ph idx="12" type="sldNum"/>
          </p:nvPr>
        </p:nvSpPr>
        <p:spPr>
          <a:xfrm>
            <a:off x="25417373" y="33160653"/>
            <a:ext cx="1646100" cy="2799000"/>
          </a:xfrm>
          <a:prstGeom prst="rect">
            <a:avLst/>
          </a:prstGeom>
          <a:noFill/>
          <a:ln>
            <a:noFill/>
          </a:ln>
        </p:spPr>
        <p:txBody>
          <a:bodyPr anchorCtr="0" anchor="ctr" bIns="399550" lIns="399550" spcFirstLastPara="1" rIns="399550" wrap="square" tIns="399550">
            <a:normAutofit/>
          </a:bodyPr>
          <a:lstStyle>
            <a:lvl1pPr indent="0" lvl="0"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8"/>
          <p:cNvSpPr txBox="1"/>
          <p:nvPr>
            <p:ph type="title"/>
          </p:nvPr>
        </p:nvSpPr>
        <p:spPr>
          <a:xfrm>
            <a:off x="935100" y="3950933"/>
            <a:ext cx="8424000" cy="5373900"/>
          </a:xfrm>
          <a:prstGeom prst="rect">
            <a:avLst/>
          </a:prstGeom>
          <a:noFill/>
          <a:ln>
            <a:noFill/>
          </a:ln>
        </p:spPr>
        <p:txBody>
          <a:bodyPr anchorCtr="0" anchor="b" bIns="399550" lIns="399550" spcFirstLastPara="1" rIns="399550" wrap="square" tIns="399550">
            <a:normAutofit/>
          </a:bodyPr>
          <a:lstStyle>
            <a:lvl1pPr lvl="0" algn="l">
              <a:lnSpc>
                <a:spcPct val="100000"/>
              </a:lnSpc>
              <a:spcBef>
                <a:spcPts val="0"/>
              </a:spcBef>
              <a:spcAft>
                <a:spcPts val="0"/>
              </a:spcAft>
              <a:buSzPts val="10500"/>
              <a:buNone/>
              <a:defRPr sz="10500"/>
            </a:lvl1pPr>
            <a:lvl2pPr lvl="1" algn="l">
              <a:lnSpc>
                <a:spcPct val="100000"/>
              </a:lnSpc>
              <a:spcBef>
                <a:spcPts val="0"/>
              </a:spcBef>
              <a:spcAft>
                <a:spcPts val="0"/>
              </a:spcAft>
              <a:buSzPts val="10500"/>
              <a:buNone/>
              <a:defRPr sz="10500"/>
            </a:lvl2pPr>
            <a:lvl3pPr lvl="2" algn="l">
              <a:lnSpc>
                <a:spcPct val="100000"/>
              </a:lnSpc>
              <a:spcBef>
                <a:spcPts val="0"/>
              </a:spcBef>
              <a:spcAft>
                <a:spcPts val="0"/>
              </a:spcAft>
              <a:buSzPts val="10500"/>
              <a:buNone/>
              <a:defRPr sz="10500"/>
            </a:lvl3pPr>
            <a:lvl4pPr lvl="3" algn="l">
              <a:lnSpc>
                <a:spcPct val="100000"/>
              </a:lnSpc>
              <a:spcBef>
                <a:spcPts val="0"/>
              </a:spcBef>
              <a:spcAft>
                <a:spcPts val="0"/>
              </a:spcAft>
              <a:buSzPts val="10500"/>
              <a:buNone/>
              <a:defRPr sz="10500"/>
            </a:lvl4pPr>
            <a:lvl5pPr lvl="4" algn="l">
              <a:lnSpc>
                <a:spcPct val="100000"/>
              </a:lnSpc>
              <a:spcBef>
                <a:spcPts val="0"/>
              </a:spcBef>
              <a:spcAft>
                <a:spcPts val="0"/>
              </a:spcAft>
              <a:buSzPts val="10500"/>
              <a:buNone/>
              <a:defRPr sz="10500"/>
            </a:lvl5pPr>
            <a:lvl6pPr lvl="5" algn="l">
              <a:lnSpc>
                <a:spcPct val="100000"/>
              </a:lnSpc>
              <a:spcBef>
                <a:spcPts val="0"/>
              </a:spcBef>
              <a:spcAft>
                <a:spcPts val="0"/>
              </a:spcAft>
              <a:buSzPts val="10500"/>
              <a:buNone/>
              <a:defRPr sz="10500"/>
            </a:lvl6pPr>
            <a:lvl7pPr lvl="6" algn="l">
              <a:lnSpc>
                <a:spcPct val="100000"/>
              </a:lnSpc>
              <a:spcBef>
                <a:spcPts val="0"/>
              </a:spcBef>
              <a:spcAft>
                <a:spcPts val="0"/>
              </a:spcAft>
              <a:buSzPts val="10500"/>
              <a:buNone/>
              <a:defRPr sz="10500"/>
            </a:lvl7pPr>
            <a:lvl8pPr lvl="7" algn="l">
              <a:lnSpc>
                <a:spcPct val="100000"/>
              </a:lnSpc>
              <a:spcBef>
                <a:spcPts val="0"/>
              </a:spcBef>
              <a:spcAft>
                <a:spcPts val="0"/>
              </a:spcAft>
              <a:buSzPts val="10500"/>
              <a:buNone/>
              <a:defRPr sz="10500"/>
            </a:lvl8pPr>
            <a:lvl9pPr lvl="8" algn="l">
              <a:lnSpc>
                <a:spcPct val="100000"/>
              </a:lnSpc>
              <a:spcBef>
                <a:spcPts val="0"/>
              </a:spcBef>
              <a:spcAft>
                <a:spcPts val="0"/>
              </a:spcAft>
              <a:buSzPts val="10500"/>
              <a:buNone/>
              <a:defRPr sz="10500"/>
            </a:lvl9pPr>
          </a:lstStyle>
          <a:p/>
        </p:txBody>
      </p:sp>
      <p:sp>
        <p:nvSpPr>
          <p:cNvPr id="30" name="Google Shape;30;p8"/>
          <p:cNvSpPr txBox="1"/>
          <p:nvPr>
            <p:ph idx="1" type="body"/>
          </p:nvPr>
        </p:nvSpPr>
        <p:spPr>
          <a:xfrm>
            <a:off x="935100" y="9881600"/>
            <a:ext cx="8424000" cy="22609200"/>
          </a:xfrm>
          <a:prstGeom prst="rect">
            <a:avLst/>
          </a:prstGeom>
          <a:noFill/>
          <a:ln>
            <a:noFill/>
          </a:ln>
        </p:spPr>
        <p:txBody>
          <a:bodyPr anchorCtr="0" anchor="t" bIns="399550" lIns="399550" spcFirstLastPara="1" rIns="399550" wrap="square" tIns="399550">
            <a:normAutofit/>
          </a:bodyPr>
          <a:lstStyle>
            <a:lvl1pPr indent="-558800" lvl="0" marL="457200" algn="l">
              <a:lnSpc>
                <a:spcPct val="115000"/>
              </a:lnSpc>
              <a:spcBef>
                <a:spcPts val="0"/>
              </a:spcBef>
              <a:spcAft>
                <a:spcPts val="0"/>
              </a:spcAft>
              <a:buSzPts val="5200"/>
              <a:buChar char="●"/>
              <a:defRPr sz="5200"/>
            </a:lvl1pPr>
            <a:lvl2pPr indent="-558800" lvl="1" marL="914400" algn="l">
              <a:lnSpc>
                <a:spcPct val="115000"/>
              </a:lnSpc>
              <a:spcBef>
                <a:spcPts val="0"/>
              </a:spcBef>
              <a:spcAft>
                <a:spcPts val="0"/>
              </a:spcAft>
              <a:buSzPts val="5200"/>
              <a:buChar char="○"/>
              <a:defRPr sz="5200"/>
            </a:lvl2pPr>
            <a:lvl3pPr indent="-558800" lvl="2" marL="1371600" algn="l">
              <a:lnSpc>
                <a:spcPct val="115000"/>
              </a:lnSpc>
              <a:spcBef>
                <a:spcPts val="0"/>
              </a:spcBef>
              <a:spcAft>
                <a:spcPts val="0"/>
              </a:spcAft>
              <a:buSzPts val="5200"/>
              <a:buChar char="■"/>
              <a:defRPr sz="5200"/>
            </a:lvl3pPr>
            <a:lvl4pPr indent="-558800" lvl="3" marL="1828800" algn="l">
              <a:lnSpc>
                <a:spcPct val="115000"/>
              </a:lnSpc>
              <a:spcBef>
                <a:spcPts val="0"/>
              </a:spcBef>
              <a:spcAft>
                <a:spcPts val="0"/>
              </a:spcAft>
              <a:buSzPts val="5200"/>
              <a:buChar char="●"/>
              <a:defRPr sz="5200"/>
            </a:lvl4pPr>
            <a:lvl5pPr indent="-558800" lvl="4" marL="2286000" algn="l">
              <a:lnSpc>
                <a:spcPct val="115000"/>
              </a:lnSpc>
              <a:spcBef>
                <a:spcPts val="0"/>
              </a:spcBef>
              <a:spcAft>
                <a:spcPts val="0"/>
              </a:spcAft>
              <a:buSzPts val="5200"/>
              <a:buChar char="○"/>
              <a:defRPr sz="5200"/>
            </a:lvl5pPr>
            <a:lvl6pPr indent="-558800" lvl="5" marL="2743200" algn="l">
              <a:lnSpc>
                <a:spcPct val="115000"/>
              </a:lnSpc>
              <a:spcBef>
                <a:spcPts val="0"/>
              </a:spcBef>
              <a:spcAft>
                <a:spcPts val="0"/>
              </a:spcAft>
              <a:buSzPts val="5200"/>
              <a:buChar char="■"/>
              <a:defRPr sz="5200"/>
            </a:lvl6pPr>
            <a:lvl7pPr indent="-558800" lvl="6" marL="3200400" algn="l">
              <a:lnSpc>
                <a:spcPct val="115000"/>
              </a:lnSpc>
              <a:spcBef>
                <a:spcPts val="0"/>
              </a:spcBef>
              <a:spcAft>
                <a:spcPts val="0"/>
              </a:spcAft>
              <a:buSzPts val="5200"/>
              <a:buChar char="●"/>
              <a:defRPr sz="5200"/>
            </a:lvl7pPr>
            <a:lvl8pPr indent="-558800" lvl="7" marL="3657600" algn="l">
              <a:lnSpc>
                <a:spcPct val="115000"/>
              </a:lnSpc>
              <a:spcBef>
                <a:spcPts val="0"/>
              </a:spcBef>
              <a:spcAft>
                <a:spcPts val="0"/>
              </a:spcAft>
              <a:buSzPts val="5200"/>
              <a:buChar char="○"/>
              <a:defRPr sz="5200"/>
            </a:lvl8pPr>
            <a:lvl9pPr indent="-558800" lvl="8" marL="4114800" algn="l">
              <a:lnSpc>
                <a:spcPct val="115000"/>
              </a:lnSpc>
              <a:spcBef>
                <a:spcPts val="0"/>
              </a:spcBef>
              <a:spcAft>
                <a:spcPts val="0"/>
              </a:spcAft>
              <a:buSzPts val="5200"/>
              <a:buChar char="■"/>
              <a:defRPr sz="5200"/>
            </a:lvl9pPr>
          </a:lstStyle>
          <a:p/>
        </p:txBody>
      </p:sp>
      <p:sp>
        <p:nvSpPr>
          <p:cNvPr id="31" name="Google Shape;31;p8"/>
          <p:cNvSpPr txBox="1"/>
          <p:nvPr>
            <p:ph idx="12" type="sldNum"/>
          </p:nvPr>
        </p:nvSpPr>
        <p:spPr>
          <a:xfrm>
            <a:off x="25417373" y="33160653"/>
            <a:ext cx="1646100" cy="2799000"/>
          </a:xfrm>
          <a:prstGeom prst="rect">
            <a:avLst/>
          </a:prstGeom>
          <a:noFill/>
          <a:ln>
            <a:noFill/>
          </a:ln>
        </p:spPr>
        <p:txBody>
          <a:bodyPr anchorCtr="0" anchor="ctr" bIns="399550" lIns="399550" spcFirstLastPara="1" rIns="399550" wrap="square" tIns="399550">
            <a:normAutofit/>
          </a:bodyPr>
          <a:lstStyle>
            <a:lvl1pPr indent="0" lvl="0"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9"/>
          <p:cNvSpPr txBox="1"/>
          <p:nvPr>
            <p:ph type="title"/>
          </p:nvPr>
        </p:nvSpPr>
        <p:spPr>
          <a:xfrm>
            <a:off x="1470750" y="3201067"/>
            <a:ext cx="19103400" cy="29090100"/>
          </a:xfrm>
          <a:prstGeom prst="rect">
            <a:avLst/>
          </a:prstGeom>
          <a:noFill/>
          <a:ln>
            <a:noFill/>
          </a:ln>
        </p:spPr>
        <p:txBody>
          <a:bodyPr anchorCtr="0" anchor="ctr" bIns="399550" lIns="399550" spcFirstLastPara="1" rIns="399550" wrap="square" tIns="399550">
            <a:normAutofit/>
          </a:bodyPr>
          <a:lstStyle>
            <a:lvl1pPr lvl="0" algn="l">
              <a:lnSpc>
                <a:spcPct val="100000"/>
              </a:lnSpc>
              <a:spcBef>
                <a:spcPts val="0"/>
              </a:spcBef>
              <a:spcAft>
                <a:spcPts val="0"/>
              </a:spcAft>
              <a:buSzPts val="21000"/>
              <a:buNone/>
              <a:defRPr sz="21000"/>
            </a:lvl1pPr>
            <a:lvl2pPr lvl="1" algn="l">
              <a:lnSpc>
                <a:spcPct val="100000"/>
              </a:lnSpc>
              <a:spcBef>
                <a:spcPts val="0"/>
              </a:spcBef>
              <a:spcAft>
                <a:spcPts val="0"/>
              </a:spcAft>
              <a:buSzPts val="21000"/>
              <a:buNone/>
              <a:defRPr sz="21000"/>
            </a:lvl2pPr>
            <a:lvl3pPr lvl="2" algn="l">
              <a:lnSpc>
                <a:spcPct val="100000"/>
              </a:lnSpc>
              <a:spcBef>
                <a:spcPts val="0"/>
              </a:spcBef>
              <a:spcAft>
                <a:spcPts val="0"/>
              </a:spcAft>
              <a:buSzPts val="21000"/>
              <a:buNone/>
              <a:defRPr sz="21000"/>
            </a:lvl3pPr>
            <a:lvl4pPr lvl="3" algn="l">
              <a:lnSpc>
                <a:spcPct val="100000"/>
              </a:lnSpc>
              <a:spcBef>
                <a:spcPts val="0"/>
              </a:spcBef>
              <a:spcAft>
                <a:spcPts val="0"/>
              </a:spcAft>
              <a:buSzPts val="21000"/>
              <a:buNone/>
              <a:defRPr sz="21000"/>
            </a:lvl4pPr>
            <a:lvl5pPr lvl="4" algn="l">
              <a:lnSpc>
                <a:spcPct val="100000"/>
              </a:lnSpc>
              <a:spcBef>
                <a:spcPts val="0"/>
              </a:spcBef>
              <a:spcAft>
                <a:spcPts val="0"/>
              </a:spcAft>
              <a:buSzPts val="21000"/>
              <a:buNone/>
              <a:defRPr sz="21000"/>
            </a:lvl5pPr>
            <a:lvl6pPr lvl="5" algn="l">
              <a:lnSpc>
                <a:spcPct val="100000"/>
              </a:lnSpc>
              <a:spcBef>
                <a:spcPts val="0"/>
              </a:spcBef>
              <a:spcAft>
                <a:spcPts val="0"/>
              </a:spcAft>
              <a:buSzPts val="21000"/>
              <a:buNone/>
              <a:defRPr sz="21000"/>
            </a:lvl6pPr>
            <a:lvl7pPr lvl="6" algn="l">
              <a:lnSpc>
                <a:spcPct val="100000"/>
              </a:lnSpc>
              <a:spcBef>
                <a:spcPts val="0"/>
              </a:spcBef>
              <a:spcAft>
                <a:spcPts val="0"/>
              </a:spcAft>
              <a:buSzPts val="21000"/>
              <a:buNone/>
              <a:defRPr sz="21000"/>
            </a:lvl7pPr>
            <a:lvl8pPr lvl="7" algn="l">
              <a:lnSpc>
                <a:spcPct val="100000"/>
              </a:lnSpc>
              <a:spcBef>
                <a:spcPts val="0"/>
              </a:spcBef>
              <a:spcAft>
                <a:spcPts val="0"/>
              </a:spcAft>
              <a:buSzPts val="21000"/>
              <a:buNone/>
              <a:defRPr sz="21000"/>
            </a:lvl8pPr>
            <a:lvl9pPr lvl="8" algn="l">
              <a:lnSpc>
                <a:spcPct val="100000"/>
              </a:lnSpc>
              <a:spcBef>
                <a:spcPts val="0"/>
              </a:spcBef>
              <a:spcAft>
                <a:spcPts val="0"/>
              </a:spcAft>
              <a:buSzPts val="21000"/>
              <a:buNone/>
              <a:defRPr sz="21000"/>
            </a:lvl9pPr>
          </a:lstStyle>
          <a:p/>
        </p:txBody>
      </p:sp>
      <p:sp>
        <p:nvSpPr>
          <p:cNvPr id="34" name="Google Shape;34;p9"/>
          <p:cNvSpPr txBox="1"/>
          <p:nvPr>
            <p:ph idx="12" type="sldNum"/>
          </p:nvPr>
        </p:nvSpPr>
        <p:spPr>
          <a:xfrm>
            <a:off x="25417373" y="33160653"/>
            <a:ext cx="1646100" cy="2799000"/>
          </a:xfrm>
          <a:prstGeom prst="rect">
            <a:avLst/>
          </a:prstGeom>
          <a:noFill/>
          <a:ln>
            <a:noFill/>
          </a:ln>
        </p:spPr>
        <p:txBody>
          <a:bodyPr anchorCtr="0" anchor="ctr" bIns="399550" lIns="399550" spcFirstLastPara="1" rIns="399550" wrap="square" tIns="399550">
            <a:normAutofit/>
          </a:bodyPr>
          <a:lstStyle>
            <a:lvl1pPr indent="0" lvl="0"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0"/>
          <p:cNvSpPr/>
          <p:nvPr/>
        </p:nvSpPr>
        <p:spPr>
          <a:xfrm>
            <a:off x="13716000" y="-889"/>
            <a:ext cx="13716000" cy="36576000"/>
          </a:xfrm>
          <a:prstGeom prst="rect">
            <a:avLst/>
          </a:prstGeom>
          <a:solidFill>
            <a:schemeClr val="lt2"/>
          </a:solidFill>
          <a:ln>
            <a:noFill/>
          </a:ln>
        </p:spPr>
        <p:txBody>
          <a:bodyPr anchorCtr="0" anchor="ctr" bIns="399550" lIns="399550" spcFirstLastPara="1" rIns="399550" wrap="square" tIns="3995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0"/>
          <p:cNvSpPr txBox="1"/>
          <p:nvPr>
            <p:ph type="title"/>
          </p:nvPr>
        </p:nvSpPr>
        <p:spPr>
          <a:xfrm>
            <a:off x="796500" y="8769244"/>
            <a:ext cx="12135600" cy="10540800"/>
          </a:xfrm>
          <a:prstGeom prst="rect">
            <a:avLst/>
          </a:prstGeom>
          <a:noFill/>
          <a:ln>
            <a:noFill/>
          </a:ln>
        </p:spPr>
        <p:txBody>
          <a:bodyPr anchorCtr="0" anchor="b" bIns="399550" lIns="399550" spcFirstLastPara="1" rIns="399550" wrap="square" tIns="399550">
            <a:normAutofit/>
          </a:bodyPr>
          <a:lstStyle>
            <a:lvl1pPr lvl="0" algn="ctr">
              <a:lnSpc>
                <a:spcPct val="100000"/>
              </a:lnSpc>
              <a:spcBef>
                <a:spcPts val="0"/>
              </a:spcBef>
              <a:spcAft>
                <a:spcPts val="0"/>
              </a:spcAft>
              <a:buSzPts val="18400"/>
              <a:buNone/>
              <a:defRPr sz="18400"/>
            </a:lvl1pPr>
            <a:lvl2pPr lvl="1" algn="ctr">
              <a:lnSpc>
                <a:spcPct val="100000"/>
              </a:lnSpc>
              <a:spcBef>
                <a:spcPts val="0"/>
              </a:spcBef>
              <a:spcAft>
                <a:spcPts val="0"/>
              </a:spcAft>
              <a:buSzPts val="18400"/>
              <a:buNone/>
              <a:defRPr sz="18400"/>
            </a:lvl2pPr>
            <a:lvl3pPr lvl="2" algn="ctr">
              <a:lnSpc>
                <a:spcPct val="100000"/>
              </a:lnSpc>
              <a:spcBef>
                <a:spcPts val="0"/>
              </a:spcBef>
              <a:spcAft>
                <a:spcPts val="0"/>
              </a:spcAft>
              <a:buSzPts val="18400"/>
              <a:buNone/>
              <a:defRPr sz="18400"/>
            </a:lvl3pPr>
            <a:lvl4pPr lvl="3" algn="ctr">
              <a:lnSpc>
                <a:spcPct val="100000"/>
              </a:lnSpc>
              <a:spcBef>
                <a:spcPts val="0"/>
              </a:spcBef>
              <a:spcAft>
                <a:spcPts val="0"/>
              </a:spcAft>
              <a:buSzPts val="18400"/>
              <a:buNone/>
              <a:defRPr sz="18400"/>
            </a:lvl4pPr>
            <a:lvl5pPr lvl="4" algn="ctr">
              <a:lnSpc>
                <a:spcPct val="100000"/>
              </a:lnSpc>
              <a:spcBef>
                <a:spcPts val="0"/>
              </a:spcBef>
              <a:spcAft>
                <a:spcPts val="0"/>
              </a:spcAft>
              <a:buSzPts val="18400"/>
              <a:buNone/>
              <a:defRPr sz="18400"/>
            </a:lvl5pPr>
            <a:lvl6pPr lvl="5" algn="ctr">
              <a:lnSpc>
                <a:spcPct val="100000"/>
              </a:lnSpc>
              <a:spcBef>
                <a:spcPts val="0"/>
              </a:spcBef>
              <a:spcAft>
                <a:spcPts val="0"/>
              </a:spcAft>
              <a:buSzPts val="18400"/>
              <a:buNone/>
              <a:defRPr sz="18400"/>
            </a:lvl6pPr>
            <a:lvl7pPr lvl="6" algn="ctr">
              <a:lnSpc>
                <a:spcPct val="100000"/>
              </a:lnSpc>
              <a:spcBef>
                <a:spcPts val="0"/>
              </a:spcBef>
              <a:spcAft>
                <a:spcPts val="0"/>
              </a:spcAft>
              <a:buSzPts val="18400"/>
              <a:buNone/>
              <a:defRPr sz="18400"/>
            </a:lvl7pPr>
            <a:lvl8pPr lvl="7" algn="ctr">
              <a:lnSpc>
                <a:spcPct val="100000"/>
              </a:lnSpc>
              <a:spcBef>
                <a:spcPts val="0"/>
              </a:spcBef>
              <a:spcAft>
                <a:spcPts val="0"/>
              </a:spcAft>
              <a:buSzPts val="18400"/>
              <a:buNone/>
              <a:defRPr sz="18400"/>
            </a:lvl8pPr>
            <a:lvl9pPr lvl="8" algn="ctr">
              <a:lnSpc>
                <a:spcPct val="100000"/>
              </a:lnSpc>
              <a:spcBef>
                <a:spcPts val="0"/>
              </a:spcBef>
              <a:spcAft>
                <a:spcPts val="0"/>
              </a:spcAft>
              <a:buSzPts val="18400"/>
              <a:buNone/>
              <a:defRPr sz="18400"/>
            </a:lvl9pPr>
          </a:lstStyle>
          <a:p/>
        </p:txBody>
      </p:sp>
      <p:sp>
        <p:nvSpPr>
          <p:cNvPr id="38" name="Google Shape;38;p10"/>
          <p:cNvSpPr txBox="1"/>
          <p:nvPr>
            <p:ph idx="1" type="subTitle"/>
          </p:nvPr>
        </p:nvSpPr>
        <p:spPr>
          <a:xfrm>
            <a:off x="796500" y="19932978"/>
            <a:ext cx="12135600" cy="8782800"/>
          </a:xfrm>
          <a:prstGeom prst="rect">
            <a:avLst/>
          </a:prstGeom>
          <a:noFill/>
          <a:ln>
            <a:noFill/>
          </a:ln>
        </p:spPr>
        <p:txBody>
          <a:bodyPr anchorCtr="0" anchor="t" bIns="399550" lIns="399550" spcFirstLastPara="1" rIns="399550" wrap="square" tIns="399550">
            <a:normAutofit/>
          </a:bodyPr>
          <a:lstStyle>
            <a:lvl1pPr lvl="0" algn="ctr">
              <a:lnSpc>
                <a:spcPct val="100000"/>
              </a:lnSpc>
              <a:spcBef>
                <a:spcPts val="0"/>
              </a:spcBef>
              <a:spcAft>
                <a:spcPts val="0"/>
              </a:spcAft>
              <a:buSzPts val="9200"/>
              <a:buNone/>
              <a:defRPr sz="9200"/>
            </a:lvl1pPr>
            <a:lvl2pPr lvl="1" algn="ctr">
              <a:lnSpc>
                <a:spcPct val="100000"/>
              </a:lnSpc>
              <a:spcBef>
                <a:spcPts val="0"/>
              </a:spcBef>
              <a:spcAft>
                <a:spcPts val="0"/>
              </a:spcAft>
              <a:buSzPts val="9200"/>
              <a:buNone/>
              <a:defRPr sz="9200"/>
            </a:lvl2pPr>
            <a:lvl3pPr lvl="2" algn="ctr">
              <a:lnSpc>
                <a:spcPct val="100000"/>
              </a:lnSpc>
              <a:spcBef>
                <a:spcPts val="0"/>
              </a:spcBef>
              <a:spcAft>
                <a:spcPts val="0"/>
              </a:spcAft>
              <a:buSzPts val="9200"/>
              <a:buNone/>
              <a:defRPr sz="9200"/>
            </a:lvl3pPr>
            <a:lvl4pPr lvl="3" algn="ctr">
              <a:lnSpc>
                <a:spcPct val="100000"/>
              </a:lnSpc>
              <a:spcBef>
                <a:spcPts val="0"/>
              </a:spcBef>
              <a:spcAft>
                <a:spcPts val="0"/>
              </a:spcAft>
              <a:buSzPts val="9200"/>
              <a:buNone/>
              <a:defRPr sz="9200"/>
            </a:lvl4pPr>
            <a:lvl5pPr lvl="4" algn="ctr">
              <a:lnSpc>
                <a:spcPct val="100000"/>
              </a:lnSpc>
              <a:spcBef>
                <a:spcPts val="0"/>
              </a:spcBef>
              <a:spcAft>
                <a:spcPts val="0"/>
              </a:spcAft>
              <a:buSzPts val="9200"/>
              <a:buNone/>
              <a:defRPr sz="9200"/>
            </a:lvl5pPr>
            <a:lvl6pPr lvl="5" algn="ctr">
              <a:lnSpc>
                <a:spcPct val="100000"/>
              </a:lnSpc>
              <a:spcBef>
                <a:spcPts val="0"/>
              </a:spcBef>
              <a:spcAft>
                <a:spcPts val="0"/>
              </a:spcAft>
              <a:buSzPts val="9200"/>
              <a:buNone/>
              <a:defRPr sz="9200"/>
            </a:lvl6pPr>
            <a:lvl7pPr lvl="6" algn="ctr">
              <a:lnSpc>
                <a:spcPct val="100000"/>
              </a:lnSpc>
              <a:spcBef>
                <a:spcPts val="0"/>
              </a:spcBef>
              <a:spcAft>
                <a:spcPts val="0"/>
              </a:spcAft>
              <a:buSzPts val="9200"/>
              <a:buNone/>
              <a:defRPr sz="9200"/>
            </a:lvl7pPr>
            <a:lvl8pPr lvl="7" algn="ctr">
              <a:lnSpc>
                <a:spcPct val="100000"/>
              </a:lnSpc>
              <a:spcBef>
                <a:spcPts val="0"/>
              </a:spcBef>
              <a:spcAft>
                <a:spcPts val="0"/>
              </a:spcAft>
              <a:buSzPts val="9200"/>
              <a:buNone/>
              <a:defRPr sz="9200"/>
            </a:lvl8pPr>
            <a:lvl9pPr lvl="8" algn="ctr">
              <a:lnSpc>
                <a:spcPct val="100000"/>
              </a:lnSpc>
              <a:spcBef>
                <a:spcPts val="0"/>
              </a:spcBef>
              <a:spcAft>
                <a:spcPts val="0"/>
              </a:spcAft>
              <a:buSzPts val="9200"/>
              <a:buNone/>
              <a:defRPr sz="9200"/>
            </a:lvl9pPr>
          </a:lstStyle>
          <a:p/>
        </p:txBody>
      </p:sp>
      <p:sp>
        <p:nvSpPr>
          <p:cNvPr id="39" name="Google Shape;39;p10"/>
          <p:cNvSpPr txBox="1"/>
          <p:nvPr>
            <p:ph idx="2" type="body"/>
          </p:nvPr>
        </p:nvSpPr>
        <p:spPr>
          <a:xfrm>
            <a:off x="14818500" y="5148978"/>
            <a:ext cx="11511000" cy="26276400"/>
          </a:xfrm>
          <a:prstGeom prst="rect">
            <a:avLst/>
          </a:prstGeom>
          <a:noFill/>
          <a:ln>
            <a:noFill/>
          </a:ln>
        </p:spPr>
        <p:txBody>
          <a:bodyPr anchorCtr="0" anchor="ctr" bIns="399550" lIns="399550" spcFirstLastPara="1" rIns="399550" wrap="square" tIns="399550">
            <a:normAutofit/>
          </a:bodyPr>
          <a:lstStyle>
            <a:lvl1pPr indent="-730250" lvl="0" marL="457200" algn="l">
              <a:lnSpc>
                <a:spcPct val="115000"/>
              </a:lnSpc>
              <a:spcBef>
                <a:spcPts val="0"/>
              </a:spcBef>
              <a:spcAft>
                <a:spcPts val="0"/>
              </a:spcAft>
              <a:buSzPts val="7900"/>
              <a:buChar char="●"/>
              <a:defRPr/>
            </a:lvl1pPr>
            <a:lvl2pPr indent="-615950" lvl="1" marL="914400" algn="l">
              <a:lnSpc>
                <a:spcPct val="115000"/>
              </a:lnSpc>
              <a:spcBef>
                <a:spcPts val="0"/>
              </a:spcBef>
              <a:spcAft>
                <a:spcPts val="0"/>
              </a:spcAft>
              <a:buSzPts val="6100"/>
              <a:buChar char="○"/>
              <a:defRPr/>
            </a:lvl2pPr>
            <a:lvl3pPr indent="-615950" lvl="2" marL="1371600" algn="l">
              <a:lnSpc>
                <a:spcPct val="115000"/>
              </a:lnSpc>
              <a:spcBef>
                <a:spcPts val="0"/>
              </a:spcBef>
              <a:spcAft>
                <a:spcPts val="0"/>
              </a:spcAft>
              <a:buSzPts val="6100"/>
              <a:buChar char="■"/>
              <a:defRPr/>
            </a:lvl3pPr>
            <a:lvl4pPr indent="-615950" lvl="3" marL="1828800" algn="l">
              <a:lnSpc>
                <a:spcPct val="115000"/>
              </a:lnSpc>
              <a:spcBef>
                <a:spcPts val="0"/>
              </a:spcBef>
              <a:spcAft>
                <a:spcPts val="0"/>
              </a:spcAft>
              <a:buSzPts val="6100"/>
              <a:buChar char="●"/>
              <a:defRPr/>
            </a:lvl4pPr>
            <a:lvl5pPr indent="-615950" lvl="4" marL="2286000" algn="l">
              <a:lnSpc>
                <a:spcPct val="115000"/>
              </a:lnSpc>
              <a:spcBef>
                <a:spcPts val="0"/>
              </a:spcBef>
              <a:spcAft>
                <a:spcPts val="0"/>
              </a:spcAft>
              <a:buSzPts val="6100"/>
              <a:buChar char="○"/>
              <a:defRPr/>
            </a:lvl5pPr>
            <a:lvl6pPr indent="-615950" lvl="5" marL="2743200" algn="l">
              <a:lnSpc>
                <a:spcPct val="115000"/>
              </a:lnSpc>
              <a:spcBef>
                <a:spcPts val="0"/>
              </a:spcBef>
              <a:spcAft>
                <a:spcPts val="0"/>
              </a:spcAft>
              <a:buSzPts val="6100"/>
              <a:buChar char="■"/>
              <a:defRPr/>
            </a:lvl6pPr>
            <a:lvl7pPr indent="-615950" lvl="6" marL="3200400" algn="l">
              <a:lnSpc>
                <a:spcPct val="115000"/>
              </a:lnSpc>
              <a:spcBef>
                <a:spcPts val="0"/>
              </a:spcBef>
              <a:spcAft>
                <a:spcPts val="0"/>
              </a:spcAft>
              <a:buSzPts val="6100"/>
              <a:buChar char="●"/>
              <a:defRPr/>
            </a:lvl7pPr>
            <a:lvl8pPr indent="-615950" lvl="7" marL="3657600" algn="l">
              <a:lnSpc>
                <a:spcPct val="115000"/>
              </a:lnSpc>
              <a:spcBef>
                <a:spcPts val="0"/>
              </a:spcBef>
              <a:spcAft>
                <a:spcPts val="0"/>
              </a:spcAft>
              <a:buSzPts val="6100"/>
              <a:buChar char="○"/>
              <a:defRPr/>
            </a:lvl8pPr>
            <a:lvl9pPr indent="-615950" lvl="8" marL="4114800" algn="l">
              <a:lnSpc>
                <a:spcPct val="115000"/>
              </a:lnSpc>
              <a:spcBef>
                <a:spcPts val="0"/>
              </a:spcBef>
              <a:spcAft>
                <a:spcPts val="0"/>
              </a:spcAft>
              <a:buSzPts val="6100"/>
              <a:buChar char="■"/>
              <a:defRPr/>
            </a:lvl9pPr>
          </a:lstStyle>
          <a:p/>
        </p:txBody>
      </p:sp>
      <p:sp>
        <p:nvSpPr>
          <p:cNvPr id="40" name="Google Shape;40;p10"/>
          <p:cNvSpPr txBox="1"/>
          <p:nvPr>
            <p:ph idx="12" type="sldNum"/>
          </p:nvPr>
        </p:nvSpPr>
        <p:spPr>
          <a:xfrm>
            <a:off x="25417373" y="33160653"/>
            <a:ext cx="1646100" cy="2799000"/>
          </a:xfrm>
          <a:prstGeom prst="rect">
            <a:avLst/>
          </a:prstGeom>
          <a:noFill/>
          <a:ln>
            <a:noFill/>
          </a:ln>
        </p:spPr>
        <p:txBody>
          <a:bodyPr anchorCtr="0" anchor="ctr" bIns="399550" lIns="399550" spcFirstLastPara="1" rIns="399550" wrap="square" tIns="399550">
            <a:normAutofit/>
          </a:bodyPr>
          <a:lstStyle>
            <a:lvl1pPr indent="0" lvl="0"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1"/>
          <p:cNvSpPr txBox="1"/>
          <p:nvPr>
            <p:ph idx="1" type="body"/>
          </p:nvPr>
        </p:nvSpPr>
        <p:spPr>
          <a:xfrm>
            <a:off x="935100" y="30084089"/>
            <a:ext cx="17996400" cy="4302900"/>
          </a:xfrm>
          <a:prstGeom prst="rect">
            <a:avLst/>
          </a:prstGeom>
          <a:noFill/>
          <a:ln>
            <a:noFill/>
          </a:ln>
        </p:spPr>
        <p:txBody>
          <a:bodyPr anchorCtr="0" anchor="ctr" bIns="399550" lIns="399550" spcFirstLastPara="1" rIns="399550" wrap="square" tIns="399550">
            <a:normAutofit/>
          </a:bodyPr>
          <a:lstStyle>
            <a:lvl1pPr indent="-228600" lvl="0" marL="457200" algn="l">
              <a:lnSpc>
                <a:spcPct val="100000"/>
              </a:lnSpc>
              <a:spcBef>
                <a:spcPts val="0"/>
              </a:spcBef>
              <a:spcAft>
                <a:spcPts val="0"/>
              </a:spcAft>
              <a:buSzPts val="7900"/>
              <a:buNone/>
              <a:defRPr/>
            </a:lvl1pPr>
          </a:lstStyle>
          <a:p/>
        </p:txBody>
      </p:sp>
      <p:sp>
        <p:nvSpPr>
          <p:cNvPr id="43" name="Google Shape;43;p11"/>
          <p:cNvSpPr txBox="1"/>
          <p:nvPr>
            <p:ph idx="12" type="sldNum"/>
          </p:nvPr>
        </p:nvSpPr>
        <p:spPr>
          <a:xfrm>
            <a:off x="25417373" y="33160653"/>
            <a:ext cx="1646100" cy="2799000"/>
          </a:xfrm>
          <a:prstGeom prst="rect">
            <a:avLst/>
          </a:prstGeom>
          <a:noFill/>
          <a:ln>
            <a:noFill/>
          </a:ln>
        </p:spPr>
        <p:txBody>
          <a:bodyPr anchorCtr="0" anchor="ctr" bIns="399550" lIns="399550" spcFirstLastPara="1" rIns="399550" wrap="square" tIns="399550">
            <a:normAutofit/>
          </a:bodyPr>
          <a:lstStyle>
            <a:lvl1pPr indent="0" lvl="0"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935100" y="3164622"/>
            <a:ext cx="25561800" cy="4072500"/>
          </a:xfrm>
          <a:prstGeom prst="rect">
            <a:avLst/>
          </a:prstGeom>
          <a:noFill/>
          <a:ln>
            <a:noFill/>
          </a:ln>
        </p:spPr>
        <p:txBody>
          <a:bodyPr anchorCtr="0" anchor="t" bIns="399550" lIns="399550" spcFirstLastPara="1" rIns="399550" wrap="square" tIns="399550">
            <a:normAutofit/>
          </a:bodyPr>
          <a:lstStyle>
            <a:lvl1pPr lvl="0" marR="0" rtl="0" algn="l">
              <a:lnSpc>
                <a:spcPct val="100000"/>
              </a:lnSpc>
              <a:spcBef>
                <a:spcPts val="0"/>
              </a:spcBef>
              <a:spcAft>
                <a:spcPts val="0"/>
              </a:spcAft>
              <a:buClr>
                <a:schemeClr val="dk1"/>
              </a:buClr>
              <a:buSzPts val="12200"/>
              <a:buFont typeface="Arial"/>
              <a:buNone/>
              <a:defRPr b="0" i="0" sz="1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2200"/>
              <a:buFont typeface="Arial"/>
              <a:buNone/>
              <a:defRPr b="0" i="0" sz="1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2200"/>
              <a:buFont typeface="Arial"/>
              <a:buNone/>
              <a:defRPr b="0" i="0" sz="1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2200"/>
              <a:buFont typeface="Arial"/>
              <a:buNone/>
              <a:defRPr b="0" i="0" sz="1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2200"/>
              <a:buFont typeface="Arial"/>
              <a:buNone/>
              <a:defRPr b="0" i="0" sz="1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2200"/>
              <a:buFont typeface="Arial"/>
              <a:buNone/>
              <a:defRPr b="0" i="0" sz="1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2200"/>
              <a:buFont typeface="Arial"/>
              <a:buNone/>
              <a:defRPr b="0" i="0" sz="1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2200"/>
              <a:buFont typeface="Arial"/>
              <a:buNone/>
              <a:defRPr b="0" i="0" sz="1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2200"/>
              <a:buFont typeface="Arial"/>
              <a:buNone/>
              <a:defRPr b="0" i="0" sz="12200" u="none" cap="none" strike="noStrike">
                <a:solidFill>
                  <a:schemeClr val="dk1"/>
                </a:solidFill>
                <a:latin typeface="Arial"/>
                <a:ea typeface="Arial"/>
                <a:cs typeface="Arial"/>
                <a:sym typeface="Arial"/>
              </a:defRPr>
            </a:lvl9pPr>
          </a:lstStyle>
          <a:p/>
        </p:txBody>
      </p:sp>
      <p:sp>
        <p:nvSpPr>
          <p:cNvPr id="7" name="Google Shape;7;p2"/>
          <p:cNvSpPr txBox="1"/>
          <p:nvPr>
            <p:ph idx="1" type="body"/>
          </p:nvPr>
        </p:nvSpPr>
        <p:spPr>
          <a:xfrm>
            <a:off x="935100" y="8195378"/>
            <a:ext cx="25561800" cy="24294300"/>
          </a:xfrm>
          <a:prstGeom prst="rect">
            <a:avLst/>
          </a:prstGeom>
          <a:noFill/>
          <a:ln>
            <a:noFill/>
          </a:ln>
        </p:spPr>
        <p:txBody>
          <a:bodyPr anchorCtr="0" anchor="t" bIns="399550" lIns="399550" spcFirstLastPara="1" rIns="399550" wrap="square" tIns="399550">
            <a:normAutofit/>
          </a:bodyPr>
          <a:lstStyle>
            <a:lvl1pPr indent="-730250" lvl="0" marL="457200" marR="0" rtl="0" algn="l">
              <a:lnSpc>
                <a:spcPct val="115000"/>
              </a:lnSpc>
              <a:spcBef>
                <a:spcPts val="0"/>
              </a:spcBef>
              <a:spcAft>
                <a:spcPts val="0"/>
              </a:spcAft>
              <a:buClr>
                <a:schemeClr val="dk2"/>
              </a:buClr>
              <a:buSzPts val="7900"/>
              <a:buFont typeface="Arial"/>
              <a:buChar char="●"/>
              <a:defRPr b="0" i="0" sz="7900" u="none" cap="none" strike="noStrike">
                <a:solidFill>
                  <a:schemeClr val="dk2"/>
                </a:solidFill>
                <a:latin typeface="Arial"/>
                <a:ea typeface="Arial"/>
                <a:cs typeface="Arial"/>
                <a:sym typeface="Arial"/>
              </a:defRPr>
            </a:lvl1pPr>
            <a:lvl2pPr indent="-615950" lvl="1" marL="914400" marR="0" rtl="0" algn="l">
              <a:lnSpc>
                <a:spcPct val="115000"/>
              </a:lnSpc>
              <a:spcBef>
                <a:spcPts val="0"/>
              </a:spcBef>
              <a:spcAft>
                <a:spcPts val="0"/>
              </a:spcAft>
              <a:buClr>
                <a:schemeClr val="dk2"/>
              </a:buClr>
              <a:buSzPts val="6100"/>
              <a:buFont typeface="Arial"/>
              <a:buChar char="○"/>
              <a:defRPr b="0" i="0" sz="6100" u="none" cap="none" strike="noStrike">
                <a:solidFill>
                  <a:schemeClr val="dk2"/>
                </a:solidFill>
                <a:latin typeface="Arial"/>
                <a:ea typeface="Arial"/>
                <a:cs typeface="Arial"/>
                <a:sym typeface="Arial"/>
              </a:defRPr>
            </a:lvl2pPr>
            <a:lvl3pPr indent="-615950" lvl="2" marL="1371600" marR="0" rtl="0" algn="l">
              <a:lnSpc>
                <a:spcPct val="115000"/>
              </a:lnSpc>
              <a:spcBef>
                <a:spcPts val="0"/>
              </a:spcBef>
              <a:spcAft>
                <a:spcPts val="0"/>
              </a:spcAft>
              <a:buClr>
                <a:schemeClr val="dk2"/>
              </a:buClr>
              <a:buSzPts val="6100"/>
              <a:buFont typeface="Arial"/>
              <a:buChar char="■"/>
              <a:defRPr b="0" i="0" sz="6100" u="none" cap="none" strike="noStrike">
                <a:solidFill>
                  <a:schemeClr val="dk2"/>
                </a:solidFill>
                <a:latin typeface="Arial"/>
                <a:ea typeface="Arial"/>
                <a:cs typeface="Arial"/>
                <a:sym typeface="Arial"/>
              </a:defRPr>
            </a:lvl3pPr>
            <a:lvl4pPr indent="-615950" lvl="3" marL="1828800" marR="0" rtl="0" algn="l">
              <a:lnSpc>
                <a:spcPct val="115000"/>
              </a:lnSpc>
              <a:spcBef>
                <a:spcPts val="0"/>
              </a:spcBef>
              <a:spcAft>
                <a:spcPts val="0"/>
              </a:spcAft>
              <a:buClr>
                <a:schemeClr val="dk2"/>
              </a:buClr>
              <a:buSzPts val="6100"/>
              <a:buFont typeface="Arial"/>
              <a:buChar char="●"/>
              <a:defRPr b="0" i="0" sz="6100" u="none" cap="none" strike="noStrike">
                <a:solidFill>
                  <a:schemeClr val="dk2"/>
                </a:solidFill>
                <a:latin typeface="Arial"/>
                <a:ea typeface="Arial"/>
                <a:cs typeface="Arial"/>
                <a:sym typeface="Arial"/>
              </a:defRPr>
            </a:lvl4pPr>
            <a:lvl5pPr indent="-615950" lvl="4" marL="2286000" marR="0" rtl="0" algn="l">
              <a:lnSpc>
                <a:spcPct val="115000"/>
              </a:lnSpc>
              <a:spcBef>
                <a:spcPts val="0"/>
              </a:spcBef>
              <a:spcAft>
                <a:spcPts val="0"/>
              </a:spcAft>
              <a:buClr>
                <a:schemeClr val="dk2"/>
              </a:buClr>
              <a:buSzPts val="6100"/>
              <a:buFont typeface="Arial"/>
              <a:buChar char="○"/>
              <a:defRPr b="0" i="0" sz="6100" u="none" cap="none" strike="noStrike">
                <a:solidFill>
                  <a:schemeClr val="dk2"/>
                </a:solidFill>
                <a:latin typeface="Arial"/>
                <a:ea typeface="Arial"/>
                <a:cs typeface="Arial"/>
                <a:sym typeface="Arial"/>
              </a:defRPr>
            </a:lvl5pPr>
            <a:lvl6pPr indent="-615950" lvl="5" marL="2743200" marR="0" rtl="0" algn="l">
              <a:lnSpc>
                <a:spcPct val="115000"/>
              </a:lnSpc>
              <a:spcBef>
                <a:spcPts val="0"/>
              </a:spcBef>
              <a:spcAft>
                <a:spcPts val="0"/>
              </a:spcAft>
              <a:buClr>
                <a:schemeClr val="dk2"/>
              </a:buClr>
              <a:buSzPts val="6100"/>
              <a:buFont typeface="Arial"/>
              <a:buChar char="■"/>
              <a:defRPr b="0" i="0" sz="6100" u="none" cap="none" strike="noStrike">
                <a:solidFill>
                  <a:schemeClr val="dk2"/>
                </a:solidFill>
                <a:latin typeface="Arial"/>
                <a:ea typeface="Arial"/>
                <a:cs typeface="Arial"/>
                <a:sym typeface="Arial"/>
              </a:defRPr>
            </a:lvl6pPr>
            <a:lvl7pPr indent="-615950" lvl="6" marL="3200400" marR="0" rtl="0" algn="l">
              <a:lnSpc>
                <a:spcPct val="115000"/>
              </a:lnSpc>
              <a:spcBef>
                <a:spcPts val="0"/>
              </a:spcBef>
              <a:spcAft>
                <a:spcPts val="0"/>
              </a:spcAft>
              <a:buClr>
                <a:schemeClr val="dk2"/>
              </a:buClr>
              <a:buSzPts val="6100"/>
              <a:buFont typeface="Arial"/>
              <a:buChar char="●"/>
              <a:defRPr b="0" i="0" sz="6100" u="none" cap="none" strike="noStrike">
                <a:solidFill>
                  <a:schemeClr val="dk2"/>
                </a:solidFill>
                <a:latin typeface="Arial"/>
                <a:ea typeface="Arial"/>
                <a:cs typeface="Arial"/>
                <a:sym typeface="Arial"/>
              </a:defRPr>
            </a:lvl7pPr>
            <a:lvl8pPr indent="-615950" lvl="7" marL="3657600" marR="0" rtl="0" algn="l">
              <a:lnSpc>
                <a:spcPct val="115000"/>
              </a:lnSpc>
              <a:spcBef>
                <a:spcPts val="0"/>
              </a:spcBef>
              <a:spcAft>
                <a:spcPts val="0"/>
              </a:spcAft>
              <a:buClr>
                <a:schemeClr val="dk2"/>
              </a:buClr>
              <a:buSzPts val="6100"/>
              <a:buFont typeface="Arial"/>
              <a:buChar char="○"/>
              <a:defRPr b="0" i="0" sz="6100" u="none" cap="none" strike="noStrike">
                <a:solidFill>
                  <a:schemeClr val="dk2"/>
                </a:solidFill>
                <a:latin typeface="Arial"/>
                <a:ea typeface="Arial"/>
                <a:cs typeface="Arial"/>
                <a:sym typeface="Arial"/>
              </a:defRPr>
            </a:lvl8pPr>
            <a:lvl9pPr indent="-615950" lvl="8" marL="4114800" marR="0" rtl="0" algn="l">
              <a:lnSpc>
                <a:spcPct val="115000"/>
              </a:lnSpc>
              <a:spcBef>
                <a:spcPts val="0"/>
              </a:spcBef>
              <a:spcAft>
                <a:spcPts val="0"/>
              </a:spcAft>
              <a:buClr>
                <a:schemeClr val="dk2"/>
              </a:buClr>
              <a:buSzPts val="6100"/>
              <a:buFont typeface="Arial"/>
              <a:buChar char="■"/>
              <a:defRPr b="0" i="0" sz="6100" u="none" cap="none" strike="noStrike">
                <a:solidFill>
                  <a:schemeClr val="dk2"/>
                </a:solidFill>
                <a:latin typeface="Arial"/>
                <a:ea typeface="Arial"/>
                <a:cs typeface="Arial"/>
                <a:sym typeface="Arial"/>
              </a:defRPr>
            </a:lvl9pPr>
          </a:lstStyle>
          <a:p/>
        </p:txBody>
      </p:sp>
      <p:sp>
        <p:nvSpPr>
          <p:cNvPr id="8" name="Google Shape;8;p2"/>
          <p:cNvSpPr txBox="1"/>
          <p:nvPr>
            <p:ph idx="12" type="sldNum"/>
          </p:nvPr>
        </p:nvSpPr>
        <p:spPr>
          <a:xfrm>
            <a:off x="25417373" y="33160653"/>
            <a:ext cx="1646100" cy="2799000"/>
          </a:xfrm>
          <a:prstGeom prst="rect">
            <a:avLst/>
          </a:prstGeom>
          <a:noFill/>
          <a:ln>
            <a:noFill/>
          </a:ln>
        </p:spPr>
        <p:txBody>
          <a:bodyPr anchorCtr="0" anchor="ctr" bIns="399550" lIns="399550" spcFirstLastPara="1" rIns="399550" wrap="square" tIns="399550">
            <a:normAutofit/>
          </a:bodyPr>
          <a:lstStyle>
            <a:lvl1pPr indent="0" lvl="0" marL="0" marR="0" rtl="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4400"/>
              <a:buFont typeface="Arial"/>
              <a:buNone/>
              <a:defRPr b="0" i="0" sz="44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4.png"/><Relationship Id="rId10" Type="http://schemas.openxmlformats.org/officeDocument/2006/relationships/image" Target="../media/image16.png"/><Relationship Id="rId13" Type="http://schemas.openxmlformats.org/officeDocument/2006/relationships/image" Target="../media/image9.jpg"/><Relationship Id="rId12"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7.png"/><Relationship Id="rId9" Type="http://schemas.openxmlformats.org/officeDocument/2006/relationships/image" Target="../media/image2.png"/><Relationship Id="rId15" Type="http://schemas.openxmlformats.org/officeDocument/2006/relationships/image" Target="../media/image11.png"/><Relationship Id="rId14" Type="http://schemas.openxmlformats.org/officeDocument/2006/relationships/image" Target="../media/image7.png"/><Relationship Id="rId17" Type="http://schemas.openxmlformats.org/officeDocument/2006/relationships/image" Target="../media/image10.png"/><Relationship Id="rId16" Type="http://schemas.openxmlformats.org/officeDocument/2006/relationships/image" Target="../media/image14.png"/><Relationship Id="rId5" Type="http://schemas.openxmlformats.org/officeDocument/2006/relationships/image" Target="../media/image18.png"/><Relationship Id="rId19" Type="http://schemas.openxmlformats.org/officeDocument/2006/relationships/image" Target="../media/image12.png"/><Relationship Id="rId6" Type="http://schemas.openxmlformats.org/officeDocument/2006/relationships/image" Target="../media/image1.png"/><Relationship Id="rId18" Type="http://schemas.openxmlformats.org/officeDocument/2006/relationships/image" Target="../media/image15.jpg"/><Relationship Id="rId7" Type="http://schemas.openxmlformats.org/officeDocument/2006/relationships/image" Target="../media/image6.pn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p:nvPr/>
        </p:nvSpPr>
        <p:spPr>
          <a:xfrm>
            <a:off x="381000" y="30373275"/>
            <a:ext cx="26670000" cy="5784900"/>
          </a:xfrm>
          <a:prstGeom prst="rect">
            <a:avLst/>
          </a:prstGeom>
          <a:solidFill>
            <a:srgbClr val="C9DAF8">
              <a:alpha val="36862"/>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
          <p:cNvSpPr txBox="1"/>
          <p:nvPr/>
        </p:nvSpPr>
        <p:spPr>
          <a:xfrm>
            <a:off x="16885800" y="10719000"/>
            <a:ext cx="10047000" cy="1231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400"/>
              <a:buFont typeface="Arial"/>
              <a:buNone/>
            </a:pPr>
            <a:r>
              <a:rPr b="1" i="1" lang="en" sz="3400" u="none" cap="none" strike="noStrike">
                <a:solidFill>
                  <a:srgbClr val="212529"/>
                </a:solidFill>
                <a:latin typeface="Arial"/>
                <a:ea typeface="Arial"/>
                <a:cs typeface="Arial"/>
                <a:sym typeface="Arial"/>
              </a:rPr>
              <a:t>The more you stay active, the more Furcoins you can get, the more you can spoil your pet!</a:t>
            </a:r>
            <a:endParaRPr b="0" i="0" sz="3100" u="none" cap="none" strike="noStrike">
              <a:solidFill>
                <a:srgbClr val="212529"/>
              </a:solidFill>
              <a:highlight>
                <a:schemeClr val="lt1"/>
              </a:highlight>
              <a:latin typeface="Arial"/>
              <a:ea typeface="Arial"/>
              <a:cs typeface="Arial"/>
              <a:sym typeface="Arial"/>
            </a:endParaRPr>
          </a:p>
        </p:txBody>
      </p:sp>
      <p:sp>
        <p:nvSpPr>
          <p:cNvPr id="56" name="Google Shape;56;p1"/>
          <p:cNvSpPr/>
          <p:nvPr/>
        </p:nvSpPr>
        <p:spPr>
          <a:xfrm>
            <a:off x="14606475" y="22640675"/>
            <a:ext cx="12444600" cy="6584700"/>
          </a:xfrm>
          <a:prstGeom prst="roundRect">
            <a:avLst>
              <a:gd fmla="val 10542" name="adj"/>
            </a:avLst>
          </a:prstGeom>
          <a:solidFill>
            <a:srgbClr val="C9DAF8">
              <a:alpha val="36862"/>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
          <p:cNvSpPr/>
          <p:nvPr/>
        </p:nvSpPr>
        <p:spPr>
          <a:xfrm>
            <a:off x="14606475" y="12237550"/>
            <a:ext cx="12444600" cy="8882700"/>
          </a:xfrm>
          <a:prstGeom prst="roundRect">
            <a:avLst>
              <a:gd fmla="val 10249" name="adj"/>
            </a:avLst>
          </a:prstGeom>
          <a:solidFill>
            <a:srgbClr val="C9DAF8">
              <a:alpha val="36862"/>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
          <p:cNvSpPr/>
          <p:nvPr/>
        </p:nvSpPr>
        <p:spPr>
          <a:xfrm>
            <a:off x="374525" y="12262425"/>
            <a:ext cx="12139500" cy="8882700"/>
          </a:xfrm>
          <a:prstGeom prst="roundRect">
            <a:avLst>
              <a:gd fmla="val 9521" name="adj"/>
            </a:avLst>
          </a:prstGeom>
          <a:solidFill>
            <a:srgbClr val="C9DAF8">
              <a:alpha val="36862"/>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
          <p:cNvSpPr/>
          <p:nvPr/>
        </p:nvSpPr>
        <p:spPr>
          <a:xfrm>
            <a:off x="-22050" y="-125"/>
            <a:ext cx="27476100" cy="4623600"/>
          </a:xfrm>
          <a:prstGeom prst="rect">
            <a:avLst/>
          </a:prstGeom>
          <a:solidFill>
            <a:srgbClr val="C9DAF8">
              <a:alpha val="36862"/>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
          <p:cNvSpPr txBox="1"/>
          <p:nvPr/>
        </p:nvSpPr>
        <p:spPr>
          <a:xfrm>
            <a:off x="904950" y="427975"/>
            <a:ext cx="25841100" cy="1915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i="0" lang="en" sz="6300" u="none" cap="none" strike="noStrike">
                <a:solidFill>
                  <a:schemeClr val="dk1"/>
                </a:solidFill>
                <a:latin typeface="Arial"/>
                <a:ea typeface="Arial"/>
                <a:cs typeface="Arial"/>
                <a:sym typeface="Arial"/>
              </a:rPr>
              <a:t>Boosting Physical Wellness Activity via ML/AI-based VR Dogs App</a:t>
            </a:r>
            <a:endParaRPr b="1" i="0" sz="6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Arial"/>
              <a:ea typeface="Arial"/>
              <a:cs typeface="Arial"/>
              <a:sym typeface="Arial"/>
            </a:endParaRPr>
          </a:p>
        </p:txBody>
      </p:sp>
      <p:sp>
        <p:nvSpPr>
          <p:cNvPr id="61" name="Google Shape;61;p1"/>
          <p:cNvSpPr txBox="1"/>
          <p:nvPr/>
        </p:nvSpPr>
        <p:spPr>
          <a:xfrm>
            <a:off x="841325" y="1661550"/>
            <a:ext cx="13498200" cy="3287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1" i="0" lang="en" sz="3600" u="none" cap="none" strike="noStrike">
                <a:solidFill>
                  <a:schemeClr val="dk1"/>
                </a:solidFill>
                <a:latin typeface="Arial"/>
                <a:ea typeface="Arial"/>
                <a:cs typeface="Arial"/>
                <a:sym typeface="Arial"/>
              </a:rPr>
              <a:t>Team Member: </a:t>
            </a:r>
            <a:endParaRPr b="1" i="0" sz="3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3600"/>
              <a:buFont typeface="Arial"/>
              <a:buNone/>
            </a:pPr>
            <a:r>
              <a:rPr b="0" i="0" lang="en" sz="3600" u="none" cap="none" strike="noStrike">
                <a:solidFill>
                  <a:schemeClr val="dk1"/>
                </a:solidFill>
                <a:latin typeface="Arial"/>
                <a:ea typeface="Arial"/>
                <a:cs typeface="Arial"/>
                <a:sym typeface="Arial"/>
              </a:rPr>
              <a:t>Anqi Fan(IEOR), Fan Fei(IEOR), Lingxiao Pan(ME), </a:t>
            </a:r>
            <a:endParaRPr b="0" i="0" sz="3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3600"/>
              <a:buFont typeface="Arial"/>
              <a:buNone/>
            </a:pPr>
            <a:r>
              <a:rPr b="0" i="0" lang="en" sz="3600" u="none" cap="none" strike="noStrike">
                <a:solidFill>
                  <a:schemeClr val="dk1"/>
                </a:solidFill>
                <a:latin typeface="Arial"/>
                <a:ea typeface="Arial"/>
                <a:cs typeface="Arial"/>
                <a:sym typeface="Arial"/>
              </a:rPr>
              <a:t>Solar Shao(IEOR),Xiaojia</a:t>
            </a:r>
            <a:r>
              <a:rPr lang="en" sz="3600">
                <a:solidFill>
                  <a:schemeClr val="dk1"/>
                </a:solidFill>
              </a:rPr>
              <a:t>n Li(IEOR), Sining Shen(IEOR), </a:t>
            </a:r>
            <a:endParaRPr sz="3600">
              <a:solidFill>
                <a:schemeClr val="dk1"/>
              </a:solidFill>
            </a:endParaRPr>
          </a:p>
          <a:p>
            <a:pPr indent="0" lvl="0" marL="0" marR="0" rtl="0" algn="l">
              <a:lnSpc>
                <a:spcPct val="115000"/>
              </a:lnSpc>
              <a:spcBef>
                <a:spcPts val="0"/>
              </a:spcBef>
              <a:spcAft>
                <a:spcPts val="0"/>
              </a:spcAft>
              <a:buClr>
                <a:srgbClr val="000000"/>
              </a:buClr>
              <a:buSzPts val="3600"/>
              <a:buFont typeface="Arial"/>
              <a:buNone/>
            </a:pPr>
            <a:r>
              <a:rPr lang="en" sz="3600">
                <a:solidFill>
                  <a:schemeClr val="dk1"/>
                </a:solidFill>
              </a:rPr>
              <a:t>Yannan Niu(IEOR), Yiting Gan(IEOR)</a:t>
            </a:r>
            <a:endParaRPr b="0" i="0" sz="3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3600"/>
              <a:buFont typeface="Arial"/>
              <a:buNone/>
            </a:pPr>
            <a:r>
              <a:t/>
            </a:r>
            <a:endParaRPr b="0" i="0" sz="3600" u="none" cap="none" strike="noStrike">
              <a:solidFill>
                <a:schemeClr val="dk1"/>
              </a:solidFill>
              <a:latin typeface="Arial"/>
              <a:ea typeface="Arial"/>
              <a:cs typeface="Arial"/>
              <a:sym typeface="Arial"/>
            </a:endParaRPr>
          </a:p>
        </p:txBody>
      </p:sp>
      <p:pic>
        <p:nvPicPr>
          <p:cNvPr id="62" name="Google Shape;62;p1"/>
          <p:cNvPicPr preferRelativeResize="0"/>
          <p:nvPr/>
        </p:nvPicPr>
        <p:blipFill rotWithShape="1">
          <a:blip r:embed="rId3">
            <a:alphaModFix/>
          </a:blip>
          <a:srcRect b="9809" l="17429" r="22981" t="15355"/>
          <a:stretch/>
        </p:blipFill>
        <p:spPr>
          <a:xfrm>
            <a:off x="21392250" y="1437726"/>
            <a:ext cx="2700651" cy="3391575"/>
          </a:xfrm>
          <a:prstGeom prst="rect">
            <a:avLst/>
          </a:prstGeom>
          <a:noFill/>
          <a:ln>
            <a:noFill/>
          </a:ln>
        </p:spPr>
      </p:pic>
      <p:pic>
        <p:nvPicPr>
          <p:cNvPr id="63" name="Google Shape;63;p1"/>
          <p:cNvPicPr preferRelativeResize="0"/>
          <p:nvPr/>
        </p:nvPicPr>
        <p:blipFill rotWithShape="1">
          <a:blip r:embed="rId4">
            <a:alphaModFix/>
          </a:blip>
          <a:srcRect b="0" l="0" r="0" t="0"/>
          <a:stretch/>
        </p:blipFill>
        <p:spPr>
          <a:xfrm>
            <a:off x="24307350" y="2075813"/>
            <a:ext cx="1858988" cy="2115400"/>
          </a:xfrm>
          <a:prstGeom prst="rect">
            <a:avLst/>
          </a:prstGeom>
          <a:noFill/>
          <a:ln>
            <a:noFill/>
          </a:ln>
        </p:spPr>
      </p:pic>
      <p:pic>
        <p:nvPicPr>
          <p:cNvPr id="64" name="Google Shape;64;p1"/>
          <p:cNvPicPr preferRelativeResize="0"/>
          <p:nvPr/>
        </p:nvPicPr>
        <p:blipFill rotWithShape="1">
          <a:blip r:embed="rId5">
            <a:alphaModFix/>
          </a:blip>
          <a:srcRect b="4342" l="13459" r="13621" t="6115"/>
          <a:stretch/>
        </p:blipFill>
        <p:spPr>
          <a:xfrm>
            <a:off x="7353694" y="7414477"/>
            <a:ext cx="3130703" cy="4371210"/>
          </a:xfrm>
          <a:prstGeom prst="rect">
            <a:avLst/>
          </a:prstGeom>
          <a:noFill/>
          <a:ln>
            <a:noFill/>
          </a:ln>
        </p:spPr>
      </p:pic>
      <p:sp>
        <p:nvSpPr>
          <p:cNvPr id="65" name="Google Shape;65;p1"/>
          <p:cNvSpPr txBox="1"/>
          <p:nvPr/>
        </p:nvSpPr>
        <p:spPr>
          <a:xfrm>
            <a:off x="381000" y="4741388"/>
            <a:ext cx="26670000" cy="233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800"/>
              <a:buFont typeface="Arial"/>
              <a:buNone/>
            </a:pPr>
            <a:r>
              <a:rPr b="1" i="1" lang="en" sz="3800" u="sng" cap="none" strike="noStrike">
                <a:solidFill>
                  <a:schemeClr val="dk1"/>
                </a:solidFill>
                <a:latin typeface="Arial"/>
                <a:ea typeface="Arial"/>
                <a:cs typeface="Arial"/>
                <a:sym typeface="Arial"/>
              </a:rPr>
              <a:t>Summary:</a:t>
            </a:r>
            <a:r>
              <a:rPr b="1" i="1" lang="en" sz="3800" u="none" cap="none" strike="noStrike">
                <a:solidFill>
                  <a:schemeClr val="dk1"/>
                </a:solidFill>
                <a:latin typeface="Arial"/>
                <a:ea typeface="Arial"/>
                <a:cs typeface="Arial"/>
                <a:sym typeface="Arial"/>
              </a:rPr>
              <a:t> </a:t>
            </a:r>
            <a:r>
              <a:rPr b="0" i="1" lang="en" sz="3400" u="none" cap="none" strike="noStrike">
                <a:solidFill>
                  <a:schemeClr val="dk1"/>
                </a:solidFill>
                <a:latin typeface="Arial"/>
                <a:ea typeface="Arial"/>
                <a:cs typeface="Arial"/>
                <a:sym typeface="Arial"/>
              </a:rPr>
              <a:t>Furiends is a mobile game where users adopt virtual dogs and are incentivized to be physically active. The project team plans to use machine learning to analyze user data and develop a user stickiness strategy to enhance the game's design and functionality. The goal is to motivate users to exercise more and engage with the game and keep them coming back through personalized rewards and social features.</a:t>
            </a:r>
            <a:endParaRPr b="1" i="1" sz="3200" u="none" cap="none" strike="noStrike">
              <a:solidFill>
                <a:srgbClr val="073763"/>
              </a:solidFill>
              <a:latin typeface="Arial"/>
              <a:ea typeface="Arial"/>
              <a:cs typeface="Arial"/>
              <a:sym typeface="Arial"/>
            </a:endParaRPr>
          </a:p>
        </p:txBody>
      </p:sp>
      <p:sp>
        <p:nvSpPr>
          <p:cNvPr id="66" name="Google Shape;66;p1"/>
          <p:cNvSpPr txBox="1"/>
          <p:nvPr/>
        </p:nvSpPr>
        <p:spPr>
          <a:xfrm>
            <a:off x="15354675" y="12639713"/>
            <a:ext cx="10810200" cy="221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300"/>
              <a:buFont typeface="Arial"/>
              <a:buNone/>
            </a:pPr>
            <a:r>
              <a:rPr b="1" i="0" lang="en" sz="3300" u="none" cap="none" strike="noStrike">
                <a:solidFill>
                  <a:srgbClr val="000000"/>
                </a:solidFill>
                <a:latin typeface="Arial"/>
                <a:ea typeface="Arial"/>
                <a:cs typeface="Arial"/>
                <a:sym typeface="Arial"/>
              </a:rPr>
              <a:t>STEP2:  </a:t>
            </a:r>
            <a:r>
              <a:rPr b="1" i="0" lang="en" sz="3300" u="none" cap="none" strike="noStrike">
                <a:solidFill>
                  <a:schemeClr val="dk1"/>
                </a:solidFill>
                <a:latin typeface="Roboto"/>
                <a:ea typeface="Roboto"/>
                <a:cs typeface="Roboto"/>
                <a:sym typeface="Roboto"/>
              </a:rPr>
              <a:t>Extracting and cleaning data</a:t>
            </a:r>
            <a:endParaRPr b="1" i="0" sz="33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0" i="0" lang="en" sz="3300" u="none" cap="none" strike="noStrike">
                <a:solidFill>
                  <a:schemeClr val="dk1"/>
                </a:solidFill>
                <a:latin typeface="Arial"/>
                <a:ea typeface="Arial"/>
                <a:cs typeface="Arial"/>
                <a:sym typeface="Arial"/>
              </a:rPr>
              <a:t>We wrote Python code to perform data preprocessing and used Tableau to visualize the data, which was necessary before modeling.</a:t>
            </a:r>
            <a:endParaRPr b="0" i="0" sz="3700" u="none" cap="none" strike="noStrike">
              <a:solidFill>
                <a:srgbClr val="000000"/>
              </a:solidFill>
              <a:latin typeface="Arial"/>
              <a:ea typeface="Arial"/>
              <a:cs typeface="Arial"/>
              <a:sym typeface="Arial"/>
            </a:endParaRPr>
          </a:p>
        </p:txBody>
      </p:sp>
      <p:sp>
        <p:nvSpPr>
          <p:cNvPr id="67" name="Google Shape;67;p1"/>
          <p:cNvSpPr txBox="1"/>
          <p:nvPr/>
        </p:nvSpPr>
        <p:spPr>
          <a:xfrm>
            <a:off x="15354675" y="23046213"/>
            <a:ext cx="10810200" cy="3709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300"/>
              <a:buFont typeface="Arial"/>
              <a:buNone/>
            </a:pPr>
            <a:r>
              <a:rPr b="1" i="0" lang="en" sz="3300" u="none" cap="none" strike="noStrike">
                <a:solidFill>
                  <a:srgbClr val="000000"/>
                </a:solidFill>
                <a:latin typeface="Arial"/>
                <a:ea typeface="Arial"/>
                <a:cs typeface="Arial"/>
                <a:sym typeface="Arial"/>
              </a:rPr>
              <a:t>STEP 3: Modeling</a:t>
            </a:r>
            <a:endParaRPr b="1" i="0" sz="3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300"/>
              <a:buFont typeface="Arial"/>
              <a:buNone/>
            </a:pPr>
            <a:r>
              <a:rPr b="0" i="0" lang="en" sz="3300" u="none" cap="none" strike="noStrike">
                <a:solidFill>
                  <a:schemeClr val="dk1"/>
                </a:solidFill>
                <a:latin typeface="Arial"/>
                <a:ea typeface="Arial"/>
                <a:cs typeface="Arial"/>
                <a:sym typeface="Arial"/>
              </a:rPr>
              <a:t>To find important features that affect users’ satisfaction, we applied </a:t>
            </a:r>
            <a:r>
              <a:rPr lang="en" sz="3300">
                <a:solidFill>
                  <a:schemeClr val="dk1"/>
                </a:solidFill>
              </a:rPr>
              <a:t>three different</a:t>
            </a:r>
            <a:r>
              <a:rPr b="0" i="0" lang="en" sz="3300" u="none" cap="none" strike="noStrike">
                <a:solidFill>
                  <a:schemeClr val="dk1"/>
                </a:solidFill>
                <a:latin typeface="Arial"/>
                <a:ea typeface="Arial"/>
                <a:cs typeface="Arial"/>
                <a:sym typeface="Arial"/>
              </a:rPr>
              <a:t> machine learning models to perform data analysis:</a:t>
            </a:r>
            <a:endParaRPr b="0" i="0" sz="3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300"/>
              <a:buFont typeface="Arial"/>
              <a:buNone/>
            </a:pPr>
            <a:r>
              <a:t/>
            </a:r>
            <a:endParaRPr sz="3300">
              <a:solidFill>
                <a:schemeClr val="dk1"/>
              </a:solidFill>
            </a:endParaRPr>
          </a:p>
          <a:p>
            <a:pPr indent="0" lvl="0" marL="0" marR="0" rtl="0" algn="l">
              <a:lnSpc>
                <a:spcPct val="100000"/>
              </a:lnSpc>
              <a:spcBef>
                <a:spcPts val="0"/>
              </a:spcBef>
              <a:spcAft>
                <a:spcPts val="0"/>
              </a:spcAft>
              <a:buNone/>
            </a:pPr>
            <a:r>
              <a:t/>
            </a:r>
            <a:endParaRPr b="0" i="0" sz="3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1" i="0" sz="3100" u="none" cap="none" strike="noStrike">
              <a:solidFill>
                <a:srgbClr val="000000"/>
              </a:solidFill>
              <a:latin typeface="Arial"/>
              <a:ea typeface="Arial"/>
              <a:cs typeface="Arial"/>
              <a:sym typeface="Arial"/>
            </a:endParaRPr>
          </a:p>
        </p:txBody>
      </p:sp>
      <p:pic>
        <p:nvPicPr>
          <p:cNvPr id="68" name="Google Shape;68;p1"/>
          <p:cNvPicPr preferRelativeResize="0"/>
          <p:nvPr/>
        </p:nvPicPr>
        <p:blipFill rotWithShape="1">
          <a:blip r:embed="rId6">
            <a:alphaModFix/>
          </a:blip>
          <a:srcRect b="0" l="0" r="0" t="0"/>
          <a:stretch/>
        </p:blipFill>
        <p:spPr>
          <a:xfrm>
            <a:off x="11792450" y="7419676"/>
            <a:ext cx="1859000" cy="1978500"/>
          </a:xfrm>
          <a:prstGeom prst="rect">
            <a:avLst/>
          </a:prstGeom>
          <a:noFill/>
          <a:ln>
            <a:noFill/>
          </a:ln>
        </p:spPr>
      </p:pic>
      <p:pic>
        <p:nvPicPr>
          <p:cNvPr id="69" name="Google Shape;69;p1"/>
          <p:cNvPicPr preferRelativeResize="0"/>
          <p:nvPr/>
        </p:nvPicPr>
        <p:blipFill rotWithShape="1">
          <a:blip r:embed="rId7">
            <a:alphaModFix/>
          </a:blip>
          <a:srcRect b="0" l="0" r="0" t="0"/>
          <a:stretch/>
        </p:blipFill>
        <p:spPr>
          <a:xfrm>
            <a:off x="14339487" y="7419663"/>
            <a:ext cx="1859000" cy="1978500"/>
          </a:xfrm>
          <a:prstGeom prst="rect">
            <a:avLst/>
          </a:prstGeom>
          <a:noFill/>
          <a:ln>
            <a:noFill/>
          </a:ln>
        </p:spPr>
      </p:pic>
      <p:pic>
        <p:nvPicPr>
          <p:cNvPr id="70" name="Google Shape;70;p1"/>
          <p:cNvPicPr preferRelativeResize="0"/>
          <p:nvPr/>
        </p:nvPicPr>
        <p:blipFill rotWithShape="1">
          <a:blip r:embed="rId8">
            <a:alphaModFix/>
          </a:blip>
          <a:srcRect b="0" l="0" r="0" t="0"/>
          <a:stretch/>
        </p:blipFill>
        <p:spPr>
          <a:xfrm>
            <a:off x="11792450" y="10051863"/>
            <a:ext cx="1859000" cy="1838425"/>
          </a:xfrm>
          <a:prstGeom prst="rect">
            <a:avLst/>
          </a:prstGeom>
          <a:noFill/>
          <a:ln>
            <a:noFill/>
          </a:ln>
        </p:spPr>
      </p:pic>
      <p:pic>
        <p:nvPicPr>
          <p:cNvPr id="71" name="Google Shape;71;p1"/>
          <p:cNvPicPr preferRelativeResize="0"/>
          <p:nvPr/>
        </p:nvPicPr>
        <p:blipFill rotWithShape="1">
          <a:blip r:embed="rId9">
            <a:alphaModFix/>
          </a:blip>
          <a:srcRect b="0" l="0" r="0" t="0"/>
          <a:stretch/>
        </p:blipFill>
        <p:spPr>
          <a:xfrm>
            <a:off x="14339475" y="10001588"/>
            <a:ext cx="1859000" cy="1846344"/>
          </a:xfrm>
          <a:prstGeom prst="rect">
            <a:avLst/>
          </a:prstGeom>
          <a:noFill/>
          <a:ln>
            <a:noFill/>
          </a:ln>
        </p:spPr>
      </p:pic>
      <p:pic>
        <p:nvPicPr>
          <p:cNvPr id="72" name="Google Shape;72;p1"/>
          <p:cNvPicPr preferRelativeResize="0"/>
          <p:nvPr/>
        </p:nvPicPr>
        <p:blipFill rotWithShape="1">
          <a:blip r:embed="rId10">
            <a:alphaModFix/>
          </a:blip>
          <a:srcRect b="0" l="0" r="0" t="0"/>
          <a:stretch/>
        </p:blipFill>
        <p:spPr>
          <a:xfrm>
            <a:off x="533299" y="7296999"/>
            <a:ext cx="5923426" cy="4623519"/>
          </a:xfrm>
          <a:prstGeom prst="rect">
            <a:avLst/>
          </a:prstGeom>
          <a:noFill/>
          <a:ln>
            <a:noFill/>
          </a:ln>
        </p:spPr>
      </p:pic>
      <p:pic>
        <p:nvPicPr>
          <p:cNvPr id="73" name="Google Shape;73;p1"/>
          <p:cNvPicPr preferRelativeResize="0"/>
          <p:nvPr/>
        </p:nvPicPr>
        <p:blipFill rotWithShape="1">
          <a:blip r:embed="rId11">
            <a:alphaModFix/>
          </a:blip>
          <a:srcRect b="0" l="0" r="0" t="0"/>
          <a:stretch/>
        </p:blipFill>
        <p:spPr>
          <a:xfrm>
            <a:off x="20253262" y="7758537"/>
            <a:ext cx="2249180" cy="2115300"/>
          </a:xfrm>
          <a:prstGeom prst="rect">
            <a:avLst/>
          </a:prstGeom>
          <a:noFill/>
          <a:ln>
            <a:noFill/>
          </a:ln>
        </p:spPr>
      </p:pic>
      <p:sp>
        <p:nvSpPr>
          <p:cNvPr id="74" name="Google Shape;74;p1"/>
          <p:cNvSpPr txBox="1"/>
          <p:nvPr/>
        </p:nvSpPr>
        <p:spPr>
          <a:xfrm>
            <a:off x="14225463" y="1675975"/>
            <a:ext cx="7855200" cy="2311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1" i="0" lang="en" sz="3600" u="none" cap="none" strike="noStrike">
                <a:solidFill>
                  <a:schemeClr val="dk1"/>
                </a:solidFill>
                <a:latin typeface="Arial"/>
                <a:ea typeface="Arial"/>
                <a:cs typeface="Arial"/>
                <a:sym typeface="Arial"/>
              </a:rPr>
              <a:t>Advisors: </a:t>
            </a:r>
            <a:endParaRPr b="1" i="0" sz="3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3600"/>
              <a:buFont typeface="Arial"/>
              <a:buNone/>
            </a:pPr>
            <a:r>
              <a:rPr b="0" i="0" lang="en" sz="3600" u="none" cap="none" strike="noStrike">
                <a:solidFill>
                  <a:schemeClr val="dk1"/>
                </a:solidFill>
                <a:latin typeface="Arial"/>
                <a:ea typeface="Arial"/>
                <a:cs typeface="Arial"/>
                <a:sym typeface="Arial"/>
              </a:rPr>
              <a:t>Victor Detavernier(Blue Goji)</a:t>
            </a:r>
            <a:r>
              <a:rPr lang="en" sz="3600">
                <a:solidFill>
                  <a:schemeClr val="dk1"/>
                </a:solidFill>
              </a:rPr>
              <a:t> </a:t>
            </a:r>
            <a:r>
              <a:rPr b="0" i="0" lang="en" sz="3600" u="none" cap="none" strike="noStrike">
                <a:solidFill>
                  <a:schemeClr val="dk1"/>
                </a:solidFill>
                <a:latin typeface="Arial"/>
                <a:ea typeface="Arial"/>
                <a:cs typeface="Arial"/>
                <a:sym typeface="Arial"/>
              </a:rPr>
              <a:t>&amp; Gabriel G</a:t>
            </a:r>
            <a:r>
              <a:rPr lang="en" sz="3600">
                <a:solidFill>
                  <a:schemeClr val="dk1"/>
                </a:solidFill>
              </a:rPr>
              <a:t>omes</a:t>
            </a:r>
            <a:r>
              <a:rPr b="0" i="0" lang="en" sz="3600" u="none" cap="none" strike="noStrike">
                <a:solidFill>
                  <a:schemeClr val="dk1"/>
                </a:solidFill>
                <a:latin typeface="Arial"/>
                <a:ea typeface="Arial"/>
                <a:cs typeface="Arial"/>
                <a:sym typeface="Arial"/>
              </a:rPr>
              <a:t>(UC Berkeley ME)</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5" name="Google Shape;75;p1"/>
          <p:cNvPicPr preferRelativeResize="0"/>
          <p:nvPr/>
        </p:nvPicPr>
        <p:blipFill rotWithShape="1">
          <a:blip r:embed="rId12">
            <a:alphaModFix/>
          </a:blip>
          <a:srcRect b="0" l="0" r="0" t="0"/>
          <a:stretch/>
        </p:blipFill>
        <p:spPr>
          <a:xfrm>
            <a:off x="16308659" y="14850863"/>
            <a:ext cx="8286090" cy="5295000"/>
          </a:xfrm>
          <a:prstGeom prst="rect">
            <a:avLst/>
          </a:prstGeom>
          <a:noFill/>
          <a:ln>
            <a:noFill/>
          </a:ln>
        </p:spPr>
      </p:pic>
      <p:pic>
        <p:nvPicPr>
          <p:cNvPr id="76" name="Google Shape;76;p1"/>
          <p:cNvPicPr preferRelativeResize="0"/>
          <p:nvPr/>
        </p:nvPicPr>
        <p:blipFill rotWithShape="1">
          <a:blip r:embed="rId13">
            <a:alphaModFix/>
          </a:blip>
          <a:srcRect b="0" l="0" r="0" t="0"/>
          <a:stretch/>
        </p:blipFill>
        <p:spPr>
          <a:xfrm>
            <a:off x="841325" y="16855325"/>
            <a:ext cx="5508901" cy="3520331"/>
          </a:xfrm>
          <a:prstGeom prst="rect">
            <a:avLst/>
          </a:prstGeom>
          <a:noFill/>
          <a:ln>
            <a:noFill/>
          </a:ln>
        </p:spPr>
      </p:pic>
      <p:sp>
        <p:nvSpPr>
          <p:cNvPr id="77" name="Google Shape;77;p1"/>
          <p:cNvSpPr txBox="1"/>
          <p:nvPr/>
        </p:nvSpPr>
        <p:spPr>
          <a:xfrm>
            <a:off x="3009325" y="20385526"/>
            <a:ext cx="6522300" cy="661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 sz="3100" u="none" cap="none" strike="noStrike">
                <a:solidFill>
                  <a:srgbClr val="666666"/>
                </a:solidFill>
                <a:latin typeface="Arial"/>
                <a:ea typeface="Arial"/>
                <a:cs typeface="Arial"/>
                <a:sym typeface="Arial"/>
              </a:rPr>
              <a:t>Figure1: ER Diagram and AWS S3</a:t>
            </a:r>
            <a:endParaRPr b="0" i="0" sz="3100" u="none" cap="none" strike="noStrike">
              <a:solidFill>
                <a:srgbClr val="666666"/>
              </a:solidFill>
              <a:latin typeface="Arial"/>
              <a:ea typeface="Arial"/>
              <a:cs typeface="Arial"/>
              <a:sym typeface="Arial"/>
            </a:endParaRPr>
          </a:p>
        </p:txBody>
      </p:sp>
      <p:sp>
        <p:nvSpPr>
          <p:cNvPr id="78" name="Google Shape;78;p1"/>
          <p:cNvSpPr txBox="1"/>
          <p:nvPr/>
        </p:nvSpPr>
        <p:spPr>
          <a:xfrm>
            <a:off x="17348025" y="20315513"/>
            <a:ext cx="6656400" cy="661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 sz="3100" u="none" cap="none" strike="noStrike">
                <a:solidFill>
                  <a:srgbClr val="666666"/>
                </a:solidFill>
                <a:latin typeface="Arial"/>
                <a:ea typeface="Arial"/>
                <a:cs typeface="Arial"/>
                <a:sym typeface="Arial"/>
              </a:rPr>
              <a:t>Figure 2: Dashboard Visualization</a:t>
            </a:r>
            <a:endParaRPr b="0" i="0" sz="3100" u="none" cap="none" strike="noStrike">
              <a:solidFill>
                <a:srgbClr val="666666"/>
              </a:solidFill>
              <a:latin typeface="Arial"/>
              <a:ea typeface="Arial"/>
              <a:cs typeface="Arial"/>
              <a:sym typeface="Arial"/>
            </a:endParaRPr>
          </a:p>
        </p:txBody>
      </p:sp>
      <p:sp>
        <p:nvSpPr>
          <p:cNvPr id="79" name="Google Shape;79;p1"/>
          <p:cNvSpPr txBox="1"/>
          <p:nvPr/>
        </p:nvSpPr>
        <p:spPr>
          <a:xfrm>
            <a:off x="2035500" y="29550372"/>
            <a:ext cx="260280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500"/>
              <a:buFont typeface="Arial"/>
              <a:buNone/>
            </a:pPr>
            <a:r>
              <a:rPr b="1" i="1" lang="en" sz="4500">
                <a:solidFill>
                  <a:srgbClr val="073763"/>
                </a:solidFill>
              </a:rPr>
              <a:t>Market &amp; Business Value</a:t>
            </a:r>
            <a:endParaRPr b="0" i="1" sz="4500" u="none" cap="none" strike="noStrike">
              <a:solidFill>
                <a:srgbClr val="073763"/>
              </a:solidFill>
              <a:latin typeface="Arial"/>
              <a:ea typeface="Arial"/>
              <a:cs typeface="Arial"/>
              <a:sym typeface="Arial"/>
            </a:endParaRPr>
          </a:p>
        </p:txBody>
      </p:sp>
      <p:sp>
        <p:nvSpPr>
          <p:cNvPr id="80" name="Google Shape;80;p1"/>
          <p:cNvSpPr txBox="1"/>
          <p:nvPr/>
        </p:nvSpPr>
        <p:spPr>
          <a:xfrm>
            <a:off x="795450" y="30556725"/>
            <a:ext cx="25841100" cy="5418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400"/>
              <a:buFont typeface="Arial"/>
              <a:buNone/>
            </a:pPr>
            <a:r>
              <a:rPr lang="en" sz="3400"/>
              <a:t>Furiends and Blue Goji’s current mature products and fields have deep connections. In the future, our application can serve additional rehabilitation purposes by assisting individuals in performing rehab tasks while enabling physical therapists to monitor their exercise routines. By leveraging our expertise in machine learning, we can customize activity recommendations based on user's preferences and interests.</a:t>
            </a:r>
            <a:endParaRPr sz="3400"/>
          </a:p>
          <a:p>
            <a:pPr indent="0" lvl="0" marL="0" marR="0" rtl="0" algn="l">
              <a:lnSpc>
                <a:spcPct val="100000"/>
              </a:lnSpc>
              <a:spcBef>
                <a:spcPts val="0"/>
              </a:spcBef>
              <a:spcAft>
                <a:spcPts val="0"/>
              </a:spcAft>
              <a:buClr>
                <a:srgbClr val="000000"/>
              </a:buClr>
              <a:buSzPts val="3400"/>
              <a:buFont typeface="Arial"/>
              <a:buNone/>
            </a:pPr>
            <a:r>
              <a:t/>
            </a:r>
            <a:endParaRPr sz="3400"/>
          </a:p>
          <a:p>
            <a:pPr indent="0" lvl="0" marL="0" marR="0" rtl="0" algn="l">
              <a:lnSpc>
                <a:spcPct val="100000"/>
              </a:lnSpc>
              <a:spcBef>
                <a:spcPts val="0"/>
              </a:spcBef>
              <a:spcAft>
                <a:spcPts val="0"/>
              </a:spcAft>
              <a:buClr>
                <a:srgbClr val="000000"/>
              </a:buClr>
              <a:buSzPts val="3400"/>
              <a:buFont typeface="Arial"/>
              <a:buNone/>
            </a:pPr>
            <a:r>
              <a:rPr lang="en" sz="3400"/>
              <a:t>Since the rehabilitation training game is still a blue ocean, Furiends, a mobile game that encourages physical activity, has the potential to tap into the growing markets of mobile gaming and fitness. By using machine learning and social features to create a personalized and engaging experience, the app can increase user engagement and retention, leading to potential revenue growth for the company. At the same time, the word-of-mouth established by Furiends will also bring reputational value to other games and products of Blue Goji, and even bring considerable advertising revenue.</a:t>
            </a:r>
            <a:endParaRPr sz="3400"/>
          </a:p>
        </p:txBody>
      </p:sp>
      <p:pic>
        <p:nvPicPr>
          <p:cNvPr id="81" name="Google Shape;81;p1"/>
          <p:cNvPicPr preferRelativeResize="0"/>
          <p:nvPr/>
        </p:nvPicPr>
        <p:blipFill rotWithShape="1">
          <a:blip r:embed="rId14">
            <a:alphaModFix/>
          </a:blip>
          <a:srcRect b="0" l="0" r="0" t="0"/>
          <a:stretch/>
        </p:blipFill>
        <p:spPr>
          <a:xfrm>
            <a:off x="16533650" y="7473112"/>
            <a:ext cx="2700650" cy="2700650"/>
          </a:xfrm>
          <a:prstGeom prst="rect">
            <a:avLst/>
          </a:prstGeom>
          <a:noFill/>
          <a:ln>
            <a:noFill/>
          </a:ln>
        </p:spPr>
      </p:pic>
      <p:pic>
        <p:nvPicPr>
          <p:cNvPr id="82" name="Google Shape;82;p1"/>
          <p:cNvPicPr preferRelativeResize="0"/>
          <p:nvPr/>
        </p:nvPicPr>
        <p:blipFill rotWithShape="1">
          <a:blip r:embed="rId15">
            <a:alphaModFix/>
          </a:blip>
          <a:srcRect b="0" l="0" r="0" t="0"/>
          <a:stretch/>
        </p:blipFill>
        <p:spPr>
          <a:xfrm>
            <a:off x="23521400" y="7120393"/>
            <a:ext cx="3391575" cy="3391575"/>
          </a:xfrm>
          <a:prstGeom prst="rect">
            <a:avLst/>
          </a:prstGeom>
          <a:noFill/>
          <a:ln>
            <a:noFill/>
          </a:ln>
        </p:spPr>
      </p:pic>
      <p:pic>
        <p:nvPicPr>
          <p:cNvPr id="83" name="Google Shape;83;p1"/>
          <p:cNvPicPr preferRelativeResize="0"/>
          <p:nvPr/>
        </p:nvPicPr>
        <p:blipFill rotWithShape="1">
          <a:blip r:embed="rId16">
            <a:alphaModFix/>
          </a:blip>
          <a:srcRect b="0" l="0" r="0" t="0"/>
          <a:stretch/>
        </p:blipFill>
        <p:spPr>
          <a:xfrm>
            <a:off x="18740713" y="8351113"/>
            <a:ext cx="1139100" cy="930116"/>
          </a:xfrm>
          <a:prstGeom prst="rect">
            <a:avLst/>
          </a:prstGeom>
          <a:noFill/>
          <a:ln>
            <a:noFill/>
          </a:ln>
        </p:spPr>
      </p:pic>
      <p:pic>
        <p:nvPicPr>
          <p:cNvPr id="84" name="Google Shape;84;p1"/>
          <p:cNvPicPr preferRelativeResize="0"/>
          <p:nvPr/>
        </p:nvPicPr>
        <p:blipFill rotWithShape="1">
          <a:blip r:embed="rId16">
            <a:alphaModFix/>
          </a:blip>
          <a:srcRect b="0" l="0" r="0" t="0"/>
          <a:stretch/>
        </p:blipFill>
        <p:spPr>
          <a:xfrm>
            <a:off x="22422075" y="8246613"/>
            <a:ext cx="1139100" cy="1139100"/>
          </a:xfrm>
          <a:prstGeom prst="rect">
            <a:avLst/>
          </a:prstGeom>
          <a:noFill/>
          <a:ln>
            <a:noFill/>
          </a:ln>
        </p:spPr>
      </p:pic>
      <p:sp>
        <p:nvSpPr>
          <p:cNvPr id="85" name="Google Shape;85;p1"/>
          <p:cNvSpPr/>
          <p:nvPr/>
        </p:nvSpPr>
        <p:spPr>
          <a:xfrm>
            <a:off x="381000" y="22653800"/>
            <a:ext cx="12139500" cy="6571500"/>
          </a:xfrm>
          <a:prstGeom prst="roundRect">
            <a:avLst>
              <a:gd fmla="val 9521" name="adj"/>
            </a:avLst>
          </a:prstGeom>
          <a:solidFill>
            <a:srgbClr val="C9DAF8">
              <a:alpha val="36862"/>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
          <p:cNvSpPr txBox="1"/>
          <p:nvPr/>
        </p:nvSpPr>
        <p:spPr>
          <a:xfrm>
            <a:off x="998450" y="22989625"/>
            <a:ext cx="11325600" cy="4248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300"/>
              <a:buFont typeface="Arial"/>
              <a:buNone/>
            </a:pPr>
            <a:r>
              <a:rPr b="1" i="0" lang="en" sz="3300" u="none" cap="none" strike="noStrike">
                <a:solidFill>
                  <a:srgbClr val="000000"/>
                </a:solidFill>
                <a:latin typeface="Arial"/>
                <a:ea typeface="Arial"/>
                <a:cs typeface="Arial"/>
                <a:sym typeface="Arial"/>
              </a:rPr>
              <a:t>STEP 4: Improving the App</a:t>
            </a:r>
            <a:endParaRPr b="1" i="0" sz="3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300"/>
              <a:buFont typeface="Arial"/>
              <a:buNone/>
            </a:pPr>
            <a:r>
              <a:rPr b="0" i="0" lang="en" sz="3300" u="none" cap="none" strike="noStrike">
                <a:solidFill>
                  <a:schemeClr val="dk1"/>
                </a:solidFill>
                <a:latin typeface="Arial"/>
                <a:ea typeface="Arial"/>
                <a:cs typeface="Arial"/>
                <a:sym typeface="Arial"/>
              </a:rPr>
              <a:t>We used the identified insights from modeling to propose improvement suggestions so that Furiends could attract more users and keep the registered users active. </a:t>
            </a:r>
            <a:endParaRPr b="0" i="0" sz="3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Arial"/>
              <a:ea typeface="Arial"/>
              <a:cs typeface="Arial"/>
              <a:sym typeface="Arial"/>
            </a:endParaRPr>
          </a:p>
        </p:txBody>
      </p:sp>
      <p:sp>
        <p:nvSpPr>
          <p:cNvPr id="87" name="Google Shape;87;p1"/>
          <p:cNvSpPr/>
          <p:nvPr/>
        </p:nvSpPr>
        <p:spPr>
          <a:xfrm>
            <a:off x="12946750" y="16323100"/>
            <a:ext cx="1278600" cy="1139100"/>
          </a:xfrm>
          <a:prstGeom prst="rightArrow">
            <a:avLst>
              <a:gd fmla="val 50000" name="adj1"/>
              <a:gd fmla="val 50000" name="adj2"/>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
          <p:cNvSpPr/>
          <p:nvPr/>
        </p:nvSpPr>
        <p:spPr>
          <a:xfrm>
            <a:off x="19882151" y="21387125"/>
            <a:ext cx="1139100" cy="1139100"/>
          </a:xfrm>
          <a:prstGeom prst="downArrow">
            <a:avLst>
              <a:gd fmla="val 50000" name="adj1"/>
              <a:gd fmla="val 50000" name="adj2"/>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
          <p:cNvSpPr/>
          <p:nvPr/>
        </p:nvSpPr>
        <p:spPr>
          <a:xfrm flipH="1">
            <a:off x="12841550" y="25436450"/>
            <a:ext cx="1278600" cy="1139100"/>
          </a:xfrm>
          <a:prstGeom prst="rightArrow">
            <a:avLst>
              <a:gd fmla="val 50000" name="adj1"/>
              <a:gd fmla="val 50000" name="adj2"/>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
          <p:cNvSpPr/>
          <p:nvPr/>
        </p:nvSpPr>
        <p:spPr>
          <a:xfrm>
            <a:off x="5700925" y="21520325"/>
            <a:ext cx="900900" cy="8772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
          <p:cNvSpPr txBox="1"/>
          <p:nvPr/>
        </p:nvSpPr>
        <p:spPr>
          <a:xfrm>
            <a:off x="922250" y="12586525"/>
            <a:ext cx="10810200" cy="4248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300"/>
              <a:buFont typeface="Arial"/>
              <a:buNone/>
            </a:pPr>
            <a:r>
              <a:rPr b="1" i="0" lang="en" sz="3300" u="none" cap="none" strike="noStrike">
                <a:solidFill>
                  <a:srgbClr val="000000"/>
                </a:solidFill>
                <a:latin typeface="Arial"/>
                <a:ea typeface="Arial"/>
                <a:cs typeface="Arial"/>
                <a:sym typeface="Arial"/>
              </a:rPr>
              <a:t>STEP1:  Designing data schema </a:t>
            </a:r>
            <a:r>
              <a:rPr b="1" lang="en" sz="3300"/>
              <a:t>&amp; </a:t>
            </a:r>
            <a:r>
              <a:rPr b="1" i="0" lang="en" sz="3300" u="none" cap="none" strike="noStrike">
                <a:solidFill>
                  <a:srgbClr val="000000"/>
                </a:solidFill>
                <a:latin typeface="Arial"/>
                <a:ea typeface="Arial"/>
                <a:cs typeface="Arial"/>
                <a:sym typeface="Arial"/>
              </a:rPr>
              <a:t>creating database</a:t>
            </a:r>
            <a:endParaRPr b="1" i="0" sz="3300" u="none" cap="none" strike="noStrike">
              <a:solidFill>
                <a:srgbClr val="000000"/>
              </a:solidFill>
              <a:latin typeface="Arial"/>
              <a:ea typeface="Arial"/>
              <a:cs typeface="Arial"/>
              <a:sym typeface="Arial"/>
            </a:endParaRPr>
          </a:p>
          <a:p>
            <a:pPr indent="-438150" lvl="0" marL="457200" marR="0" rtl="0" algn="l">
              <a:lnSpc>
                <a:spcPct val="100000"/>
              </a:lnSpc>
              <a:spcBef>
                <a:spcPts val="0"/>
              </a:spcBef>
              <a:spcAft>
                <a:spcPts val="0"/>
              </a:spcAft>
              <a:buClr>
                <a:schemeClr val="dk1"/>
              </a:buClr>
              <a:buSzPts val="3300"/>
              <a:buFont typeface="Arial"/>
              <a:buChar char="●"/>
            </a:pPr>
            <a:r>
              <a:rPr b="0" i="0" lang="en" sz="3300" u="none" cap="none" strike="noStrike">
                <a:solidFill>
                  <a:schemeClr val="dk1"/>
                </a:solidFill>
                <a:latin typeface="Arial"/>
                <a:ea typeface="Arial"/>
                <a:cs typeface="Arial"/>
                <a:sym typeface="Arial"/>
              </a:rPr>
              <a:t>We generated synthetic data to simulate user actions due to unavailability of real data.</a:t>
            </a:r>
            <a:endParaRPr b="0" i="0" sz="3300" u="none" cap="none" strike="noStrike">
              <a:solidFill>
                <a:schemeClr val="dk1"/>
              </a:solidFill>
              <a:latin typeface="Arial"/>
              <a:ea typeface="Arial"/>
              <a:cs typeface="Arial"/>
              <a:sym typeface="Arial"/>
            </a:endParaRPr>
          </a:p>
          <a:p>
            <a:pPr indent="-438150" lvl="0" marL="457200" marR="0" rtl="0" algn="l">
              <a:lnSpc>
                <a:spcPct val="100000"/>
              </a:lnSpc>
              <a:spcBef>
                <a:spcPts val="0"/>
              </a:spcBef>
              <a:spcAft>
                <a:spcPts val="0"/>
              </a:spcAft>
              <a:buClr>
                <a:schemeClr val="dk1"/>
              </a:buClr>
              <a:buSzPts val="3300"/>
              <a:buFont typeface="Arial"/>
              <a:buChar char="●"/>
            </a:pPr>
            <a:r>
              <a:rPr b="0" i="0" lang="en" sz="3300" u="none" cap="none" strike="noStrike">
                <a:solidFill>
                  <a:schemeClr val="dk1"/>
                </a:solidFill>
                <a:latin typeface="Arial"/>
                <a:ea typeface="Arial"/>
                <a:cs typeface="Arial"/>
                <a:sym typeface="Arial"/>
              </a:rPr>
              <a:t>To effectively store and organize this data, we created database schema based on user stickiness related metrics and store the data in. </a:t>
            </a:r>
            <a:endParaRPr b="0" i="0" sz="3300" u="none" cap="none" strike="noStrike">
              <a:solidFill>
                <a:schemeClr val="dk1"/>
              </a:solidFill>
              <a:latin typeface="Arial"/>
              <a:ea typeface="Arial"/>
              <a:cs typeface="Arial"/>
              <a:sym typeface="Arial"/>
            </a:endParaRPr>
          </a:p>
          <a:p>
            <a:pPr indent="-438150" lvl="0" marL="457200" marR="0" rtl="0" algn="l">
              <a:lnSpc>
                <a:spcPct val="100000"/>
              </a:lnSpc>
              <a:spcBef>
                <a:spcPts val="0"/>
              </a:spcBef>
              <a:spcAft>
                <a:spcPts val="0"/>
              </a:spcAft>
              <a:buClr>
                <a:schemeClr val="dk1"/>
              </a:buClr>
              <a:buSzPts val="3300"/>
              <a:buChar char="●"/>
            </a:pPr>
            <a:r>
              <a:rPr lang="en" sz="3300">
                <a:solidFill>
                  <a:schemeClr val="dk1"/>
                </a:solidFill>
              </a:rPr>
              <a:t>Apply AWS S3 services to make data storage more safer, scalable and </a:t>
            </a:r>
            <a:r>
              <a:rPr lang="en" sz="3300">
                <a:solidFill>
                  <a:schemeClr val="dk1"/>
                </a:solidFill>
              </a:rPr>
              <a:t>accessible.</a:t>
            </a:r>
            <a:r>
              <a:rPr lang="en" sz="3300">
                <a:solidFill>
                  <a:schemeClr val="dk1"/>
                </a:solidFill>
              </a:rPr>
              <a:t>.</a:t>
            </a:r>
            <a:endParaRPr sz="3300">
              <a:solidFill>
                <a:schemeClr val="dk1"/>
              </a:solidFill>
            </a:endParaRPr>
          </a:p>
        </p:txBody>
      </p:sp>
      <p:pic>
        <p:nvPicPr>
          <p:cNvPr id="92" name="Google Shape;92;p1"/>
          <p:cNvPicPr preferRelativeResize="0"/>
          <p:nvPr/>
        </p:nvPicPr>
        <p:blipFill rotWithShape="1">
          <a:blip r:embed="rId17">
            <a:alphaModFix/>
          </a:blip>
          <a:srcRect b="0" l="0" r="0" t="0"/>
          <a:stretch/>
        </p:blipFill>
        <p:spPr>
          <a:xfrm>
            <a:off x="6350225" y="16975775"/>
            <a:ext cx="5923425" cy="3268776"/>
          </a:xfrm>
          <a:prstGeom prst="rect">
            <a:avLst/>
          </a:prstGeom>
          <a:noFill/>
          <a:ln>
            <a:noFill/>
          </a:ln>
        </p:spPr>
      </p:pic>
      <p:sp>
        <p:nvSpPr>
          <p:cNvPr id="93" name="Google Shape;93;p1"/>
          <p:cNvSpPr txBox="1"/>
          <p:nvPr/>
        </p:nvSpPr>
        <p:spPr>
          <a:xfrm>
            <a:off x="3689825" y="28305900"/>
            <a:ext cx="5508900" cy="661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 sz="3100" u="none" cap="none" strike="noStrike">
                <a:solidFill>
                  <a:srgbClr val="666666"/>
                </a:solidFill>
                <a:latin typeface="Arial"/>
                <a:ea typeface="Arial"/>
                <a:cs typeface="Arial"/>
                <a:sym typeface="Arial"/>
              </a:rPr>
              <a:t>Figure </a:t>
            </a:r>
            <a:r>
              <a:rPr lang="en" sz="3100">
                <a:solidFill>
                  <a:srgbClr val="666666"/>
                </a:solidFill>
              </a:rPr>
              <a:t>3</a:t>
            </a:r>
            <a:r>
              <a:rPr b="0" i="0" lang="en" sz="3100" u="none" cap="none" strike="noStrike">
                <a:solidFill>
                  <a:srgbClr val="666666"/>
                </a:solidFill>
                <a:latin typeface="Arial"/>
                <a:ea typeface="Arial"/>
                <a:cs typeface="Arial"/>
                <a:sym typeface="Arial"/>
              </a:rPr>
              <a:t>: Features Ranking</a:t>
            </a:r>
            <a:endParaRPr b="0" i="0" sz="3100" u="none" cap="none" strike="noStrike">
              <a:solidFill>
                <a:srgbClr val="666666"/>
              </a:solidFill>
              <a:latin typeface="Arial"/>
              <a:ea typeface="Arial"/>
              <a:cs typeface="Arial"/>
              <a:sym typeface="Arial"/>
            </a:endParaRPr>
          </a:p>
        </p:txBody>
      </p:sp>
      <p:pic>
        <p:nvPicPr>
          <p:cNvPr id="94" name="Google Shape;94;p1"/>
          <p:cNvPicPr preferRelativeResize="0"/>
          <p:nvPr/>
        </p:nvPicPr>
        <p:blipFill rotWithShape="1">
          <a:blip r:embed="rId18">
            <a:alphaModFix/>
          </a:blip>
          <a:srcRect b="0" l="7132" r="0" t="0"/>
          <a:stretch/>
        </p:blipFill>
        <p:spPr>
          <a:xfrm>
            <a:off x="3439825" y="25358450"/>
            <a:ext cx="5508900" cy="2949750"/>
          </a:xfrm>
          <a:prstGeom prst="rect">
            <a:avLst/>
          </a:prstGeom>
          <a:noFill/>
          <a:ln>
            <a:noFill/>
          </a:ln>
        </p:spPr>
      </p:pic>
      <p:sp>
        <p:nvSpPr>
          <p:cNvPr id="95" name="Google Shape;95;p1"/>
          <p:cNvSpPr txBox="1"/>
          <p:nvPr/>
        </p:nvSpPr>
        <p:spPr>
          <a:xfrm>
            <a:off x="10732959" y="21331100"/>
            <a:ext cx="5508900" cy="1139100"/>
          </a:xfrm>
          <a:prstGeom prst="rect">
            <a:avLst/>
          </a:prstGeom>
          <a:solidFill>
            <a:srgbClr val="6D9EEB"/>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6200">
                <a:solidFill>
                  <a:srgbClr val="FFFFFF"/>
                </a:solidFill>
              </a:rPr>
              <a:t>What We Do?</a:t>
            </a:r>
            <a:endParaRPr sz="5100">
              <a:solidFill>
                <a:srgbClr val="FFFFFF"/>
              </a:solidFill>
            </a:endParaRPr>
          </a:p>
        </p:txBody>
      </p:sp>
      <p:sp>
        <p:nvSpPr>
          <p:cNvPr id="96" name="Google Shape;96;p1"/>
          <p:cNvSpPr/>
          <p:nvPr/>
        </p:nvSpPr>
        <p:spPr>
          <a:xfrm>
            <a:off x="15247475" y="25436450"/>
            <a:ext cx="3391500" cy="153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t>Linear Regression</a:t>
            </a:r>
            <a:endParaRPr b="1" sz="3000"/>
          </a:p>
        </p:txBody>
      </p:sp>
      <p:sp>
        <p:nvSpPr>
          <p:cNvPr id="97" name="Google Shape;97;p1"/>
          <p:cNvSpPr/>
          <p:nvPr/>
        </p:nvSpPr>
        <p:spPr>
          <a:xfrm>
            <a:off x="18919350" y="25395000"/>
            <a:ext cx="3570900" cy="153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t>Random Forest</a:t>
            </a:r>
            <a:endParaRPr b="1" sz="3000"/>
          </a:p>
        </p:txBody>
      </p:sp>
      <p:sp>
        <p:nvSpPr>
          <p:cNvPr id="98" name="Google Shape;98;p1"/>
          <p:cNvSpPr/>
          <p:nvPr/>
        </p:nvSpPr>
        <p:spPr>
          <a:xfrm>
            <a:off x="22770625" y="25436450"/>
            <a:ext cx="3702300" cy="153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t>Neural</a:t>
            </a:r>
            <a:r>
              <a:rPr b="1" lang="en" sz="3000"/>
              <a:t> Network</a:t>
            </a:r>
            <a:endParaRPr b="1" sz="3000"/>
          </a:p>
        </p:txBody>
      </p:sp>
      <p:pic>
        <p:nvPicPr>
          <p:cNvPr id="99" name="Google Shape;99;p1"/>
          <p:cNvPicPr preferRelativeResize="0"/>
          <p:nvPr/>
        </p:nvPicPr>
        <p:blipFill>
          <a:blip r:embed="rId19">
            <a:alphaModFix/>
          </a:blip>
          <a:stretch>
            <a:fillRect/>
          </a:stretch>
        </p:blipFill>
        <p:spPr>
          <a:xfrm rot="672361">
            <a:off x="665500" y="29099900"/>
            <a:ext cx="1508400" cy="1508400"/>
          </a:xfrm>
          <a:prstGeom prst="rect">
            <a:avLst/>
          </a:prstGeom>
          <a:noFill/>
          <a:ln>
            <a:noFill/>
          </a:ln>
        </p:spPr>
      </p:pic>
      <p:sp>
        <p:nvSpPr>
          <p:cNvPr id="100" name="Google Shape;100;p1"/>
          <p:cNvSpPr txBox="1"/>
          <p:nvPr/>
        </p:nvSpPr>
        <p:spPr>
          <a:xfrm>
            <a:off x="15354675" y="27161425"/>
            <a:ext cx="10810200" cy="170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300"/>
              <a:t>Linear Regression provides sufficient interpretability and fast training time. On this basis, Random Forest and Neural Network provide better precision and accuracy.</a:t>
            </a:r>
            <a:endParaRPr sz="33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