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A38A-1820-41DA-83C0-E4067E6F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A21728-A021-4CC9-BF43-EFE0F08B9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82CCA-E4D4-4B41-BC7F-3486A442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C422E-F35E-42BD-8102-8F61A630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A4180-BA6A-4A4F-B93C-A044BF26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82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9726F-CA2C-408A-B2C6-88C619C6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AC31A4-B9CA-4149-94D5-2BDE9460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E813D-5057-4B4D-A4F3-308711E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DCE54-E823-4106-815B-CB896B26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19488-B6A2-4C2E-903D-B4391355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95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F9EF8E-7DA8-4541-B55D-7E56307EF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3E88B-0C1A-4BD4-908B-5F3B216BE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95C730-9321-41B8-90FD-99FCE905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61F2F-EDCE-4D23-AEB6-8884E82C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C2A42-BD87-4B9F-A255-F11B4D1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463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9153D-F817-4110-87E1-89298093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56939-24A1-4466-B9A5-1460842D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55704-6080-4EF3-B19F-F545F69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78B40-FAA0-4478-9E58-35B20EDB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70375-7899-4582-8B08-D874AA16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9A686-A827-41FD-91A8-D8C40F93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17340-6267-47E0-B8B4-1EEEE3DB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27BB9-7ADC-46C6-94B9-AFADE52D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D1402-AC38-433D-B124-2B012B4F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47A22-44F6-44EC-823F-BB3DC89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95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75BBD-0DFF-48D7-8B5C-30C8B7E5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E50F-5983-4A74-9A79-A8AD44292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81722C-728A-48EF-AB45-6E8A9BE3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0BA25-BA46-4A18-A44C-FAEA7501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D7975-11E3-475D-A6F0-3BA4BC45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BB821-E6AC-4F0C-A591-FD659B75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44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9724C-C648-4A11-A7D0-B4C8EEDB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07A03-5165-40ED-AA11-0D2FA73E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C3E51C-8898-4FB0-800D-03160124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F2B40B-4FF7-4B59-ABE4-6A8853DB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0582B3-6FA7-488F-BEB3-4F5189F6C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827D57-EF3A-4167-BB37-520EDCC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910B97-C252-4C43-B8C3-5C7F57D5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17A9D8-41C6-4267-8D81-8D01768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00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26050-704E-45E0-A358-52E93C85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213694-2E27-4B8A-9A6B-1D7A6A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B5B964-FAAF-4903-AD19-9DE51BB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16F2E4-2808-4CF5-8FB0-26893946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1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AC79E7-795E-46A8-9674-62415C4B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37EBFC-895A-4487-AA25-E9AFAF0D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01DEF0-7732-4473-819A-2B9519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3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C111-E658-47CC-8F32-15D9CD51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86C70-D8D2-4CF3-BB25-BF3E7A25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40210-FB46-4EA7-98F9-02C59056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7EC2AC-6153-4F0C-9374-028DCD15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A8C4CF-FCA0-4E6F-8A19-CA22384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4E045-69AD-4F71-9E6D-1A47950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399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1B5F2-7099-43C6-A3C7-4DB6FCFF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B30033-75C9-42D0-BE72-670CD86D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925E4-70F7-40A4-82D4-8C94FB3B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729685-222F-4748-96A9-E1C33800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B87DA-F838-414C-8188-193B052E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7AEF70-097F-4A9D-8A9A-31AF2DAD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38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835EDB-5836-48C1-87C8-ABCC8B3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FA466-B033-4F41-8242-D4B3B220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7DDD-34C5-49C8-9AC3-90BF51B1B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1C4A6-03BC-4611-9C08-F41A02CC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BC9EA-049A-49EA-B195-8FFF89D4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061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B3408878-D8C3-413E-ABB7-41117512290B}"/>
              </a:ext>
            </a:extLst>
          </p:cNvPr>
          <p:cNvSpPr/>
          <p:nvPr/>
        </p:nvSpPr>
        <p:spPr>
          <a:xfrm>
            <a:off x="5959284" y="2648565"/>
            <a:ext cx="900000" cy="900000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D4AD016-A2EA-46D5-AE56-2293D4BC3533}"/>
              </a:ext>
            </a:extLst>
          </p:cNvPr>
          <p:cNvSpPr/>
          <p:nvPr/>
        </p:nvSpPr>
        <p:spPr>
          <a:xfrm>
            <a:off x="5745528" y="2858455"/>
            <a:ext cx="900000" cy="900000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B00D9A9-8FE3-434C-8033-B42D40EF05EF}"/>
              </a:ext>
            </a:extLst>
          </p:cNvPr>
          <p:cNvSpPr/>
          <p:nvPr/>
        </p:nvSpPr>
        <p:spPr>
          <a:xfrm>
            <a:off x="5512402" y="3080228"/>
            <a:ext cx="900000" cy="90000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70542C5D-C40F-4B85-BBD6-D3A29E1EDBBC}"/>
              </a:ext>
            </a:extLst>
          </p:cNvPr>
          <p:cNvSpPr/>
          <p:nvPr/>
        </p:nvSpPr>
        <p:spPr>
          <a:xfrm>
            <a:off x="5305403" y="3290118"/>
            <a:ext cx="900000" cy="90000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59042E93-7A42-494E-A47A-A6C853AF8DFD}"/>
              </a:ext>
            </a:extLst>
          </p:cNvPr>
          <p:cNvSpPr/>
          <p:nvPr/>
        </p:nvSpPr>
        <p:spPr>
          <a:xfrm>
            <a:off x="1315281" y="701174"/>
            <a:ext cx="2628000" cy="2628000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B5C6A91-708F-48C3-9AF3-6A8A8AAFC414}"/>
              </a:ext>
            </a:extLst>
          </p:cNvPr>
          <p:cNvSpPr/>
          <p:nvPr/>
        </p:nvSpPr>
        <p:spPr>
          <a:xfrm>
            <a:off x="663574" y="1357811"/>
            <a:ext cx="2628000" cy="262800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355D3C43-A2E9-4C6A-AF5D-C33735B092A3}"/>
              </a:ext>
            </a:extLst>
          </p:cNvPr>
          <p:cNvSpPr/>
          <p:nvPr/>
        </p:nvSpPr>
        <p:spPr>
          <a:xfrm>
            <a:off x="-17" y="2015491"/>
            <a:ext cx="2628000" cy="2628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9097576-63E8-4F7F-9EC4-85F0602E4828}"/>
              </a:ext>
            </a:extLst>
          </p:cNvPr>
          <p:cNvCxnSpPr>
            <a:cxnSpLocks/>
          </p:cNvCxnSpPr>
          <p:nvPr/>
        </p:nvCxnSpPr>
        <p:spPr>
          <a:xfrm flipV="1">
            <a:off x="2721659" y="3388712"/>
            <a:ext cx="651707" cy="656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1F49B1A-30BC-44DA-9C65-A439DC36BF4B}"/>
              </a:ext>
            </a:extLst>
          </p:cNvPr>
          <p:cNvCxnSpPr>
            <a:cxnSpLocks/>
          </p:cNvCxnSpPr>
          <p:nvPr/>
        </p:nvCxnSpPr>
        <p:spPr>
          <a:xfrm flipV="1">
            <a:off x="2066782" y="4054727"/>
            <a:ext cx="657000" cy="65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3464034-7302-4046-A408-BD6289E7CA4F}"/>
              </a:ext>
            </a:extLst>
          </p:cNvPr>
          <p:cNvCxnSpPr>
            <a:cxnSpLocks/>
          </p:cNvCxnSpPr>
          <p:nvPr/>
        </p:nvCxnSpPr>
        <p:spPr>
          <a:xfrm flipV="1">
            <a:off x="3387367" y="2705580"/>
            <a:ext cx="651707" cy="6566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18">
            <a:extLst>
              <a:ext uri="{FF2B5EF4-FFF2-40B4-BE49-F238E27FC236}">
                <a16:creationId xmlns:a16="http://schemas.microsoft.com/office/drawing/2014/main" id="{208E65A0-CAFB-4C8A-ABF7-7AFEBB6028AB}"/>
              </a:ext>
            </a:extLst>
          </p:cNvPr>
          <p:cNvSpPr txBox="1"/>
          <p:nvPr/>
        </p:nvSpPr>
        <p:spPr>
          <a:xfrm>
            <a:off x="2407441" y="4296654"/>
            <a:ext cx="77748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ZoneTexte 19">
            <a:extLst>
              <a:ext uri="{FF2B5EF4-FFF2-40B4-BE49-F238E27FC236}">
                <a16:creationId xmlns:a16="http://schemas.microsoft.com/office/drawing/2014/main" id="{F1B554F6-2D52-497F-A51B-86654194B4F0}"/>
              </a:ext>
            </a:extLst>
          </p:cNvPr>
          <p:cNvSpPr txBox="1"/>
          <p:nvPr/>
        </p:nvSpPr>
        <p:spPr>
          <a:xfrm>
            <a:off x="3092270" y="3548136"/>
            <a:ext cx="657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B76D61A-2632-49A6-9AD9-7212D790E910}"/>
              </a:ext>
            </a:extLst>
          </p:cNvPr>
          <p:cNvCxnSpPr>
            <a:cxnSpLocks/>
          </p:cNvCxnSpPr>
          <p:nvPr/>
        </p:nvCxnSpPr>
        <p:spPr>
          <a:xfrm>
            <a:off x="-17" y="3100642"/>
            <a:ext cx="197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6BDB5B7-358E-4FF0-A871-44E29F1FA397}"/>
              </a:ext>
            </a:extLst>
          </p:cNvPr>
          <p:cNvCxnSpPr>
            <a:cxnSpLocks/>
          </p:cNvCxnSpPr>
          <p:nvPr/>
        </p:nvCxnSpPr>
        <p:spPr>
          <a:xfrm flipH="1">
            <a:off x="-28688" y="3100642"/>
            <a:ext cx="1973582" cy="1085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5EC4F19-D466-4142-9DA1-30E3B23BA3B7}"/>
              </a:ext>
            </a:extLst>
          </p:cNvPr>
          <p:cNvCxnSpPr>
            <a:cxnSpLocks/>
          </p:cNvCxnSpPr>
          <p:nvPr/>
        </p:nvCxnSpPr>
        <p:spPr>
          <a:xfrm>
            <a:off x="-17" y="4206634"/>
            <a:ext cx="197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1977B32D-D6FB-462C-AE94-BE0D7992743B}"/>
              </a:ext>
            </a:extLst>
          </p:cNvPr>
          <p:cNvSpPr/>
          <p:nvPr/>
        </p:nvSpPr>
        <p:spPr>
          <a:xfrm>
            <a:off x="9104784" y="2015174"/>
            <a:ext cx="2628000" cy="2628000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08E4B6C-75B4-4FB9-8DE8-C964F38750D4}"/>
              </a:ext>
            </a:extLst>
          </p:cNvPr>
          <p:cNvCxnSpPr>
            <a:cxnSpLocks/>
          </p:cNvCxnSpPr>
          <p:nvPr/>
        </p:nvCxnSpPr>
        <p:spPr>
          <a:xfrm flipH="1">
            <a:off x="11142459" y="4029374"/>
            <a:ext cx="657000" cy="657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4">
            <a:extLst>
              <a:ext uri="{FF2B5EF4-FFF2-40B4-BE49-F238E27FC236}">
                <a16:creationId xmlns:a16="http://schemas.microsoft.com/office/drawing/2014/main" id="{4300C9A0-8954-44FB-BC93-8ADE9CC5A5FB}"/>
              </a:ext>
            </a:extLst>
          </p:cNvPr>
          <p:cNvSpPr txBox="1"/>
          <p:nvPr/>
        </p:nvSpPr>
        <p:spPr>
          <a:xfrm>
            <a:off x="11415848" y="4222228"/>
            <a:ext cx="67877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F6463CBA-287D-412F-AEBB-976489E57DB4}"/>
              </a:ext>
            </a:extLst>
          </p:cNvPr>
          <p:cNvSpPr/>
          <p:nvPr/>
        </p:nvSpPr>
        <p:spPr>
          <a:xfrm>
            <a:off x="5077268" y="3511891"/>
            <a:ext cx="900000" cy="90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AF251DEC-8F5D-485F-96AB-9739DA11218B}"/>
              </a:ext>
            </a:extLst>
          </p:cNvPr>
          <p:cNvSpPr/>
          <p:nvPr/>
        </p:nvSpPr>
        <p:spPr>
          <a:xfrm>
            <a:off x="4855614" y="3724139"/>
            <a:ext cx="900000" cy="90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CBA04CF-5117-4097-B1B7-6685BA69A313}"/>
              </a:ext>
            </a:extLst>
          </p:cNvPr>
          <p:cNvCxnSpPr>
            <a:cxnSpLocks/>
          </p:cNvCxnSpPr>
          <p:nvPr/>
        </p:nvCxnSpPr>
        <p:spPr>
          <a:xfrm>
            <a:off x="-17" y="6414068"/>
            <a:ext cx="667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6602F4B4-A65B-4302-97F2-6AAE6981A12D}"/>
              </a:ext>
            </a:extLst>
          </p:cNvPr>
          <p:cNvSpPr txBox="1"/>
          <p:nvPr/>
        </p:nvSpPr>
        <p:spPr>
          <a:xfrm>
            <a:off x="706500" y="6512496"/>
            <a:ext cx="12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Loop 3</a:t>
            </a:r>
            <a:endParaRPr lang="fr-BE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161C5B2-478D-470C-9829-432BA6F64C9A}"/>
              </a:ext>
            </a:extLst>
          </p:cNvPr>
          <p:cNvSpPr txBox="1"/>
          <p:nvPr/>
        </p:nvSpPr>
        <p:spPr>
          <a:xfrm>
            <a:off x="8087895" y="-32266"/>
            <a:ext cx="39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Intermediate</a:t>
            </a:r>
            <a:r>
              <a:rPr lang="fr-FR" dirty="0"/>
              <a:t> FM</a:t>
            </a:r>
            <a:endParaRPr lang="fr-BE" dirty="0"/>
          </a:p>
        </p:txBody>
      </p:sp>
      <p:sp>
        <p:nvSpPr>
          <p:cNvPr id="73" name="Accolade ouvrante 72">
            <a:extLst>
              <a:ext uri="{FF2B5EF4-FFF2-40B4-BE49-F238E27FC236}">
                <a16:creationId xmlns:a16="http://schemas.microsoft.com/office/drawing/2014/main" id="{3B67FE6E-EC80-461F-8904-1010CE66A5C2}"/>
              </a:ext>
            </a:extLst>
          </p:cNvPr>
          <p:cNvSpPr/>
          <p:nvPr/>
        </p:nvSpPr>
        <p:spPr>
          <a:xfrm rot="13454397">
            <a:off x="5738900" y="4193695"/>
            <a:ext cx="267228" cy="653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5D6298C3-2D81-4AEC-90D5-3E6C56AA17DF}"/>
                  </a:ext>
                </a:extLst>
              </p:cNvPr>
              <p:cNvSpPr txBox="1"/>
              <p:nvPr/>
            </p:nvSpPr>
            <p:spPr>
              <a:xfrm>
                <a:off x="5926343" y="4449356"/>
                <a:ext cx="725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𝑔𝑟𝑜𝑢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5D6298C3-2D81-4AEC-90D5-3E6C56AA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43" y="4449356"/>
                <a:ext cx="725865" cy="369332"/>
              </a:xfrm>
              <a:prstGeom prst="rect">
                <a:avLst/>
              </a:prstGeom>
              <a:blipFill>
                <a:blip r:embed="rId2"/>
                <a:stretch>
                  <a:fillRect r="-20168" b="-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ccolade ouvrante 75">
            <a:extLst>
              <a:ext uri="{FF2B5EF4-FFF2-40B4-BE49-F238E27FC236}">
                <a16:creationId xmlns:a16="http://schemas.microsoft.com/office/drawing/2014/main" id="{06C3EF84-7BA1-4F10-9EA5-BF66220080E0}"/>
              </a:ext>
            </a:extLst>
          </p:cNvPr>
          <p:cNvSpPr/>
          <p:nvPr/>
        </p:nvSpPr>
        <p:spPr>
          <a:xfrm rot="13454397">
            <a:off x="6195082" y="3736582"/>
            <a:ext cx="267228" cy="65300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8" name="Accolade ouvrante 77">
            <a:extLst>
              <a:ext uri="{FF2B5EF4-FFF2-40B4-BE49-F238E27FC236}">
                <a16:creationId xmlns:a16="http://schemas.microsoft.com/office/drawing/2014/main" id="{0F6D7DCF-4156-4BEF-AB2C-866D12A29C76}"/>
              </a:ext>
            </a:extLst>
          </p:cNvPr>
          <p:cNvSpPr/>
          <p:nvPr/>
        </p:nvSpPr>
        <p:spPr>
          <a:xfrm rot="13454397">
            <a:off x="6619761" y="3353654"/>
            <a:ext cx="267228" cy="565695"/>
          </a:xfrm>
          <a:prstGeom prst="leftBrac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65AA2AA-AB01-45AA-8F1E-FC1BE769E0F3}"/>
                  </a:ext>
                </a:extLst>
              </p:cNvPr>
              <p:cNvSpPr txBox="1"/>
              <p:nvPr/>
            </p:nvSpPr>
            <p:spPr>
              <a:xfrm>
                <a:off x="6427490" y="3982949"/>
                <a:ext cx="725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𝑔𝑟𝑜𝑢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65AA2AA-AB01-45AA-8F1E-FC1BE76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90" y="3982949"/>
                <a:ext cx="725865" cy="369332"/>
              </a:xfrm>
              <a:prstGeom prst="rect">
                <a:avLst/>
              </a:prstGeom>
              <a:blipFill>
                <a:blip r:embed="rId3"/>
                <a:stretch>
                  <a:fillRect r="-16807" b="-65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AA5F1C9-3816-4A66-9022-A43EA969CC5B}"/>
                  </a:ext>
                </a:extLst>
              </p:cNvPr>
              <p:cNvSpPr txBox="1"/>
              <p:nvPr/>
            </p:nvSpPr>
            <p:spPr>
              <a:xfrm>
                <a:off x="6790422" y="3573789"/>
                <a:ext cx="725865" cy="42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𝑔𝑟𝑜𝑢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AA5F1C9-3816-4A66-9022-A43EA969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22" y="3573789"/>
                <a:ext cx="725865" cy="422936"/>
              </a:xfrm>
              <a:prstGeom prst="rect">
                <a:avLst/>
              </a:prstGeom>
              <a:blipFill>
                <a:blip r:embed="rId4"/>
                <a:stretch>
                  <a:fillRect r="-47059" b="-28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79C0020-77AD-4E90-AE4E-7E2304FAAC3B}"/>
                  </a:ext>
                </a:extLst>
              </p:cNvPr>
              <p:cNvSpPr txBox="1"/>
              <p:nvPr/>
            </p:nvSpPr>
            <p:spPr>
              <a:xfrm>
                <a:off x="3700717" y="4254"/>
                <a:ext cx="3943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fr-BE" dirty="0"/>
                  <a:t> kernel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79C0020-77AD-4E90-AE4E-7E2304FA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17" y="4254"/>
                <a:ext cx="394328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61029BAC-6172-47F9-8887-37FC5648E0CD}"/>
                  </a:ext>
                </a:extLst>
              </p:cNvPr>
              <p:cNvSpPr/>
              <p:nvPr/>
            </p:nvSpPr>
            <p:spPr>
              <a:xfrm>
                <a:off x="4828284" y="2206432"/>
                <a:ext cx="224509" cy="22177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BE" dirty="0"/>
                  <a:t> </a:t>
                </a:r>
              </a:p>
            </p:txBody>
          </p:sp>
        </mc:Choice>
        <mc:Fallback xmlns=""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61029BAC-6172-47F9-8887-37FC5648E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4" y="2206432"/>
                <a:ext cx="224509" cy="221773"/>
              </a:xfrm>
              <a:prstGeom prst="ellipse">
                <a:avLst/>
              </a:prstGeom>
              <a:blipFill>
                <a:blip r:embed="rId6"/>
                <a:stretch>
                  <a:fillRect b="-789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34F592A-22C0-4103-919E-CCC5263E591A}"/>
              </a:ext>
            </a:extLst>
          </p:cNvPr>
          <p:cNvCxnSpPr>
            <a:cxnSpLocks/>
          </p:cNvCxnSpPr>
          <p:nvPr/>
        </p:nvCxnSpPr>
        <p:spPr>
          <a:xfrm flipV="1">
            <a:off x="7023683" y="3928132"/>
            <a:ext cx="864079" cy="848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BB462E4-8058-439F-B0AE-AD0FCA038CB0}"/>
              </a:ext>
            </a:extLst>
          </p:cNvPr>
          <p:cNvCxnSpPr>
            <a:cxnSpLocks/>
          </p:cNvCxnSpPr>
          <p:nvPr/>
        </p:nvCxnSpPr>
        <p:spPr>
          <a:xfrm flipV="1">
            <a:off x="-15508" y="6125728"/>
            <a:ext cx="6989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B6277392-0BF5-4BA5-9A76-D630A23DC603}"/>
              </a:ext>
            </a:extLst>
          </p:cNvPr>
          <p:cNvSpPr txBox="1"/>
          <p:nvPr/>
        </p:nvSpPr>
        <p:spPr>
          <a:xfrm>
            <a:off x="698100" y="5916220"/>
            <a:ext cx="12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Loop 1</a:t>
            </a:r>
            <a:endParaRPr lang="fr-BE" dirty="0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9916E71C-F958-4B12-8C45-CC3BB8D59E6C}"/>
              </a:ext>
            </a:extLst>
          </p:cNvPr>
          <p:cNvCxnSpPr>
            <a:cxnSpLocks/>
          </p:cNvCxnSpPr>
          <p:nvPr/>
        </p:nvCxnSpPr>
        <p:spPr>
          <a:xfrm flipV="1">
            <a:off x="3251605" y="3120603"/>
            <a:ext cx="1221340" cy="136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ZoneTexte 19">
            <a:extLst>
              <a:ext uri="{FF2B5EF4-FFF2-40B4-BE49-F238E27FC236}">
                <a16:creationId xmlns:a16="http://schemas.microsoft.com/office/drawing/2014/main" id="{1F9A7E57-8F33-4E74-B532-86FA7111B534}"/>
              </a:ext>
            </a:extLst>
          </p:cNvPr>
          <p:cNvSpPr txBox="1"/>
          <p:nvPr/>
        </p:nvSpPr>
        <p:spPr>
          <a:xfrm>
            <a:off x="3749270" y="2932827"/>
            <a:ext cx="657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D6F9154-ADC0-4608-B1F0-731F32DF005D}"/>
              </a:ext>
            </a:extLst>
          </p:cNvPr>
          <p:cNvCxnSpPr>
            <a:cxnSpLocks/>
            <a:stCxn id="37" idx="4"/>
            <a:endCxn id="37" idx="5"/>
          </p:cNvCxnSpPr>
          <p:nvPr/>
        </p:nvCxnSpPr>
        <p:spPr>
          <a:xfrm flipV="1">
            <a:off x="11075784" y="3000674"/>
            <a:ext cx="657000" cy="657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61EACCD7-E226-471B-885C-F780F252AC56}"/>
              </a:ext>
            </a:extLst>
          </p:cNvPr>
          <p:cNvCxnSpPr>
            <a:cxnSpLocks/>
          </p:cNvCxnSpPr>
          <p:nvPr/>
        </p:nvCxnSpPr>
        <p:spPr>
          <a:xfrm>
            <a:off x="0" y="6702408"/>
            <a:ext cx="667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3F0F47B-9E8B-48EF-8B01-EC52D1743582}"/>
              </a:ext>
            </a:extLst>
          </p:cNvPr>
          <p:cNvSpPr txBox="1"/>
          <p:nvPr/>
        </p:nvSpPr>
        <p:spPr>
          <a:xfrm>
            <a:off x="721179" y="6229402"/>
            <a:ext cx="12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Loop 2</a:t>
            </a:r>
            <a:endParaRPr lang="fr-BE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FB9190F8-EB0A-4D35-B7C6-62BE669FC322}"/>
              </a:ext>
            </a:extLst>
          </p:cNvPr>
          <p:cNvSpPr txBox="1"/>
          <p:nvPr/>
        </p:nvSpPr>
        <p:spPr>
          <a:xfrm>
            <a:off x="5933" y="-9986"/>
            <a:ext cx="39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Input FM</a:t>
            </a:r>
            <a:endParaRPr lang="fr-BE" dirty="0"/>
          </a:p>
        </p:txBody>
      </p:sp>
      <p:sp>
        <p:nvSpPr>
          <p:cNvPr id="110" name="Flèche : droite 109">
            <a:extLst>
              <a:ext uri="{FF2B5EF4-FFF2-40B4-BE49-F238E27FC236}">
                <a16:creationId xmlns:a16="http://schemas.microsoft.com/office/drawing/2014/main" id="{60EE3F09-BCBB-4C44-B7D3-398577C80002}"/>
              </a:ext>
            </a:extLst>
          </p:cNvPr>
          <p:cNvSpPr/>
          <p:nvPr/>
        </p:nvSpPr>
        <p:spPr>
          <a:xfrm>
            <a:off x="7789486" y="2296379"/>
            <a:ext cx="1094630" cy="26365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5598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</cp:revision>
  <dcterms:created xsi:type="dcterms:W3CDTF">2020-08-06T07:41:36Z</dcterms:created>
  <dcterms:modified xsi:type="dcterms:W3CDTF">2020-08-06T15:51:28Z</dcterms:modified>
</cp:coreProperties>
</file>