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0066"/>
    <a:srgbClr val="66FFFF"/>
    <a:srgbClr val="CC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50053-C1AA-47F6-AE44-4D36C0B0F030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67160-F09B-4862-BD28-08DA9D4170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85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67160-F09B-4862-BD28-08DA9D41708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001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D750A-AC7F-4A86-B346-8B3F3C9C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665D76-6F87-4731-BFED-2B66105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A8C4B-98A6-4DC8-A914-6BADE63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1934F-DCB7-4A64-9DFB-570015ED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64D0B-FBF9-48EB-A7B0-9B608C2C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96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82507-B38C-4A70-9645-0431C5BE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8AF23B-545B-40F9-88E6-5F19481A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37E-BD9A-4A5B-A507-8898288D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CF74B-8D5C-4611-817F-65A904F6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E9460-EBFB-4EB3-8AE5-4261EFAB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5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47335B-0A4F-422E-9192-55ED92DB6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24EA7-7291-4607-B7B2-09A2EA1A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C75EB-6F55-40E4-A3FC-9C335C0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E331D-E322-4025-ACE4-29B1062A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21D1CA-3BE5-4492-B8C9-5D975A47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52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075FE-F65A-4F92-9A5B-FA1C8F0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6F63E-62A9-4634-8745-7E256E3A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7F3274-0C97-47A4-848C-52C818D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5E299-876F-421D-85E1-3F3705A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B4756-D7EA-4D0E-8D50-68B4E03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93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D5298-3690-47A1-B018-B4935CBC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B5F98B-8987-414A-B092-46CF9DEF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5EB10-47EE-40F2-A587-5E999BF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AA0E8-2A8F-4B24-B545-E165840C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287F8-5DDD-43A6-A522-53A7BB6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77F94-5523-45BF-BC80-5125F2AF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11517-9CAD-4EF3-9F7C-23B05F6C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374EBC-5E2C-4B99-858D-69BAB84D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41351A-4531-4EC0-98D3-3AF7D659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1B459-1EB8-40A2-A8DD-9DEAAB5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4C4B56-F2F8-4C7E-BEC9-2EB6D9A6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57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D44DD-8EE9-4CF3-859A-9ED688D8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3FDA5-15BF-4741-9BAC-35A36C76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59DA22-6491-4936-90F7-8D568F12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953CF6-3AE0-467D-B4B4-4BE9F66AC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F66D9-77A8-49B3-BBCD-D4E13EFAB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63D2A8-3182-4EC1-BE42-7EA05503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EED227-259F-4E2E-B896-463EF0A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A5A980-0F40-4D60-9350-1FD9F945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50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9CB05-821F-4489-BFB9-ED437C57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648BCD-4E13-49B0-86EF-DFBD0BB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1DC011-D14D-4EF0-86D8-F0FCE1E1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4200A9-FA67-4861-BEB8-6AD86D60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29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450831-7EE9-4E86-AF93-FC7EB51A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2C64-D48B-470F-8BFD-982E304C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2DD25F-F788-42B5-9C36-2A7D6881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3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5B819-49F0-4CED-91E4-2103D30A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F3A32-7B54-4CE6-AD53-C707FEF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24C135-8819-4C59-905B-665F5298D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1E3C92-C404-4119-A610-DEF9B101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BCDC09-22DF-4BE0-8F77-A007BBA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FA237-CB6D-438A-B75D-561FFC9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96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370A8-52BB-4B5B-971B-436FC455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7FB1BC-5B07-419A-881B-722188AB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28692-C117-4692-AEB0-D9DCEB41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02744-740B-43DC-BA14-CF0B7499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B1958-5C71-4887-9E77-665FB63F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0DE001-5383-4CED-8F1F-58EBA6B6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6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38DDD-0CE9-4136-A1B4-337FEDC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BFDA5-A3FC-43E0-BFAF-69DDAE7D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AAEBF-B4D6-444C-B552-459277205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B2756-4317-40C9-AB3E-A618B5500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D3973-2230-473E-B92C-EDE6EFB1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3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DD7A65E-D1F8-469C-91D5-05EBF170F18F}"/>
              </a:ext>
            </a:extLst>
          </p:cNvPr>
          <p:cNvSpPr/>
          <p:nvPr/>
        </p:nvSpPr>
        <p:spPr>
          <a:xfrm>
            <a:off x="10709692" y="387350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543D0-DBD6-4F70-9118-07F591FE8767}"/>
              </a:ext>
            </a:extLst>
          </p:cNvPr>
          <p:cNvSpPr/>
          <p:nvPr/>
        </p:nvSpPr>
        <p:spPr>
          <a:xfrm>
            <a:off x="10712453" y="361921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D092C-C58D-4B33-923D-346A88DF41F5}"/>
              </a:ext>
            </a:extLst>
          </p:cNvPr>
          <p:cNvSpPr/>
          <p:nvPr/>
        </p:nvSpPr>
        <p:spPr>
          <a:xfrm>
            <a:off x="862854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08CD4-BF62-4B83-A172-20554F40175E}"/>
              </a:ext>
            </a:extLst>
          </p:cNvPr>
          <p:cNvSpPr/>
          <p:nvPr/>
        </p:nvSpPr>
        <p:spPr>
          <a:xfrm>
            <a:off x="1114854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92F560-C147-47A6-A32D-749D89E3537C}"/>
              </a:ext>
            </a:extLst>
          </p:cNvPr>
          <p:cNvSpPr/>
          <p:nvPr/>
        </p:nvSpPr>
        <p:spPr>
          <a:xfrm>
            <a:off x="1351269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3BE3A8-EFE9-4E7E-8A14-39C1A7394223}"/>
              </a:ext>
            </a:extLst>
          </p:cNvPr>
          <p:cNvSpPr/>
          <p:nvPr/>
        </p:nvSpPr>
        <p:spPr>
          <a:xfrm>
            <a:off x="1605764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CB0666-6498-4243-B3E7-37E69D1519A8}"/>
              </a:ext>
            </a:extLst>
          </p:cNvPr>
          <p:cNvSpPr/>
          <p:nvPr/>
        </p:nvSpPr>
        <p:spPr>
          <a:xfrm>
            <a:off x="862854" y="3798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922D1A-A3F6-4965-B027-504E8412D4D9}"/>
              </a:ext>
            </a:extLst>
          </p:cNvPr>
          <p:cNvSpPr/>
          <p:nvPr/>
        </p:nvSpPr>
        <p:spPr>
          <a:xfrm>
            <a:off x="1114854" y="3798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3480C-F24C-48F2-80E0-FDC6C6105A63}"/>
              </a:ext>
            </a:extLst>
          </p:cNvPr>
          <p:cNvSpPr/>
          <p:nvPr/>
        </p:nvSpPr>
        <p:spPr>
          <a:xfrm>
            <a:off x="1611636" y="3801690"/>
            <a:ext cx="248295" cy="2452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262357-6839-4F69-BC7B-347708806DDA}"/>
              </a:ext>
            </a:extLst>
          </p:cNvPr>
          <p:cNvSpPr/>
          <p:nvPr/>
        </p:nvSpPr>
        <p:spPr>
          <a:xfrm>
            <a:off x="862854" y="4050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A23493-5094-495C-87EF-A1305369BCA3}"/>
              </a:ext>
            </a:extLst>
          </p:cNvPr>
          <p:cNvSpPr/>
          <p:nvPr/>
        </p:nvSpPr>
        <p:spPr>
          <a:xfrm>
            <a:off x="1366854" y="4050327"/>
            <a:ext cx="247404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FAD06-4C65-4D15-A9F3-844756980FC1}"/>
              </a:ext>
            </a:extLst>
          </p:cNvPr>
          <p:cNvSpPr/>
          <p:nvPr/>
        </p:nvSpPr>
        <p:spPr>
          <a:xfrm>
            <a:off x="1607388" y="4045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BD38CD-A468-4EBB-9A96-CD29B97DA42D}"/>
              </a:ext>
            </a:extLst>
          </p:cNvPr>
          <p:cNvSpPr/>
          <p:nvPr/>
        </p:nvSpPr>
        <p:spPr>
          <a:xfrm>
            <a:off x="862854" y="4302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A04CE6-4939-43ED-89F5-612639BB1520}"/>
              </a:ext>
            </a:extLst>
          </p:cNvPr>
          <p:cNvSpPr/>
          <p:nvPr/>
        </p:nvSpPr>
        <p:spPr>
          <a:xfrm>
            <a:off x="1114854" y="4297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44445B-91B5-4645-8015-3002B3CE79E0}"/>
              </a:ext>
            </a:extLst>
          </p:cNvPr>
          <p:cNvSpPr/>
          <p:nvPr/>
        </p:nvSpPr>
        <p:spPr>
          <a:xfrm>
            <a:off x="1361659" y="4297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7E0A2-BC74-450D-9D85-1A545D66A319}"/>
              </a:ext>
            </a:extLst>
          </p:cNvPr>
          <p:cNvSpPr/>
          <p:nvPr/>
        </p:nvSpPr>
        <p:spPr>
          <a:xfrm>
            <a:off x="1608464" y="4297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67071A8-7403-415D-A7F5-FA213A45484B}"/>
              </a:ext>
            </a:extLst>
          </p:cNvPr>
          <p:cNvSpPr/>
          <p:nvPr/>
        </p:nvSpPr>
        <p:spPr>
          <a:xfrm>
            <a:off x="788847" y="3539546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C270344-3F2E-4634-BBF2-3C948D738135}"/>
              </a:ext>
            </a:extLst>
          </p:cNvPr>
          <p:cNvSpPr/>
          <p:nvPr/>
        </p:nvSpPr>
        <p:spPr>
          <a:xfrm>
            <a:off x="710670" y="362105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0D749470-06F0-4F6C-BA05-2FE17031ACDE}"/>
              </a:ext>
            </a:extLst>
          </p:cNvPr>
          <p:cNvSpPr/>
          <p:nvPr/>
        </p:nvSpPr>
        <p:spPr>
          <a:xfrm>
            <a:off x="636931" y="369780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ED67C0B2-BAB7-487B-979D-D9F2FF291017}"/>
              </a:ext>
            </a:extLst>
          </p:cNvPr>
          <p:cNvSpPr/>
          <p:nvPr/>
        </p:nvSpPr>
        <p:spPr>
          <a:xfrm>
            <a:off x="554184" y="377931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FC145214-71E4-4042-A2B9-D73BF636C16E}"/>
              </a:ext>
            </a:extLst>
          </p:cNvPr>
          <p:cNvSpPr/>
          <p:nvPr/>
        </p:nvSpPr>
        <p:spPr>
          <a:xfrm>
            <a:off x="472172" y="3865052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8AF55DFE-BD18-42E2-9C7A-9D7E79141F00}"/>
              </a:ext>
            </a:extLst>
          </p:cNvPr>
          <p:cNvSpPr/>
          <p:nvPr/>
        </p:nvSpPr>
        <p:spPr>
          <a:xfrm>
            <a:off x="393245" y="3944492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8F9F6B73-0B8B-4F86-979F-0A9644ABED99}"/>
              </a:ext>
            </a:extLst>
          </p:cNvPr>
          <p:cNvSpPr/>
          <p:nvPr/>
        </p:nvSpPr>
        <p:spPr>
          <a:xfrm>
            <a:off x="309231" y="4028400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A3AA948-F281-486E-AEE4-F459BD7738EC}"/>
              </a:ext>
            </a:extLst>
          </p:cNvPr>
          <p:cNvSpPr/>
          <p:nvPr/>
        </p:nvSpPr>
        <p:spPr>
          <a:xfrm>
            <a:off x="234909" y="410432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5E5FA6B-EB33-4D07-82EA-087A373D46F3}"/>
              </a:ext>
            </a:extLst>
          </p:cNvPr>
          <p:cNvSpPr/>
          <p:nvPr/>
        </p:nvSpPr>
        <p:spPr>
          <a:xfrm>
            <a:off x="148836" y="418583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F245B4EE-600F-4578-9D05-AFF0F0661BDD}"/>
              </a:ext>
            </a:extLst>
          </p:cNvPr>
          <p:cNvSpPr/>
          <p:nvPr/>
        </p:nvSpPr>
        <p:spPr>
          <a:xfrm>
            <a:off x="70964" y="4266048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B5849C95-B199-401A-A399-D6827D232682}"/>
              </a:ext>
            </a:extLst>
          </p:cNvPr>
          <p:cNvSpPr/>
          <p:nvPr/>
        </p:nvSpPr>
        <p:spPr>
          <a:xfrm>
            <a:off x="6292397" y="4296436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E812A061-B2B7-4C4D-9D8E-CA948B808A52}"/>
              </a:ext>
            </a:extLst>
          </p:cNvPr>
          <p:cNvSpPr/>
          <p:nvPr/>
        </p:nvSpPr>
        <p:spPr>
          <a:xfrm>
            <a:off x="6212533" y="438168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5D91E483-980F-4350-ADFC-F85806895CA8}"/>
              </a:ext>
            </a:extLst>
          </p:cNvPr>
          <p:cNvSpPr/>
          <p:nvPr/>
        </p:nvSpPr>
        <p:spPr>
          <a:xfrm>
            <a:off x="6127180" y="445843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3DAEE362-B948-4A72-A2BD-CFAB62916890}"/>
              </a:ext>
            </a:extLst>
          </p:cNvPr>
          <p:cNvSpPr/>
          <p:nvPr/>
        </p:nvSpPr>
        <p:spPr>
          <a:xfrm>
            <a:off x="6044433" y="453994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E138CA7E-23AE-47A5-BF11-F87C0FA6E912}"/>
              </a:ext>
            </a:extLst>
          </p:cNvPr>
          <p:cNvSpPr/>
          <p:nvPr/>
        </p:nvSpPr>
        <p:spPr>
          <a:xfrm>
            <a:off x="5960305" y="4621450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65B93467-A681-4BDE-A6EF-B914AB757677}"/>
              </a:ext>
            </a:extLst>
          </p:cNvPr>
          <p:cNvSpPr/>
          <p:nvPr/>
        </p:nvSpPr>
        <p:spPr>
          <a:xfrm>
            <a:off x="5889739" y="4694236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ED874C7B-9D2D-4A9C-B701-243BC367E5E6}"/>
              </a:ext>
            </a:extLst>
          </p:cNvPr>
          <p:cNvSpPr/>
          <p:nvPr/>
        </p:nvSpPr>
        <p:spPr>
          <a:xfrm>
            <a:off x="5806992" y="4775743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5" name="Cube 114">
            <a:extLst>
              <a:ext uri="{FF2B5EF4-FFF2-40B4-BE49-F238E27FC236}">
                <a16:creationId xmlns:a16="http://schemas.microsoft.com/office/drawing/2014/main" id="{91FB28ED-617F-4106-855F-8F9D1ADC3E81}"/>
              </a:ext>
            </a:extLst>
          </p:cNvPr>
          <p:cNvSpPr/>
          <p:nvPr/>
        </p:nvSpPr>
        <p:spPr>
          <a:xfrm>
            <a:off x="5715367" y="486495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A2A044AF-7463-480F-8F1A-884732FA0A20}"/>
              </a:ext>
            </a:extLst>
          </p:cNvPr>
          <p:cNvSpPr/>
          <p:nvPr/>
        </p:nvSpPr>
        <p:spPr>
          <a:xfrm>
            <a:off x="5634489" y="494646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AFAFACFE-3CD5-47AA-B3D6-82E638D3A5B0}"/>
              </a:ext>
            </a:extLst>
          </p:cNvPr>
          <p:cNvSpPr/>
          <p:nvPr/>
        </p:nvSpPr>
        <p:spPr>
          <a:xfrm>
            <a:off x="5556617" y="5026678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FC600AA-D126-4DD8-8380-01644AC1B48C}"/>
              </a:ext>
            </a:extLst>
          </p:cNvPr>
          <p:cNvSpPr/>
          <p:nvPr/>
        </p:nvSpPr>
        <p:spPr>
          <a:xfrm>
            <a:off x="5475495" y="5107450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1" name="Cube 140">
            <a:extLst>
              <a:ext uri="{FF2B5EF4-FFF2-40B4-BE49-F238E27FC236}">
                <a16:creationId xmlns:a16="http://schemas.microsoft.com/office/drawing/2014/main" id="{4B31FF80-0735-41DF-BAF0-797682CF185D}"/>
              </a:ext>
            </a:extLst>
          </p:cNvPr>
          <p:cNvSpPr/>
          <p:nvPr/>
        </p:nvSpPr>
        <p:spPr>
          <a:xfrm>
            <a:off x="1278013" y="4030623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3" name="Cube 142">
            <a:extLst>
              <a:ext uri="{FF2B5EF4-FFF2-40B4-BE49-F238E27FC236}">
                <a16:creationId xmlns:a16="http://schemas.microsoft.com/office/drawing/2014/main" id="{8D70D168-8943-4EE3-812D-4E6AE94A02AC}"/>
              </a:ext>
            </a:extLst>
          </p:cNvPr>
          <p:cNvSpPr/>
          <p:nvPr/>
        </p:nvSpPr>
        <p:spPr>
          <a:xfrm>
            <a:off x="1279297" y="378077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5A6A1353-56EC-41EC-8DC0-EFD95974F394}"/>
              </a:ext>
            </a:extLst>
          </p:cNvPr>
          <p:cNvSpPr/>
          <p:nvPr/>
        </p:nvSpPr>
        <p:spPr>
          <a:xfrm>
            <a:off x="1031663" y="354201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1CBCDBF-72AC-44F2-8FFB-C1864928C334}"/>
              </a:ext>
            </a:extLst>
          </p:cNvPr>
          <p:cNvSpPr/>
          <p:nvPr/>
        </p:nvSpPr>
        <p:spPr>
          <a:xfrm>
            <a:off x="1274785" y="3539489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FF9BB65A-6D7E-44B5-99B4-9CB741516544}"/>
              </a:ext>
            </a:extLst>
          </p:cNvPr>
          <p:cNvSpPr/>
          <p:nvPr/>
        </p:nvSpPr>
        <p:spPr>
          <a:xfrm>
            <a:off x="952440" y="3623584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5" name="Cube 144">
            <a:extLst>
              <a:ext uri="{FF2B5EF4-FFF2-40B4-BE49-F238E27FC236}">
                <a16:creationId xmlns:a16="http://schemas.microsoft.com/office/drawing/2014/main" id="{846BE076-E0B6-40D5-9ECD-64589E08ECFC}"/>
              </a:ext>
            </a:extLst>
          </p:cNvPr>
          <p:cNvSpPr/>
          <p:nvPr/>
        </p:nvSpPr>
        <p:spPr>
          <a:xfrm>
            <a:off x="1203366" y="411794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7" name="Cube 146">
            <a:extLst>
              <a:ext uri="{FF2B5EF4-FFF2-40B4-BE49-F238E27FC236}">
                <a16:creationId xmlns:a16="http://schemas.microsoft.com/office/drawing/2014/main" id="{942D16FE-F840-476F-B463-D833D5B62F0F}"/>
              </a:ext>
            </a:extLst>
          </p:cNvPr>
          <p:cNvSpPr/>
          <p:nvPr/>
        </p:nvSpPr>
        <p:spPr>
          <a:xfrm>
            <a:off x="1202546" y="3872742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Cube 148">
            <a:extLst>
              <a:ext uri="{FF2B5EF4-FFF2-40B4-BE49-F238E27FC236}">
                <a16:creationId xmlns:a16="http://schemas.microsoft.com/office/drawing/2014/main" id="{368EDEA1-CFA6-4FFE-8E03-2D275FA49765}"/>
              </a:ext>
            </a:extLst>
          </p:cNvPr>
          <p:cNvSpPr/>
          <p:nvPr/>
        </p:nvSpPr>
        <p:spPr>
          <a:xfrm>
            <a:off x="1199518" y="362512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Cube 150">
            <a:extLst>
              <a:ext uri="{FF2B5EF4-FFF2-40B4-BE49-F238E27FC236}">
                <a16:creationId xmlns:a16="http://schemas.microsoft.com/office/drawing/2014/main" id="{96515AED-E520-4F60-BFCC-7CDAF0A3822D}"/>
              </a:ext>
            </a:extLst>
          </p:cNvPr>
          <p:cNvSpPr/>
          <p:nvPr/>
        </p:nvSpPr>
        <p:spPr>
          <a:xfrm>
            <a:off x="1123110" y="4199284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3" name="Cube 152">
            <a:extLst>
              <a:ext uri="{FF2B5EF4-FFF2-40B4-BE49-F238E27FC236}">
                <a16:creationId xmlns:a16="http://schemas.microsoft.com/office/drawing/2014/main" id="{414C8C81-C877-4B98-B811-B563CDE94A5F}"/>
              </a:ext>
            </a:extLst>
          </p:cNvPr>
          <p:cNvSpPr/>
          <p:nvPr/>
        </p:nvSpPr>
        <p:spPr>
          <a:xfrm>
            <a:off x="876668" y="370187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F9E16B08-6CEB-479D-9FC4-E22C2AB09AEC}"/>
              </a:ext>
            </a:extLst>
          </p:cNvPr>
          <p:cNvSpPr/>
          <p:nvPr/>
        </p:nvSpPr>
        <p:spPr>
          <a:xfrm>
            <a:off x="1122731" y="395387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7" name="Cube 156">
            <a:extLst>
              <a:ext uri="{FF2B5EF4-FFF2-40B4-BE49-F238E27FC236}">
                <a16:creationId xmlns:a16="http://schemas.microsoft.com/office/drawing/2014/main" id="{6588B92D-F0CB-4BF9-A9EF-DC06717C1803}"/>
              </a:ext>
            </a:extLst>
          </p:cNvPr>
          <p:cNvSpPr/>
          <p:nvPr/>
        </p:nvSpPr>
        <p:spPr>
          <a:xfrm>
            <a:off x="1121259" y="370594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9" name="Cube 158">
            <a:extLst>
              <a:ext uri="{FF2B5EF4-FFF2-40B4-BE49-F238E27FC236}">
                <a16:creationId xmlns:a16="http://schemas.microsoft.com/office/drawing/2014/main" id="{B60A0D7A-7CFE-4920-8B3C-738343D9B366}"/>
              </a:ext>
            </a:extLst>
          </p:cNvPr>
          <p:cNvSpPr/>
          <p:nvPr/>
        </p:nvSpPr>
        <p:spPr>
          <a:xfrm>
            <a:off x="805460" y="3781697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B62D4C68-804D-46A5-838B-B14A0C811474}"/>
              </a:ext>
            </a:extLst>
          </p:cNvPr>
          <p:cNvSpPr/>
          <p:nvPr/>
        </p:nvSpPr>
        <p:spPr>
          <a:xfrm>
            <a:off x="1043984" y="4277301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0747BE1A-A547-4E7F-8C43-CB90730F0E26}"/>
              </a:ext>
            </a:extLst>
          </p:cNvPr>
          <p:cNvSpPr/>
          <p:nvPr/>
        </p:nvSpPr>
        <p:spPr>
          <a:xfrm>
            <a:off x="1039131" y="404146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7" name="Cube 166">
            <a:extLst>
              <a:ext uri="{FF2B5EF4-FFF2-40B4-BE49-F238E27FC236}">
                <a16:creationId xmlns:a16="http://schemas.microsoft.com/office/drawing/2014/main" id="{79A6508B-5AF2-46F4-9DC8-70DE2A3BD544}"/>
              </a:ext>
            </a:extLst>
          </p:cNvPr>
          <p:cNvSpPr/>
          <p:nvPr/>
        </p:nvSpPr>
        <p:spPr>
          <a:xfrm>
            <a:off x="1040657" y="3783106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9" name="Cube 168">
            <a:extLst>
              <a:ext uri="{FF2B5EF4-FFF2-40B4-BE49-F238E27FC236}">
                <a16:creationId xmlns:a16="http://schemas.microsoft.com/office/drawing/2014/main" id="{ADF1547A-8A8E-4497-85E3-D3B0C95914F5}"/>
              </a:ext>
            </a:extLst>
          </p:cNvPr>
          <p:cNvSpPr/>
          <p:nvPr/>
        </p:nvSpPr>
        <p:spPr>
          <a:xfrm>
            <a:off x="726383" y="3872093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3" name="Cube 172">
            <a:extLst>
              <a:ext uri="{FF2B5EF4-FFF2-40B4-BE49-F238E27FC236}">
                <a16:creationId xmlns:a16="http://schemas.microsoft.com/office/drawing/2014/main" id="{AB5D3EDA-40B8-4213-8CDC-B0E23E64F76F}"/>
              </a:ext>
            </a:extLst>
          </p:cNvPr>
          <p:cNvSpPr/>
          <p:nvPr/>
        </p:nvSpPr>
        <p:spPr>
          <a:xfrm>
            <a:off x="958024" y="4356024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08B247EE-E230-4692-AD5D-0AD5ACCE6CC4}"/>
              </a:ext>
            </a:extLst>
          </p:cNvPr>
          <p:cNvSpPr/>
          <p:nvPr/>
        </p:nvSpPr>
        <p:spPr>
          <a:xfrm>
            <a:off x="959999" y="4127869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4045C4CB-84BB-4A70-A89B-607D44E69930}"/>
              </a:ext>
            </a:extLst>
          </p:cNvPr>
          <p:cNvSpPr/>
          <p:nvPr/>
        </p:nvSpPr>
        <p:spPr>
          <a:xfrm>
            <a:off x="968362" y="3868701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0CABAF12-F316-4A67-A26D-9B1466BD6F7C}"/>
              </a:ext>
            </a:extLst>
          </p:cNvPr>
          <p:cNvSpPr/>
          <p:nvPr/>
        </p:nvSpPr>
        <p:spPr>
          <a:xfrm>
            <a:off x="878436" y="4440894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555BD-D5BF-4683-8009-40332FB92741}"/>
              </a:ext>
            </a:extLst>
          </p:cNvPr>
          <p:cNvSpPr/>
          <p:nvPr/>
        </p:nvSpPr>
        <p:spPr>
          <a:xfrm>
            <a:off x="488647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FCBB9-8344-4E3C-A2F6-59ED947642C9}"/>
              </a:ext>
            </a:extLst>
          </p:cNvPr>
          <p:cNvSpPr/>
          <p:nvPr/>
        </p:nvSpPr>
        <p:spPr>
          <a:xfrm>
            <a:off x="236647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D0505-6A3C-4D59-A012-83ABE4003589}"/>
              </a:ext>
            </a:extLst>
          </p:cNvPr>
          <p:cNvSpPr/>
          <p:nvPr/>
        </p:nvSpPr>
        <p:spPr>
          <a:xfrm>
            <a:off x="-15353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8C9FCB-D6DE-4D16-99C3-5E087F13EB41}"/>
              </a:ext>
            </a:extLst>
          </p:cNvPr>
          <p:cNvSpPr/>
          <p:nvPr/>
        </p:nvSpPr>
        <p:spPr>
          <a:xfrm>
            <a:off x="236647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D15E6FC7-1C4E-4D12-A8C1-0F11A80BD1F6}"/>
              </a:ext>
            </a:extLst>
          </p:cNvPr>
          <p:cNvSpPr/>
          <p:nvPr/>
        </p:nvSpPr>
        <p:spPr>
          <a:xfrm>
            <a:off x="638193" y="394622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3" name="Cube 182">
            <a:extLst>
              <a:ext uri="{FF2B5EF4-FFF2-40B4-BE49-F238E27FC236}">
                <a16:creationId xmlns:a16="http://schemas.microsoft.com/office/drawing/2014/main" id="{78078ED9-86B6-4BDC-A67F-3606065D8288}"/>
              </a:ext>
            </a:extLst>
          </p:cNvPr>
          <p:cNvSpPr/>
          <p:nvPr/>
        </p:nvSpPr>
        <p:spPr>
          <a:xfrm>
            <a:off x="882105" y="419545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5" name="Cube 184">
            <a:extLst>
              <a:ext uri="{FF2B5EF4-FFF2-40B4-BE49-F238E27FC236}">
                <a16:creationId xmlns:a16="http://schemas.microsoft.com/office/drawing/2014/main" id="{86C891E5-040C-4946-BAE0-394F5FB16087}"/>
              </a:ext>
            </a:extLst>
          </p:cNvPr>
          <p:cNvSpPr/>
          <p:nvPr/>
        </p:nvSpPr>
        <p:spPr>
          <a:xfrm>
            <a:off x="890900" y="394705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7" name="Cube 186">
            <a:extLst>
              <a:ext uri="{FF2B5EF4-FFF2-40B4-BE49-F238E27FC236}">
                <a16:creationId xmlns:a16="http://schemas.microsoft.com/office/drawing/2014/main" id="{DB160499-4C9B-48E7-8022-C701C87C8A7F}"/>
              </a:ext>
            </a:extLst>
          </p:cNvPr>
          <p:cNvSpPr/>
          <p:nvPr/>
        </p:nvSpPr>
        <p:spPr>
          <a:xfrm>
            <a:off x="557558" y="403532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9" name="Cube 188">
            <a:extLst>
              <a:ext uri="{FF2B5EF4-FFF2-40B4-BE49-F238E27FC236}">
                <a16:creationId xmlns:a16="http://schemas.microsoft.com/office/drawing/2014/main" id="{969F82E3-2596-4644-87EC-3AACEC73DD6D}"/>
              </a:ext>
            </a:extLst>
          </p:cNvPr>
          <p:cNvSpPr/>
          <p:nvPr/>
        </p:nvSpPr>
        <p:spPr>
          <a:xfrm>
            <a:off x="799808" y="4524676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Cube 200">
            <a:extLst>
              <a:ext uri="{FF2B5EF4-FFF2-40B4-BE49-F238E27FC236}">
                <a16:creationId xmlns:a16="http://schemas.microsoft.com/office/drawing/2014/main" id="{33C62CD5-0460-4226-B3EF-04615361ECF7}"/>
              </a:ext>
            </a:extLst>
          </p:cNvPr>
          <p:cNvSpPr/>
          <p:nvPr/>
        </p:nvSpPr>
        <p:spPr>
          <a:xfrm>
            <a:off x="723551" y="460480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1" name="Cube 190">
            <a:extLst>
              <a:ext uri="{FF2B5EF4-FFF2-40B4-BE49-F238E27FC236}">
                <a16:creationId xmlns:a16="http://schemas.microsoft.com/office/drawing/2014/main" id="{12DA98FC-00CD-4A59-BECC-3A102F0CE957}"/>
              </a:ext>
            </a:extLst>
          </p:cNvPr>
          <p:cNvSpPr/>
          <p:nvPr/>
        </p:nvSpPr>
        <p:spPr>
          <a:xfrm>
            <a:off x="792091" y="428168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3" name="Cube 192">
            <a:extLst>
              <a:ext uri="{FF2B5EF4-FFF2-40B4-BE49-F238E27FC236}">
                <a16:creationId xmlns:a16="http://schemas.microsoft.com/office/drawing/2014/main" id="{31C5FA16-2898-4D01-93A5-4FDC77D1DE17}"/>
              </a:ext>
            </a:extLst>
          </p:cNvPr>
          <p:cNvSpPr/>
          <p:nvPr/>
        </p:nvSpPr>
        <p:spPr>
          <a:xfrm>
            <a:off x="804573" y="402922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Cube 194">
            <a:extLst>
              <a:ext uri="{FF2B5EF4-FFF2-40B4-BE49-F238E27FC236}">
                <a16:creationId xmlns:a16="http://schemas.microsoft.com/office/drawing/2014/main" id="{E5AD2CBD-4098-4D9B-941A-6DC9320D0FA1}"/>
              </a:ext>
            </a:extLst>
          </p:cNvPr>
          <p:cNvSpPr/>
          <p:nvPr/>
        </p:nvSpPr>
        <p:spPr>
          <a:xfrm>
            <a:off x="470176" y="4105804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3" name="Cube 202">
            <a:extLst>
              <a:ext uri="{FF2B5EF4-FFF2-40B4-BE49-F238E27FC236}">
                <a16:creationId xmlns:a16="http://schemas.microsoft.com/office/drawing/2014/main" id="{3162BAAE-0A27-471F-8005-461FFB8DD49E}"/>
              </a:ext>
            </a:extLst>
          </p:cNvPr>
          <p:cNvSpPr/>
          <p:nvPr/>
        </p:nvSpPr>
        <p:spPr>
          <a:xfrm>
            <a:off x="721012" y="4362488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Cube 204">
            <a:extLst>
              <a:ext uri="{FF2B5EF4-FFF2-40B4-BE49-F238E27FC236}">
                <a16:creationId xmlns:a16="http://schemas.microsoft.com/office/drawing/2014/main" id="{C20A964F-348A-428C-8A23-B858BB1597F3}"/>
              </a:ext>
            </a:extLst>
          </p:cNvPr>
          <p:cNvSpPr/>
          <p:nvPr/>
        </p:nvSpPr>
        <p:spPr>
          <a:xfrm>
            <a:off x="721611" y="410863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7" name="Cube 206">
            <a:extLst>
              <a:ext uri="{FF2B5EF4-FFF2-40B4-BE49-F238E27FC236}">
                <a16:creationId xmlns:a16="http://schemas.microsoft.com/office/drawing/2014/main" id="{813B6844-C3D4-4EFC-9A13-E002CA29E342}"/>
              </a:ext>
            </a:extLst>
          </p:cNvPr>
          <p:cNvSpPr/>
          <p:nvPr/>
        </p:nvSpPr>
        <p:spPr>
          <a:xfrm>
            <a:off x="392642" y="4182028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9" name="Cube 208">
            <a:extLst>
              <a:ext uri="{FF2B5EF4-FFF2-40B4-BE49-F238E27FC236}">
                <a16:creationId xmlns:a16="http://schemas.microsoft.com/office/drawing/2014/main" id="{0EEA9784-56B2-47C0-9B0A-E651A58F2DBF}"/>
              </a:ext>
            </a:extLst>
          </p:cNvPr>
          <p:cNvSpPr/>
          <p:nvPr/>
        </p:nvSpPr>
        <p:spPr>
          <a:xfrm>
            <a:off x="659616" y="4675847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7" name="Cube 216">
            <a:extLst>
              <a:ext uri="{FF2B5EF4-FFF2-40B4-BE49-F238E27FC236}">
                <a16:creationId xmlns:a16="http://schemas.microsoft.com/office/drawing/2014/main" id="{4E0B3FDD-A017-4A9D-A01D-5BD216D178E7}"/>
              </a:ext>
            </a:extLst>
          </p:cNvPr>
          <p:cNvSpPr/>
          <p:nvPr/>
        </p:nvSpPr>
        <p:spPr>
          <a:xfrm>
            <a:off x="577395" y="4756275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1" name="Cube 210">
            <a:extLst>
              <a:ext uri="{FF2B5EF4-FFF2-40B4-BE49-F238E27FC236}">
                <a16:creationId xmlns:a16="http://schemas.microsoft.com/office/drawing/2014/main" id="{7E173519-9E78-4486-995E-F6769892F04E}"/>
              </a:ext>
            </a:extLst>
          </p:cNvPr>
          <p:cNvSpPr/>
          <p:nvPr/>
        </p:nvSpPr>
        <p:spPr>
          <a:xfrm>
            <a:off x="663063" y="4415771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Cube 212">
            <a:extLst>
              <a:ext uri="{FF2B5EF4-FFF2-40B4-BE49-F238E27FC236}">
                <a16:creationId xmlns:a16="http://schemas.microsoft.com/office/drawing/2014/main" id="{FFAE1958-0239-41E0-A2E9-CA38BDAF0C73}"/>
              </a:ext>
            </a:extLst>
          </p:cNvPr>
          <p:cNvSpPr/>
          <p:nvPr/>
        </p:nvSpPr>
        <p:spPr>
          <a:xfrm>
            <a:off x="653290" y="4188267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5" name="Cube 214">
            <a:extLst>
              <a:ext uri="{FF2B5EF4-FFF2-40B4-BE49-F238E27FC236}">
                <a16:creationId xmlns:a16="http://schemas.microsoft.com/office/drawing/2014/main" id="{7AF7B8E1-EEFD-4F5E-B6BA-ACE7BC372BAE}"/>
              </a:ext>
            </a:extLst>
          </p:cNvPr>
          <p:cNvSpPr/>
          <p:nvPr/>
        </p:nvSpPr>
        <p:spPr>
          <a:xfrm>
            <a:off x="311071" y="426853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1" name="Cube 220">
            <a:extLst>
              <a:ext uri="{FF2B5EF4-FFF2-40B4-BE49-F238E27FC236}">
                <a16:creationId xmlns:a16="http://schemas.microsoft.com/office/drawing/2014/main" id="{0E154BE7-64F9-4C49-9477-57D898566882}"/>
              </a:ext>
            </a:extLst>
          </p:cNvPr>
          <p:cNvSpPr/>
          <p:nvPr/>
        </p:nvSpPr>
        <p:spPr>
          <a:xfrm>
            <a:off x="575042" y="450907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9" name="Cube 228">
            <a:extLst>
              <a:ext uri="{FF2B5EF4-FFF2-40B4-BE49-F238E27FC236}">
                <a16:creationId xmlns:a16="http://schemas.microsoft.com/office/drawing/2014/main" id="{18DAA1EE-105B-404B-98B0-82A2F0676BC6}"/>
              </a:ext>
            </a:extLst>
          </p:cNvPr>
          <p:cNvSpPr/>
          <p:nvPr/>
        </p:nvSpPr>
        <p:spPr>
          <a:xfrm>
            <a:off x="-8821" y="4845526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1" name="Cube 230">
            <a:extLst>
              <a:ext uri="{FF2B5EF4-FFF2-40B4-BE49-F238E27FC236}">
                <a16:creationId xmlns:a16="http://schemas.microsoft.com/office/drawing/2014/main" id="{2997E6FA-F697-47A8-A680-A407D1A9FBDA}"/>
              </a:ext>
            </a:extLst>
          </p:cNvPr>
          <p:cNvSpPr/>
          <p:nvPr/>
        </p:nvSpPr>
        <p:spPr>
          <a:xfrm>
            <a:off x="239622" y="484795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5000F2C2-4F45-478A-89EC-BD79068B9FB7}"/>
              </a:ext>
            </a:extLst>
          </p:cNvPr>
          <p:cNvSpPr/>
          <p:nvPr/>
        </p:nvSpPr>
        <p:spPr>
          <a:xfrm>
            <a:off x="-4855" y="4594148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6E535483-0AA8-4139-9E4D-BAC07D6F5FD6}"/>
              </a:ext>
            </a:extLst>
          </p:cNvPr>
          <p:cNvSpPr/>
          <p:nvPr/>
        </p:nvSpPr>
        <p:spPr>
          <a:xfrm>
            <a:off x="244670" y="4595952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id="{C524BAAF-C449-4667-9CAA-35252C8D0BC4}"/>
              </a:ext>
            </a:extLst>
          </p:cNvPr>
          <p:cNvSpPr/>
          <p:nvPr/>
        </p:nvSpPr>
        <p:spPr>
          <a:xfrm>
            <a:off x="486682" y="484761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B6C8EB0F-97B7-45E2-B077-469E79A3DC2C}"/>
              </a:ext>
            </a:extLst>
          </p:cNvPr>
          <p:cNvSpPr/>
          <p:nvPr/>
        </p:nvSpPr>
        <p:spPr>
          <a:xfrm>
            <a:off x="494886" y="459869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3" name="Cube 222">
            <a:extLst>
              <a:ext uri="{FF2B5EF4-FFF2-40B4-BE49-F238E27FC236}">
                <a16:creationId xmlns:a16="http://schemas.microsoft.com/office/drawing/2014/main" id="{E980CA8E-46EE-4E29-92EE-CA16BC9AAF44}"/>
              </a:ext>
            </a:extLst>
          </p:cNvPr>
          <p:cNvSpPr/>
          <p:nvPr/>
        </p:nvSpPr>
        <p:spPr>
          <a:xfrm>
            <a:off x="566444" y="427108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11317F-395B-4174-B59D-9D67186A700D}"/>
              </a:ext>
            </a:extLst>
          </p:cNvPr>
          <p:cNvSpPr/>
          <p:nvPr/>
        </p:nvSpPr>
        <p:spPr>
          <a:xfrm>
            <a:off x="740647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8779C-FB5B-4606-AECD-58609CE472BA}"/>
              </a:ext>
            </a:extLst>
          </p:cNvPr>
          <p:cNvSpPr/>
          <p:nvPr/>
        </p:nvSpPr>
        <p:spPr>
          <a:xfrm>
            <a:off x="740647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AC057-97B9-4A25-90B1-211F2EED605C}"/>
              </a:ext>
            </a:extLst>
          </p:cNvPr>
          <p:cNvSpPr/>
          <p:nvPr/>
        </p:nvSpPr>
        <p:spPr>
          <a:xfrm>
            <a:off x="488647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1C8917-3D26-4E51-90BE-9C0CEECF389C}"/>
              </a:ext>
            </a:extLst>
          </p:cNvPr>
          <p:cNvSpPr/>
          <p:nvPr/>
        </p:nvSpPr>
        <p:spPr>
          <a:xfrm>
            <a:off x="740647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BB1DBE-1573-4210-85EB-22E6481C56D1}"/>
              </a:ext>
            </a:extLst>
          </p:cNvPr>
          <p:cNvSpPr/>
          <p:nvPr/>
        </p:nvSpPr>
        <p:spPr>
          <a:xfrm>
            <a:off x="-15353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7E149F-D448-486D-BB0A-FF878EF85BB9}"/>
              </a:ext>
            </a:extLst>
          </p:cNvPr>
          <p:cNvSpPr/>
          <p:nvPr/>
        </p:nvSpPr>
        <p:spPr>
          <a:xfrm>
            <a:off x="236647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694A-2FCA-4149-8DE5-7904DF449DA6}"/>
              </a:ext>
            </a:extLst>
          </p:cNvPr>
          <p:cNvSpPr/>
          <p:nvPr/>
        </p:nvSpPr>
        <p:spPr>
          <a:xfrm>
            <a:off x="483452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C72A8-D38B-4A69-8215-9663E515A4B1}"/>
              </a:ext>
            </a:extLst>
          </p:cNvPr>
          <p:cNvSpPr/>
          <p:nvPr/>
        </p:nvSpPr>
        <p:spPr>
          <a:xfrm>
            <a:off x="488647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40504C8-EC66-4EB2-B36C-38E3A815A4E1}"/>
              </a:ext>
            </a:extLst>
          </p:cNvPr>
          <p:cNvSpPr/>
          <p:nvPr/>
        </p:nvSpPr>
        <p:spPr>
          <a:xfrm>
            <a:off x="241166" y="466614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0B019A6-4828-4EF7-B68E-60FB8047F953}"/>
              </a:ext>
            </a:extLst>
          </p:cNvPr>
          <p:cNvSpPr/>
          <p:nvPr/>
        </p:nvSpPr>
        <p:spPr>
          <a:xfrm>
            <a:off x="-11411" y="434586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644D1-AE1F-483A-B313-BA890A022C8F}"/>
              </a:ext>
            </a:extLst>
          </p:cNvPr>
          <p:cNvSpPr/>
          <p:nvPr/>
        </p:nvSpPr>
        <p:spPr>
          <a:xfrm>
            <a:off x="-15353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A1631A7B-0E0A-4035-A9A8-DB9AD4E36E0A}"/>
              </a:ext>
            </a:extLst>
          </p:cNvPr>
          <p:cNvSpPr/>
          <p:nvPr/>
        </p:nvSpPr>
        <p:spPr>
          <a:xfrm>
            <a:off x="248695" y="434956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7" name="Cube 226">
            <a:extLst>
              <a:ext uri="{FF2B5EF4-FFF2-40B4-BE49-F238E27FC236}">
                <a16:creationId xmlns:a16="http://schemas.microsoft.com/office/drawing/2014/main" id="{5E93A48D-FEE3-4F42-B02D-49A36879F492}"/>
              </a:ext>
            </a:extLst>
          </p:cNvPr>
          <p:cNvSpPr/>
          <p:nvPr/>
        </p:nvSpPr>
        <p:spPr>
          <a:xfrm>
            <a:off x="493049" y="434739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38C62-F47B-4D23-8C34-5FF8E5B8F1E5}"/>
              </a:ext>
            </a:extLst>
          </p:cNvPr>
          <p:cNvSpPr/>
          <p:nvPr/>
        </p:nvSpPr>
        <p:spPr>
          <a:xfrm>
            <a:off x="-15353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01E982B-0776-4AB9-A01C-38116E2D616A}"/>
              </a:ext>
            </a:extLst>
          </p:cNvPr>
          <p:cNvSpPr/>
          <p:nvPr/>
        </p:nvSpPr>
        <p:spPr>
          <a:xfrm>
            <a:off x="492305" y="441972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99583-7603-4907-8A49-180065A9518C}"/>
              </a:ext>
            </a:extLst>
          </p:cNvPr>
          <p:cNvSpPr/>
          <p:nvPr/>
        </p:nvSpPr>
        <p:spPr>
          <a:xfrm>
            <a:off x="241842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ED187C4-4B74-45EA-ADEF-4D3E95F97478}"/>
              </a:ext>
            </a:extLst>
          </p:cNvPr>
          <p:cNvSpPr/>
          <p:nvPr/>
        </p:nvSpPr>
        <p:spPr>
          <a:xfrm>
            <a:off x="3417744" y="4053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1A5E44D-26D0-42CC-ABD4-2806C40C7DFF}"/>
              </a:ext>
            </a:extLst>
          </p:cNvPr>
          <p:cNvSpPr/>
          <p:nvPr/>
        </p:nvSpPr>
        <p:spPr>
          <a:xfrm>
            <a:off x="3669744" y="4053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143B40-624F-4A9D-BF89-5889D75D58AE}"/>
              </a:ext>
            </a:extLst>
          </p:cNvPr>
          <p:cNvSpPr/>
          <p:nvPr/>
        </p:nvSpPr>
        <p:spPr>
          <a:xfrm>
            <a:off x="3417744" y="4305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C1B7E06-4EEA-462F-867E-0EF19B5D0A39}"/>
              </a:ext>
            </a:extLst>
          </p:cNvPr>
          <p:cNvSpPr/>
          <p:nvPr/>
        </p:nvSpPr>
        <p:spPr>
          <a:xfrm>
            <a:off x="3417744" y="4557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1" name="Cube 270">
            <a:extLst>
              <a:ext uri="{FF2B5EF4-FFF2-40B4-BE49-F238E27FC236}">
                <a16:creationId xmlns:a16="http://schemas.microsoft.com/office/drawing/2014/main" id="{0C88E0B3-ECEB-40CD-B59F-066A6C017077}"/>
              </a:ext>
            </a:extLst>
          </p:cNvPr>
          <p:cNvSpPr/>
          <p:nvPr/>
        </p:nvSpPr>
        <p:spPr>
          <a:xfrm>
            <a:off x="3388463" y="3800967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3" name="Cube 272">
            <a:extLst>
              <a:ext uri="{FF2B5EF4-FFF2-40B4-BE49-F238E27FC236}">
                <a16:creationId xmlns:a16="http://schemas.microsoft.com/office/drawing/2014/main" id="{92FDFBE4-EB49-4E20-A24D-B233CB3C0292}"/>
              </a:ext>
            </a:extLst>
          </p:cNvPr>
          <p:cNvSpPr/>
          <p:nvPr/>
        </p:nvSpPr>
        <p:spPr>
          <a:xfrm>
            <a:off x="3310603" y="387625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5" name="Cube 274">
            <a:extLst>
              <a:ext uri="{FF2B5EF4-FFF2-40B4-BE49-F238E27FC236}">
                <a16:creationId xmlns:a16="http://schemas.microsoft.com/office/drawing/2014/main" id="{AB4ECD94-DF70-4448-AF71-4EC6107DBE82}"/>
              </a:ext>
            </a:extLst>
          </p:cNvPr>
          <p:cNvSpPr/>
          <p:nvPr/>
        </p:nvSpPr>
        <p:spPr>
          <a:xfrm>
            <a:off x="3228001" y="3961247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7" name="Cube 276">
            <a:extLst>
              <a:ext uri="{FF2B5EF4-FFF2-40B4-BE49-F238E27FC236}">
                <a16:creationId xmlns:a16="http://schemas.microsoft.com/office/drawing/2014/main" id="{2173E8FA-68D9-48FF-9953-C67612A83036}"/>
              </a:ext>
            </a:extLst>
          </p:cNvPr>
          <p:cNvSpPr/>
          <p:nvPr/>
        </p:nvSpPr>
        <p:spPr>
          <a:xfrm>
            <a:off x="3141135" y="4042754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9" name="Cube 278">
            <a:extLst>
              <a:ext uri="{FF2B5EF4-FFF2-40B4-BE49-F238E27FC236}">
                <a16:creationId xmlns:a16="http://schemas.microsoft.com/office/drawing/2014/main" id="{A4A33CA2-36B8-4D07-B693-3AD46BB517BC}"/>
              </a:ext>
            </a:extLst>
          </p:cNvPr>
          <p:cNvSpPr/>
          <p:nvPr/>
        </p:nvSpPr>
        <p:spPr>
          <a:xfrm>
            <a:off x="3058047" y="4124374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1" name="Cube 280">
            <a:extLst>
              <a:ext uri="{FF2B5EF4-FFF2-40B4-BE49-F238E27FC236}">
                <a16:creationId xmlns:a16="http://schemas.microsoft.com/office/drawing/2014/main" id="{1152FD80-6ACE-43AF-9539-DDB03BDD8107}"/>
              </a:ext>
            </a:extLst>
          </p:cNvPr>
          <p:cNvSpPr/>
          <p:nvPr/>
        </p:nvSpPr>
        <p:spPr>
          <a:xfrm>
            <a:off x="2974376" y="421552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3" name="Cube 282">
            <a:extLst>
              <a:ext uri="{FF2B5EF4-FFF2-40B4-BE49-F238E27FC236}">
                <a16:creationId xmlns:a16="http://schemas.microsoft.com/office/drawing/2014/main" id="{745B173F-13B8-4F35-B647-8E8BD7046116}"/>
              </a:ext>
            </a:extLst>
          </p:cNvPr>
          <p:cNvSpPr/>
          <p:nvPr/>
        </p:nvSpPr>
        <p:spPr>
          <a:xfrm>
            <a:off x="2895748" y="429184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7A7E9F23-D119-451C-8942-30C849891EA4}"/>
              </a:ext>
            </a:extLst>
          </p:cNvPr>
          <p:cNvSpPr/>
          <p:nvPr/>
        </p:nvSpPr>
        <p:spPr>
          <a:xfrm>
            <a:off x="2806275" y="437188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5B39E1BA-6A5A-47E0-9E27-8EE7DBE8A524}"/>
              </a:ext>
            </a:extLst>
          </p:cNvPr>
          <p:cNvSpPr/>
          <p:nvPr/>
        </p:nvSpPr>
        <p:spPr>
          <a:xfrm>
            <a:off x="2719126" y="445339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7695315A-4035-440B-8DC5-67FAE6CEB2FC}"/>
              </a:ext>
            </a:extLst>
          </p:cNvPr>
          <p:cNvSpPr/>
          <p:nvPr/>
        </p:nvSpPr>
        <p:spPr>
          <a:xfrm>
            <a:off x="2628897" y="454184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1" name="Cube 290">
            <a:extLst>
              <a:ext uri="{FF2B5EF4-FFF2-40B4-BE49-F238E27FC236}">
                <a16:creationId xmlns:a16="http://schemas.microsoft.com/office/drawing/2014/main" id="{6A61D40D-29B0-4213-A857-758CAE2FC699}"/>
              </a:ext>
            </a:extLst>
          </p:cNvPr>
          <p:cNvSpPr/>
          <p:nvPr/>
        </p:nvSpPr>
        <p:spPr>
          <a:xfrm>
            <a:off x="3878212" y="428994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3" name="Cube 292">
            <a:extLst>
              <a:ext uri="{FF2B5EF4-FFF2-40B4-BE49-F238E27FC236}">
                <a16:creationId xmlns:a16="http://schemas.microsoft.com/office/drawing/2014/main" id="{107E2D4F-905C-43E0-B891-72E68718063D}"/>
              </a:ext>
            </a:extLst>
          </p:cNvPr>
          <p:cNvSpPr/>
          <p:nvPr/>
        </p:nvSpPr>
        <p:spPr>
          <a:xfrm>
            <a:off x="3879258" y="4049730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5" name="Cube 294">
            <a:extLst>
              <a:ext uri="{FF2B5EF4-FFF2-40B4-BE49-F238E27FC236}">
                <a16:creationId xmlns:a16="http://schemas.microsoft.com/office/drawing/2014/main" id="{8C703679-402B-4F9E-B678-164E813B27AC}"/>
              </a:ext>
            </a:extLst>
          </p:cNvPr>
          <p:cNvSpPr/>
          <p:nvPr/>
        </p:nvSpPr>
        <p:spPr>
          <a:xfrm>
            <a:off x="3631152" y="3799758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7" name="Cube 296">
            <a:extLst>
              <a:ext uri="{FF2B5EF4-FFF2-40B4-BE49-F238E27FC236}">
                <a16:creationId xmlns:a16="http://schemas.microsoft.com/office/drawing/2014/main" id="{D974F736-6B98-46A8-A969-EEF647791338}"/>
              </a:ext>
            </a:extLst>
          </p:cNvPr>
          <p:cNvSpPr/>
          <p:nvPr/>
        </p:nvSpPr>
        <p:spPr>
          <a:xfrm>
            <a:off x="3877506" y="3800294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9" name="Cube 298">
            <a:extLst>
              <a:ext uri="{FF2B5EF4-FFF2-40B4-BE49-F238E27FC236}">
                <a16:creationId xmlns:a16="http://schemas.microsoft.com/office/drawing/2014/main" id="{C5377BF7-ED7D-4294-941F-850D49FB966F}"/>
              </a:ext>
            </a:extLst>
          </p:cNvPr>
          <p:cNvSpPr/>
          <p:nvPr/>
        </p:nvSpPr>
        <p:spPr>
          <a:xfrm>
            <a:off x="3544401" y="388290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1" name="Cube 300">
            <a:extLst>
              <a:ext uri="{FF2B5EF4-FFF2-40B4-BE49-F238E27FC236}">
                <a16:creationId xmlns:a16="http://schemas.microsoft.com/office/drawing/2014/main" id="{AF54EFA3-E0F2-4AB7-9432-1259493E3A59}"/>
              </a:ext>
            </a:extLst>
          </p:cNvPr>
          <p:cNvSpPr/>
          <p:nvPr/>
        </p:nvSpPr>
        <p:spPr>
          <a:xfrm>
            <a:off x="3791208" y="4369030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3" name="Cube 302">
            <a:extLst>
              <a:ext uri="{FF2B5EF4-FFF2-40B4-BE49-F238E27FC236}">
                <a16:creationId xmlns:a16="http://schemas.microsoft.com/office/drawing/2014/main" id="{E2369538-A6DE-4765-861A-5FA8F0DE55D9}"/>
              </a:ext>
            </a:extLst>
          </p:cNvPr>
          <p:cNvSpPr/>
          <p:nvPr/>
        </p:nvSpPr>
        <p:spPr>
          <a:xfrm>
            <a:off x="3794507" y="4127945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5" name="Cube 304">
            <a:extLst>
              <a:ext uri="{FF2B5EF4-FFF2-40B4-BE49-F238E27FC236}">
                <a16:creationId xmlns:a16="http://schemas.microsoft.com/office/drawing/2014/main" id="{D19ACB08-A18C-4E4F-BDAF-BE5E0EA351ED}"/>
              </a:ext>
            </a:extLst>
          </p:cNvPr>
          <p:cNvSpPr/>
          <p:nvPr/>
        </p:nvSpPr>
        <p:spPr>
          <a:xfrm>
            <a:off x="3783241" y="388032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7" name="Cube 306">
            <a:extLst>
              <a:ext uri="{FF2B5EF4-FFF2-40B4-BE49-F238E27FC236}">
                <a16:creationId xmlns:a16="http://schemas.microsoft.com/office/drawing/2014/main" id="{ED947726-D1C8-4D2E-9731-80BF98830EAD}"/>
              </a:ext>
            </a:extLst>
          </p:cNvPr>
          <p:cNvSpPr/>
          <p:nvPr/>
        </p:nvSpPr>
        <p:spPr>
          <a:xfrm>
            <a:off x="3715071" y="4442130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9" name="Cube 308">
            <a:extLst>
              <a:ext uri="{FF2B5EF4-FFF2-40B4-BE49-F238E27FC236}">
                <a16:creationId xmlns:a16="http://schemas.microsoft.com/office/drawing/2014/main" id="{5726604C-2DE5-4063-9C70-2A0BF13DC170}"/>
              </a:ext>
            </a:extLst>
          </p:cNvPr>
          <p:cNvSpPr/>
          <p:nvPr/>
        </p:nvSpPr>
        <p:spPr>
          <a:xfrm>
            <a:off x="3464510" y="3961198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1" name="Cube 310">
            <a:extLst>
              <a:ext uri="{FF2B5EF4-FFF2-40B4-BE49-F238E27FC236}">
                <a16:creationId xmlns:a16="http://schemas.microsoft.com/office/drawing/2014/main" id="{674E0E27-63FB-4D0F-88F5-E21F84DC4D9F}"/>
              </a:ext>
            </a:extLst>
          </p:cNvPr>
          <p:cNvSpPr/>
          <p:nvPr/>
        </p:nvSpPr>
        <p:spPr>
          <a:xfrm>
            <a:off x="3706454" y="4204960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3" name="Cube 312">
            <a:extLst>
              <a:ext uri="{FF2B5EF4-FFF2-40B4-BE49-F238E27FC236}">
                <a16:creationId xmlns:a16="http://schemas.microsoft.com/office/drawing/2014/main" id="{7854F273-6016-4F7E-AADB-F5A4596E43B7}"/>
              </a:ext>
            </a:extLst>
          </p:cNvPr>
          <p:cNvSpPr/>
          <p:nvPr/>
        </p:nvSpPr>
        <p:spPr>
          <a:xfrm>
            <a:off x="3700863" y="3961149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5" name="Cube 314">
            <a:extLst>
              <a:ext uri="{FF2B5EF4-FFF2-40B4-BE49-F238E27FC236}">
                <a16:creationId xmlns:a16="http://schemas.microsoft.com/office/drawing/2014/main" id="{720F05D2-3DCE-407E-8BE0-C8D3C0544899}"/>
              </a:ext>
            </a:extLst>
          </p:cNvPr>
          <p:cNvSpPr/>
          <p:nvPr/>
        </p:nvSpPr>
        <p:spPr>
          <a:xfrm>
            <a:off x="3380945" y="404101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7" name="Cube 316">
            <a:extLst>
              <a:ext uri="{FF2B5EF4-FFF2-40B4-BE49-F238E27FC236}">
                <a16:creationId xmlns:a16="http://schemas.microsoft.com/office/drawing/2014/main" id="{EA9D523E-B627-4FD2-A254-ACA50C73CD8C}"/>
              </a:ext>
            </a:extLst>
          </p:cNvPr>
          <p:cNvSpPr/>
          <p:nvPr/>
        </p:nvSpPr>
        <p:spPr>
          <a:xfrm>
            <a:off x="3628783" y="4527306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9" name="Cube 318">
            <a:extLst>
              <a:ext uri="{FF2B5EF4-FFF2-40B4-BE49-F238E27FC236}">
                <a16:creationId xmlns:a16="http://schemas.microsoft.com/office/drawing/2014/main" id="{037A2147-566E-49E9-9C06-3236B60C56EC}"/>
              </a:ext>
            </a:extLst>
          </p:cNvPr>
          <p:cNvSpPr/>
          <p:nvPr/>
        </p:nvSpPr>
        <p:spPr>
          <a:xfrm>
            <a:off x="3622854" y="429255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1" name="Cube 320">
            <a:extLst>
              <a:ext uri="{FF2B5EF4-FFF2-40B4-BE49-F238E27FC236}">
                <a16:creationId xmlns:a16="http://schemas.microsoft.com/office/drawing/2014/main" id="{6093F15E-C0FA-4EC3-82CA-A8BCFCC5E3B3}"/>
              </a:ext>
            </a:extLst>
          </p:cNvPr>
          <p:cNvSpPr/>
          <p:nvPr/>
        </p:nvSpPr>
        <p:spPr>
          <a:xfrm>
            <a:off x="3624380" y="4042428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3" name="Cube 322">
            <a:extLst>
              <a:ext uri="{FF2B5EF4-FFF2-40B4-BE49-F238E27FC236}">
                <a16:creationId xmlns:a16="http://schemas.microsoft.com/office/drawing/2014/main" id="{6E58995E-54AE-4E7C-A0C2-8E1B070ED11A}"/>
              </a:ext>
            </a:extLst>
          </p:cNvPr>
          <p:cNvSpPr/>
          <p:nvPr/>
        </p:nvSpPr>
        <p:spPr>
          <a:xfrm>
            <a:off x="3281273" y="4127296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5" name="Cube 324">
            <a:extLst>
              <a:ext uri="{FF2B5EF4-FFF2-40B4-BE49-F238E27FC236}">
                <a16:creationId xmlns:a16="http://schemas.microsoft.com/office/drawing/2014/main" id="{FC7CAD12-2EF4-4D5E-B51D-8BCECF355786}"/>
              </a:ext>
            </a:extLst>
          </p:cNvPr>
          <p:cNvSpPr/>
          <p:nvPr/>
        </p:nvSpPr>
        <p:spPr>
          <a:xfrm>
            <a:off x="3545866" y="4611227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7" name="Cube 326">
            <a:extLst>
              <a:ext uri="{FF2B5EF4-FFF2-40B4-BE49-F238E27FC236}">
                <a16:creationId xmlns:a16="http://schemas.microsoft.com/office/drawing/2014/main" id="{AA45413C-9FE7-49DB-855E-F0DF9DFA0824}"/>
              </a:ext>
            </a:extLst>
          </p:cNvPr>
          <p:cNvSpPr/>
          <p:nvPr/>
        </p:nvSpPr>
        <p:spPr>
          <a:xfrm>
            <a:off x="3535484" y="4378953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9" name="Cube 328">
            <a:extLst>
              <a:ext uri="{FF2B5EF4-FFF2-40B4-BE49-F238E27FC236}">
                <a16:creationId xmlns:a16="http://schemas.microsoft.com/office/drawing/2014/main" id="{E825DF76-D343-45EE-A36A-F541A5C8E8F1}"/>
              </a:ext>
            </a:extLst>
          </p:cNvPr>
          <p:cNvSpPr/>
          <p:nvPr/>
        </p:nvSpPr>
        <p:spPr>
          <a:xfrm>
            <a:off x="3535609" y="4132142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1" name="Cube 330">
            <a:extLst>
              <a:ext uri="{FF2B5EF4-FFF2-40B4-BE49-F238E27FC236}">
                <a16:creationId xmlns:a16="http://schemas.microsoft.com/office/drawing/2014/main" id="{56316156-F6AE-4F05-A358-DC66DE924E96}"/>
              </a:ext>
            </a:extLst>
          </p:cNvPr>
          <p:cNvSpPr/>
          <p:nvPr/>
        </p:nvSpPr>
        <p:spPr>
          <a:xfrm>
            <a:off x="3458040" y="4696097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1445D1A-AA8C-458E-8845-E02F531B54B1}"/>
              </a:ext>
            </a:extLst>
          </p:cNvPr>
          <p:cNvSpPr/>
          <p:nvPr/>
        </p:nvSpPr>
        <p:spPr>
          <a:xfrm>
            <a:off x="3043537" y="4674023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2B219AE-6E6B-4FB3-8CD6-956C4F686D16}"/>
              </a:ext>
            </a:extLst>
          </p:cNvPr>
          <p:cNvSpPr/>
          <p:nvPr/>
        </p:nvSpPr>
        <p:spPr>
          <a:xfrm>
            <a:off x="2791537" y="4926023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1" name="Cube 340">
            <a:extLst>
              <a:ext uri="{FF2B5EF4-FFF2-40B4-BE49-F238E27FC236}">
                <a16:creationId xmlns:a16="http://schemas.microsoft.com/office/drawing/2014/main" id="{42AFFB4B-6E33-451A-8A4E-3370CCE4C146}"/>
              </a:ext>
            </a:extLst>
          </p:cNvPr>
          <p:cNvSpPr/>
          <p:nvPr/>
        </p:nvSpPr>
        <p:spPr>
          <a:xfrm>
            <a:off x="3217797" y="421378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3" name="Cube 342">
            <a:extLst>
              <a:ext uri="{FF2B5EF4-FFF2-40B4-BE49-F238E27FC236}">
                <a16:creationId xmlns:a16="http://schemas.microsoft.com/office/drawing/2014/main" id="{B46D5C3F-AEA2-4BC2-9541-0FF2640E0FCD}"/>
              </a:ext>
            </a:extLst>
          </p:cNvPr>
          <p:cNvSpPr/>
          <p:nvPr/>
        </p:nvSpPr>
        <p:spPr>
          <a:xfrm>
            <a:off x="3461709" y="4454772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5" name="Cube 344">
            <a:extLst>
              <a:ext uri="{FF2B5EF4-FFF2-40B4-BE49-F238E27FC236}">
                <a16:creationId xmlns:a16="http://schemas.microsoft.com/office/drawing/2014/main" id="{625D8054-10E8-4C31-92FA-0FD8AA5C0222}"/>
              </a:ext>
            </a:extLst>
          </p:cNvPr>
          <p:cNvSpPr/>
          <p:nvPr/>
        </p:nvSpPr>
        <p:spPr>
          <a:xfrm>
            <a:off x="3458147" y="421461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7" name="Cube 346">
            <a:extLst>
              <a:ext uri="{FF2B5EF4-FFF2-40B4-BE49-F238E27FC236}">
                <a16:creationId xmlns:a16="http://schemas.microsoft.com/office/drawing/2014/main" id="{1DAEE392-FA43-4095-B195-82EDE098B3FD}"/>
              </a:ext>
            </a:extLst>
          </p:cNvPr>
          <p:cNvSpPr/>
          <p:nvPr/>
        </p:nvSpPr>
        <p:spPr>
          <a:xfrm>
            <a:off x="3137162" y="4294649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9" name="Cube 348">
            <a:extLst>
              <a:ext uri="{FF2B5EF4-FFF2-40B4-BE49-F238E27FC236}">
                <a16:creationId xmlns:a16="http://schemas.microsoft.com/office/drawing/2014/main" id="{EBC8ABF3-9319-477B-83C9-DD1787211BF7}"/>
              </a:ext>
            </a:extLst>
          </p:cNvPr>
          <p:cNvSpPr/>
          <p:nvPr/>
        </p:nvSpPr>
        <p:spPr>
          <a:xfrm>
            <a:off x="3375293" y="4779879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3" name="Cube 352">
            <a:extLst>
              <a:ext uri="{FF2B5EF4-FFF2-40B4-BE49-F238E27FC236}">
                <a16:creationId xmlns:a16="http://schemas.microsoft.com/office/drawing/2014/main" id="{43416572-01B1-49F1-A3BF-78115D6F8EB0}"/>
              </a:ext>
            </a:extLst>
          </p:cNvPr>
          <p:cNvSpPr/>
          <p:nvPr/>
        </p:nvSpPr>
        <p:spPr>
          <a:xfrm>
            <a:off x="3371695" y="4536884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5" name="Cube 354">
            <a:extLst>
              <a:ext uri="{FF2B5EF4-FFF2-40B4-BE49-F238E27FC236}">
                <a16:creationId xmlns:a16="http://schemas.microsoft.com/office/drawing/2014/main" id="{1DD9D7ED-042A-42B6-8242-197F73453122}"/>
              </a:ext>
            </a:extLst>
          </p:cNvPr>
          <p:cNvSpPr/>
          <p:nvPr/>
        </p:nvSpPr>
        <p:spPr>
          <a:xfrm>
            <a:off x="3375939" y="429678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7" name="Cube 356">
            <a:extLst>
              <a:ext uri="{FF2B5EF4-FFF2-40B4-BE49-F238E27FC236}">
                <a16:creationId xmlns:a16="http://schemas.microsoft.com/office/drawing/2014/main" id="{B3B93B2D-55A4-45F2-AD0D-42DA19B2F5AE}"/>
              </a:ext>
            </a:extLst>
          </p:cNvPr>
          <p:cNvSpPr/>
          <p:nvPr/>
        </p:nvSpPr>
        <p:spPr>
          <a:xfrm>
            <a:off x="3058018" y="4377483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5" name="Cube 424">
            <a:extLst>
              <a:ext uri="{FF2B5EF4-FFF2-40B4-BE49-F238E27FC236}">
                <a16:creationId xmlns:a16="http://schemas.microsoft.com/office/drawing/2014/main" id="{8439406F-8B8F-4055-91A1-5937987B17F3}"/>
              </a:ext>
            </a:extLst>
          </p:cNvPr>
          <p:cNvSpPr/>
          <p:nvPr/>
        </p:nvSpPr>
        <p:spPr>
          <a:xfrm>
            <a:off x="3289046" y="4868246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9" name="Cube 358">
            <a:extLst>
              <a:ext uri="{FF2B5EF4-FFF2-40B4-BE49-F238E27FC236}">
                <a16:creationId xmlns:a16="http://schemas.microsoft.com/office/drawing/2014/main" id="{DF3D65B7-0CF8-42BC-87BA-13979C311F2B}"/>
              </a:ext>
            </a:extLst>
          </p:cNvPr>
          <p:cNvSpPr/>
          <p:nvPr/>
        </p:nvSpPr>
        <p:spPr>
          <a:xfrm>
            <a:off x="3288259" y="4617691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1" name="Cube 360">
            <a:extLst>
              <a:ext uri="{FF2B5EF4-FFF2-40B4-BE49-F238E27FC236}">
                <a16:creationId xmlns:a16="http://schemas.microsoft.com/office/drawing/2014/main" id="{ACA94174-1F47-4320-90A9-B7AE821CCBEE}"/>
              </a:ext>
            </a:extLst>
          </p:cNvPr>
          <p:cNvSpPr/>
          <p:nvPr/>
        </p:nvSpPr>
        <p:spPr>
          <a:xfrm>
            <a:off x="3288858" y="437619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3" name="Cube 362">
            <a:extLst>
              <a:ext uri="{FF2B5EF4-FFF2-40B4-BE49-F238E27FC236}">
                <a16:creationId xmlns:a16="http://schemas.microsoft.com/office/drawing/2014/main" id="{F4661ED2-9CB9-4CD3-8F3F-7BBA9DDFF83C}"/>
              </a:ext>
            </a:extLst>
          </p:cNvPr>
          <p:cNvSpPr/>
          <p:nvPr/>
        </p:nvSpPr>
        <p:spPr>
          <a:xfrm>
            <a:off x="2951651" y="4457826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5" name="Cube 364">
            <a:extLst>
              <a:ext uri="{FF2B5EF4-FFF2-40B4-BE49-F238E27FC236}">
                <a16:creationId xmlns:a16="http://schemas.microsoft.com/office/drawing/2014/main" id="{FC432CC0-992F-4D43-8118-16BA57A900AB}"/>
              </a:ext>
            </a:extLst>
          </p:cNvPr>
          <p:cNvSpPr/>
          <p:nvPr/>
        </p:nvSpPr>
        <p:spPr>
          <a:xfrm>
            <a:off x="3218625" y="4935169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7" name="Cube 366">
            <a:extLst>
              <a:ext uri="{FF2B5EF4-FFF2-40B4-BE49-F238E27FC236}">
                <a16:creationId xmlns:a16="http://schemas.microsoft.com/office/drawing/2014/main" id="{2CAF73CD-C56C-4855-83E2-51D39E98CFD5}"/>
              </a:ext>
            </a:extLst>
          </p:cNvPr>
          <p:cNvSpPr/>
          <p:nvPr/>
        </p:nvSpPr>
        <p:spPr>
          <a:xfrm>
            <a:off x="3136404" y="501559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9" name="Cube 368">
            <a:extLst>
              <a:ext uri="{FF2B5EF4-FFF2-40B4-BE49-F238E27FC236}">
                <a16:creationId xmlns:a16="http://schemas.microsoft.com/office/drawing/2014/main" id="{D981AAED-67FD-4660-881F-A62569259C69}"/>
              </a:ext>
            </a:extLst>
          </p:cNvPr>
          <p:cNvSpPr/>
          <p:nvPr/>
        </p:nvSpPr>
        <p:spPr>
          <a:xfrm>
            <a:off x="3217953" y="4679212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1" name="Cube 370">
            <a:extLst>
              <a:ext uri="{FF2B5EF4-FFF2-40B4-BE49-F238E27FC236}">
                <a16:creationId xmlns:a16="http://schemas.microsoft.com/office/drawing/2014/main" id="{2D4737F2-CE06-49A4-AA83-06968BE92716}"/>
              </a:ext>
            </a:extLst>
          </p:cNvPr>
          <p:cNvSpPr/>
          <p:nvPr/>
        </p:nvSpPr>
        <p:spPr>
          <a:xfrm>
            <a:off x="3208180" y="4459946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3" name="Cube 372">
            <a:extLst>
              <a:ext uri="{FF2B5EF4-FFF2-40B4-BE49-F238E27FC236}">
                <a16:creationId xmlns:a16="http://schemas.microsoft.com/office/drawing/2014/main" id="{FA9078AE-F0EF-4E2C-AC70-BB008F791004}"/>
              </a:ext>
            </a:extLst>
          </p:cNvPr>
          <p:cNvSpPr/>
          <p:nvPr/>
        </p:nvSpPr>
        <p:spPr>
          <a:xfrm>
            <a:off x="2874199" y="454021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5" name="Cube 374">
            <a:extLst>
              <a:ext uri="{FF2B5EF4-FFF2-40B4-BE49-F238E27FC236}">
                <a16:creationId xmlns:a16="http://schemas.microsoft.com/office/drawing/2014/main" id="{CAF64DCF-9D99-40F8-8B13-9A4580D231E7}"/>
              </a:ext>
            </a:extLst>
          </p:cNvPr>
          <p:cNvSpPr/>
          <p:nvPr/>
        </p:nvSpPr>
        <p:spPr>
          <a:xfrm>
            <a:off x="3129932" y="4764280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7" name="Cube 376">
            <a:extLst>
              <a:ext uri="{FF2B5EF4-FFF2-40B4-BE49-F238E27FC236}">
                <a16:creationId xmlns:a16="http://schemas.microsoft.com/office/drawing/2014/main" id="{B2764D6E-DDCF-4443-BBB8-354F3ED1EF4B}"/>
              </a:ext>
            </a:extLst>
          </p:cNvPr>
          <p:cNvSpPr/>
          <p:nvPr/>
        </p:nvSpPr>
        <p:spPr>
          <a:xfrm>
            <a:off x="2541950" y="5100729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9" name="Cube 378">
            <a:extLst>
              <a:ext uri="{FF2B5EF4-FFF2-40B4-BE49-F238E27FC236}">
                <a16:creationId xmlns:a16="http://schemas.microsoft.com/office/drawing/2014/main" id="{D6A589EE-759C-4D45-8F4B-E73ECE1DCA94}"/>
              </a:ext>
            </a:extLst>
          </p:cNvPr>
          <p:cNvSpPr/>
          <p:nvPr/>
        </p:nvSpPr>
        <p:spPr>
          <a:xfrm>
            <a:off x="2794512" y="510315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1" name="Cube 380">
            <a:extLst>
              <a:ext uri="{FF2B5EF4-FFF2-40B4-BE49-F238E27FC236}">
                <a16:creationId xmlns:a16="http://schemas.microsoft.com/office/drawing/2014/main" id="{3065C63C-FF0B-430B-86B4-45135A8D1602}"/>
              </a:ext>
            </a:extLst>
          </p:cNvPr>
          <p:cNvSpPr/>
          <p:nvPr/>
        </p:nvSpPr>
        <p:spPr>
          <a:xfrm>
            <a:off x="2541797" y="484935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3" name="Cube 382">
            <a:extLst>
              <a:ext uri="{FF2B5EF4-FFF2-40B4-BE49-F238E27FC236}">
                <a16:creationId xmlns:a16="http://schemas.microsoft.com/office/drawing/2014/main" id="{D44276F3-9036-41E8-B41C-FD78661B2937}"/>
              </a:ext>
            </a:extLst>
          </p:cNvPr>
          <p:cNvSpPr/>
          <p:nvPr/>
        </p:nvSpPr>
        <p:spPr>
          <a:xfrm>
            <a:off x="2795441" y="4851155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5" name="Cube 384">
            <a:extLst>
              <a:ext uri="{FF2B5EF4-FFF2-40B4-BE49-F238E27FC236}">
                <a16:creationId xmlns:a16="http://schemas.microsoft.com/office/drawing/2014/main" id="{8D0E8951-201D-4DD9-984E-D301D6D91E64}"/>
              </a:ext>
            </a:extLst>
          </p:cNvPr>
          <p:cNvSpPr/>
          <p:nvPr/>
        </p:nvSpPr>
        <p:spPr>
          <a:xfrm>
            <a:off x="3049810" y="5102820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7" name="Cube 386">
            <a:extLst>
              <a:ext uri="{FF2B5EF4-FFF2-40B4-BE49-F238E27FC236}">
                <a16:creationId xmlns:a16="http://schemas.microsoft.com/office/drawing/2014/main" id="{A55D326A-F075-45D4-A802-99175E5AEF85}"/>
              </a:ext>
            </a:extLst>
          </p:cNvPr>
          <p:cNvSpPr/>
          <p:nvPr/>
        </p:nvSpPr>
        <p:spPr>
          <a:xfrm>
            <a:off x="3049776" y="485389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9" name="Cube 388">
            <a:extLst>
              <a:ext uri="{FF2B5EF4-FFF2-40B4-BE49-F238E27FC236}">
                <a16:creationId xmlns:a16="http://schemas.microsoft.com/office/drawing/2014/main" id="{1836FD2F-92D7-4266-810B-FC6E0BD538C8}"/>
              </a:ext>
            </a:extLst>
          </p:cNvPr>
          <p:cNvSpPr/>
          <p:nvPr/>
        </p:nvSpPr>
        <p:spPr>
          <a:xfrm>
            <a:off x="3125453" y="4542765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1" name="Cube 410">
            <a:extLst>
              <a:ext uri="{FF2B5EF4-FFF2-40B4-BE49-F238E27FC236}">
                <a16:creationId xmlns:a16="http://schemas.microsoft.com/office/drawing/2014/main" id="{26877513-46B1-4929-83AF-79E97A97BEBD}"/>
              </a:ext>
            </a:extLst>
          </p:cNvPr>
          <p:cNvSpPr/>
          <p:nvPr/>
        </p:nvSpPr>
        <p:spPr>
          <a:xfrm>
            <a:off x="2543479" y="4625780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5" name="Cube 414">
            <a:extLst>
              <a:ext uri="{FF2B5EF4-FFF2-40B4-BE49-F238E27FC236}">
                <a16:creationId xmlns:a16="http://schemas.microsoft.com/office/drawing/2014/main" id="{145CACAA-B047-41FC-8590-F3BF102F9EDD}"/>
              </a:ext>
            </a:extLst>
          </p:cNvPr>
          <p:cNvSpPr/>
          <p:nvPr/>
        </p:nvSpPr>
        <p:spPr>
          <a:xfrm>
            <a:off x="2799466" y="462536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7" name="Cube 416">
            <a:extLst>
              <a:ext uri="{FF2B5EF4-FFF2-40B4-BE49-F238E27FC236}">
                <a16:creationId xmlns:a16="http://schemas.microsoft.com/office/drawing/2014/main" id="{611F1B29-C082-4C3D-89D9-14A48136F7B8}"/>
              </a:ext>
            </a:extLst>
          </p:cNvPr>
          <p:cNvSpPr/>
          <p:nvPr/>
        </p:nvSpPr>
        <p:spPr>
          <a:xfrm>
            <a:off x="3043820" y="4627308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DF3CE-B704-412F-A12E-0A977791B607}"/>
              </a:ext>
            </a:extLst>
          </p:cNvPr>
          <p:cNvSpPr/>
          <p:nvPr/>
        </p:nvSpPr>
        <p:spPr>
          <a:xfrm>
            <a:off x="740647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DBCAE85-C060-4485-B4C6-CEC68B26B817}"/>
              </a:ext>
            </a:extLst>
          </p:cNvPr>
          <p:cNvCxnSpPr>
            <a:cxnSpLocks/>
          </p:cNvCxnSpPr>
          <p:nvPr/>
        </p:nvCxnSpPr>
        <p:spPr>
          <a:xfrm flipV="1">
            <a:off x="992647" y="4553762"/>
            <a:ext cx="867817" cy="877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6A58D448-F5F0-4011-82B6-4732DB97F830}"/>
              </a:ext>
            </a:extLst>
          </p:cNvPr>
          <p:cNvCxnSpPr>
            <a:cxnSpLocks/>
          </p:cNvCxnSpPr>
          <p:nvPr/>
        </p:nvCxnSpPr>
        <p:spPr>
          <a:xfrm flipV="1">
            <a:off x="992647" y="3551712"/>
            <a:ext cx="865117" cy="872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6DC5920-B6F4-4E7F-A7D9-B593E4988149}"/>
              </a:ext>
            </a:extLst>
          </p:cNvPr>
          <p:cNvSpPr txBox="1"/>
          <p:nvPr/>
        </p:nvSpPr>
        <p:spPr>
          <a:xfrm>
            <a:off x="5052510" y="2790833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 err="1"/>
              <a:t>Depthwise</a:t>
            </a:r>
            <a:r>
              <a:rPr lang="fr-BE" dirty="0"/>
              <a:t> FM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5B4EE16-93A5-4B53-B64C-01611C7D2A74}"/>
              </a:ext>
            </a:extLst>
          </p:cNvPr>
          <p:cNvSpPr txBox="1"/>
          <p:nvPr/>
        </p:nvSpPr>
        <p:spPr>
          <a:xfrm>
            <a:off x="2849293" y="2790833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 err="1"/>
              <a:t>Depthwise</a:t>
            </a:r>
            <a:r>
              <a:rPr lang="fr-BE" dirty="0"/>
              <a:t> kernel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1AA6551-3A48-41AC-A759-A297AD5EA897}"/>
                  </a:ext>
                </a:extLst>
              </p:cNvPr>
              <p:cNvSpPr/>
              <p:nvPr/>
            </p:nvSpPr>
            <p:spPr>
              <a:xfrm>
                <a:off x="2307060" y="3779312"/>
                <a:ext cx="216000" cy="216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BE" sz="1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1AA6551-3A48-41AC-A759-A297AD5E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60" y="377931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b="-540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8F94E5B-D52B-49F8-990B-20AD3CCFD663}"/>
              </a:ext>
            </a:extLst>
          </p:cNvPr>
          <p:cNvSpPr/>
          <p:nvPr/>
        </p:nvSpPr>
        <p:spPr>
          <a:xfrm>
            <a:off x="4781427" y="3779312"/>
            <a:ext cx="542166" cy="216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007C2042-6EFB-4700-AA3D-AB1090DBE554}"/>
                  </a:ext>
                </a:extLst>
              </p:cNvPr>
              <p:cNvSpPr/>
              <p:nvPr/>
            </p:nvSpPr>
            <p:spPr>
              <a:xfrm>
                <a:off x="6854934" y="3785144"/>
                <a:ext cx="216000" cy="216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BE" sz="1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007C2042-6EFB-4700-AA3D-AB1090DBE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34" y="3785144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b="-540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>
            <a:extLst>
              <a:ext uri="{FF2B5EF4-FFF2-40B4-BE49-F238E27FC236}">
                <a16:creationId xmlns:a16="http://schemas.microsoft.com/office/drawing/2014/main" id="{2204CE86-110D-40E4-853D-D03889000DAA}"/>
              </a:ext>
            </a:extLst>
          </p:cNvPr>
          <p:cNvSpPr/>
          <p:nvPr/>
        </p:nvSpPr>
        <p:spPr>
          <a:xfrm>
            <a:off x="7997770" y="3497744"/>
            <a:ext cx="360000" cy="324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014A2CED-FCF6-45D9-A218-7E6474F282DB}"/>
              </a:ext>
            </a:extLst>
          </p:cNvPr>
          <p:cNvSpPr/>
          <p:nvPr/>
        </p:nvSpPr>
        <p:spPr>
          <a:xfrm>
            <a:off x="7918522" y="3577849"/>
            <a:ext cx="360000" cy="324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8254366-1A4F-4DDD-AB93-6D2D1F596D19}"/>
              </a:ext>
            </a:extLst>
          </p:cNvPr>
          <p:cNvSpPr/>
          <p:nvPr/>
        </p:nvSpPr>
        <p:spPr>
          <a:xfrm>
            <a:off x="7937797" y="3983985"/>
            <a:ext cx="360000" cy="324000"/>
          </a:xfrm>
          <a:prstGeom prst="cube">
            <a:avLst/>
          </a:prstGeom>
          <a:solidFill>
            <a:srgbClr val="CC00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1FFFFF9-4E27-4260-BC1C-7754274ADFE3}"/>
              </a:ext>
            </a:extLst>
          </p:cNvPr>
          <p:cNvSpPr/>
          <p:nvPr/>
        </p:nvSpPr>
        <p:spPr>
          <a:xfrm>
            <a:off x="7858654" y="4063563"/>
            <a:ext cx="360000" cy="324000"/>
          </a:xfrm>
          <a:prstGeom prst="cube">
            <a:avLst/>
          </a:prstGeom>
          <a:solidFill>
            <a:srgbClr val="CC00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1AF6E3A5-31B5-4A9B-AF39-8A611CD0541B}"/>
              </a:ext>
            </a:extLst>
          </p:cNvPr>
          <p:cNvSpPr/>
          <p:nvPr/>
        </p:nvSpPr>
        <p:spPr>
          <a:xfrm>
            <a:off x="7947542" y="4473657"/>
            <a:ext cx="360000" cy="324000"/>
          </a:xfrm>
          <a:prstGeom prst="cube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0ED00969-476C-4FA5-BFB5-06B999AACE68}"/>
              </a:ext>
            </a:extLst>
          </p:cNvPr>
          <p:cNvSpPr/>
          <p:nvPr/>
        </p:nvSpPr>
        <p:spPr>
          <a:xfrm>
            <a:off x="7861944" y="4553762"/>
            <a:ext cx="360000" cy="324000"/>
          </a:xfrm>
          <a:prstGeom prst="cube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E35F39BA-59C2-4319-B561-D0498C5FAF84}"/>
              </a:ext>
            </a:extLst>
          </p:cNvPr>
          <p:cNvSpPr/>
          <p:nvPr/>
        </p:nvSpPr>
        <p:spPr>
          <a:xfrm>
            <a:off x="9396103" y="3797852"/>
            <a:ext cx="542166" cy="216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709C90F-E30B-43D0-B32D-AAB382F1515D}"/>
              </a:ext>
            </a:extLst>
          </p:cNvPr>
          <p:cNvSpPr txBox="1"/>
          <p:nvPr/>
        </p:nvSpPr>
        <p:spPr>
          <a:xfrm>
            <a:off x="7105361" y="2791115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 err="1"/>
              <a:t>Pointwise</a:t>
            </a:r>
            <a:r>
              <a:rPr lang="fr-BE" dirty="0"/>
              <a:t> kernel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1BEC41D-BA9B-4349-8CEF-673900CF34A3}"/>
              </a:ext>
            </a:extLst>
          </p:cNvPr>
          <p:cNvSpPr txBox="1"/>
          <p:nvPr/>
        </p:nvSpPr>
        <p:spPr>
          <a:xfrm>
            <a:off x="9994485" y="2796861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/>
              <a:t>Output FM</a:t>
            </a:r>
            <a:endParaRPr lang="fr-FR" dirty="0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ABE9BB51-058D-41E6-9D33-EA1C9EB6B953}"/>
              </a:ext>
            </a:extLst>
          </p:cNvPr>
          <p:cNvSpPr/>
          <p:nvPr/>
        </p:nvSpPr>
        <p:spPr>
          <a:xfrm>
            <a:off x="10635220" y="3627230"/>
            <a:ext cx="324000" cy="324000"/>
          </a:xfrm>
          <a:prstGeom prst="cube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012B81F-1D02-403D-BB6B-265700516CB5}"/>
              </a:ext>
            </a:extLst>
          </p:cNvPr>
          <p:cNvSpPr/>
          <p:nvPr/>
        </p:nvSpPr>
        <p:spPr>
          <a:xfrm>
            <a:off x="10549022" y="3710916"/>
            <a:ext cx="324000" cy="324000"/>
          </a:xfrm>
          <a:prstGeom prst="cube">
            <a:avLst/>
          </a:prstGeom>
          <a:solidFill>
            <a:srgbClr val="CC00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305C81-8B44-4107-9B11-AC63CBAC0C5F}"/>
              </a:ext>
            </a:extLst>
          </p:cNvPr>
          <p:cNvSpPr/>
          <p:nvPr/>
        </p:nvSpPr>
        <p:spPr>
          <a:xfrm>
            <a:off x="10961930" y="362034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5E93E24E-5406-48AA-B965-9BA1C8597201}"/>
              </a:ext>
            </a:extLst>
          </p:cNvPr>
          <p:cNvSpPr/>
          <p:nvPr/>
        </p:nvSpPr>
        <p:spPr>
          <a:xfrm>
            <a:off x="10463867" y="3796821"/>
            <a:ext cx="324000" cy="324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2BF335-CC17-4950-81D2-8AB4231F3C02}"/>
              </a:ext>
            </a:extLst>
          </p:cNvPr>
          <p:cNvSpPr/>
          <p:nvPr/>
        </p:nvSpPr>
        <p:spPr>
          <a:xfrm>
            <a:off x="11213889" y="362034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6A2593D-1439-4CE2-A9CC-33FFCCD09E12}"/>
              </a:ext>
            </a:extLst>
          </p:cNvPr>
          <p:cNvSpPr/>
          <p:nvPr/>
        </p:nvSpPr>
        <p:spPr>
          <a:xfrm>
            <a:off x="10963990" y="387181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5D50-8F4F-4DAE-99BE-3CE662368BDC}"/>
              </a:ext>
            </a:extLst>
          </p:cNvPr>
          <p:cNvSpPr/>
          <p:nvPr/>
        </p:nvSpPr>
        <p:spPr>
          <a:xfrm>
            <a:off x="11213568" y="387365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D1F218-9DD0-4F87-9235-17286A1228DA}"/>
              </a:ext>
            </a:extLst>
          </p:cNvPr>
          <p:cNvSpPr/>
          <p:nvPr/>
        </p:nvSpPr>
        <p:spPr>
          <a:xfrm>
            <a:off x="10710163" y="4127206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DF8FC4-D3E6-440A-B6BA-E1317EE9336C}"/>
              </a:ext>
            </a:extLst>
          </p:cNvPr>
          <p:cNvSpPr/>
          <p:nvPr/>
        </p:nvSpPr>
        <p:spPr>
          <a:xfrm>
            <a:off x="10961930" y="4126665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20010D0-DC21-40AA-9194-8587C349492C}"/>
              </a:ext>
            </a:extLst>
          </p:cNvPr>
          <p:cNvSpPr/>
          <p:nvPr/>
        </p:nvSpPr>
        <p:spPr>
          <a:xfrm>
            <a:off x="11213568" y="4126081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97E6A4D-7BA3-4AEE-A7AA-5D7DBA81E5B7}"/>
              </a:ext>
            </a:extLst>
          </p:cNvPr>
          <p:cNvSpPr/>
          <p:nvPr/>
        </p:nvSpPr>
        <p:spPr>
          <a:xfrm>
            <a:off x="11470389" y="3620093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404B2E-184A-4906-A8EA-FAB0F3E2351A}"/>
              </a:ext>
            </a:extLst>
          </p:cNvPr>
          <p:cNvSpPr/>
          <p:nvPr/>
        </p:nvSpPr>
        <p:spPr>
          <a:xfrm>
            <a:off x="11470389" y="387121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552B9F-136F-480B-B3C5-5F668F23498F}"/>
              </a:ext>
            </a:extLst>
          </p:cNvPr>
          <p:cNvSpPr/>
          <p:nvPr/>
        </p:nvSpPr>
        <p:spPr>
          <a:xfrm>
            <a:off x="11470389" y="4127206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DE7EA60-436B-4298-9E95-F1C52EBF3203}"/>
              </a:ext>
            </a:extLst>
          </p:cNvPr>
          <p:cNvSpPr/>
          <p:nvPr/>
        </p:nvSpPr>
        <p:spPr>
          <a:xfrm>
            <a:off x="10709045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0E70248-1A0A-4249-88BC-1A62122D6263}"/>
              </a:ext>
            </a:extLst>
          </p:cNvPr>
          <p:cNvSpPr/>
          <p:nvPr/>
        </p:nvSpPr>
        <p:spPr>
          <a:xfrm>
            <a:off x="10957972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6133270-0A09-4FA6-BF0A-9FABC3A0E1CD}"/>
              </a:ext>
            </a:extLst>
          </p:cNvPr>
          <p:cNvSpPr/>
          <p:nvPr/>
        </p:nvSpPr>
        <p:spPr>
          <a:xfrm>
            <a:off x="11213335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B29B80-1EBC-456D-92EA-D78C678D80E7}"/>
              </a:ext>
            </a:extLst>
          </p:cNvPr>
          <p:cNvSpPr/>
          <p:nvPr/>
        </p:nvSpPr>
        <p:spPr>
          <a:xfrm>
            <a:off x="11471274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32" name="Connecteur droit avec flèche 331">
            <a:extLst>
              <a:ext uri="{FF2B5EF4-FFF2-40B4-BE49-F238E27FC236}">
                <a16:creationId xmlns:a16="http://schemas.microsoft.com/office/drawing/2014/main" id="{BCA59401-4F8A-4D06-95C6-B5A01E223E69}"/>
              </a:ext>
            </a:extLst>
          </p:cNvPr>
          <p:cNvCxnSpPr>
            <a:cxnSpLocks/>
            <a:stCxn id="4" idx="1"/>
            <a:endCxn id="227" idx="4"/>
          </p:cNvCxnSpPr>
          <p:nvPr/>
        </p:nvCxnSpPr>
        <p:spPr>
          <a:xfrm>
            <a:off x="-15353" y="4544820"/>
            <a:ext cx="751402" cy="50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4" name="Connecteur droit avec flèche 333">
            <a:extLst>
              <a:ext uri="{FF2B5EF4-FFF2-40B4-BE49-F238E27FC236}">
                <a16:creationId xmlns:a16="http://schemas.microsoft.com/office/drawing/2014/main" id="{606FD50F-B900-4BFA-80F5-4289292C4231}"/>
              </a:ext>
            </a:extLst>
          </p:cNvPr>
          <p:cNvCxnSpPr>
            <a:cxnSpLocks/>
            <a:stCxn id="227" idx="4"/>
            <a:endCxn id="20" idx="1"/>
          </p:cNvCxnSpPr>
          <p:nvPr/>
        </p:nvCxnSpPr>
        <p:spPr>
          <a:xfrm flipH="1">
            <a:off x="-15353" y="4549891"/>
            <a:ext cx="751402" cy="498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6" name="Connecteur droit avec flèche 335">
            <a:extLst>
              <a:ext uri="{FF2B5EF4-FFF2-40B4-BE49-F238E27FC236}">
                <a16:creationId xmlns:a16="http://schemas.microsoft.com/office/drawing/2014/main" id="{31195BA1-685A-4BA4-A06E-93EB0AC5A22A}"/>
              </a:ext>
            </a:extLst>
          </p:cNvPr>
          <p:cNvCxnSpPr>
            <a:cxnSpLocks/>
            <a:stCxn id="229" idx="2"/>
            <a:endCxn id="26" idx="1"/>
          </p:cNvCxnSpPr>
          <p:nvPr/>
        </p:nvCxnSpPr>
        <p:spPr>
          <a:xfrm>
            <a:off x="-8821" y="5048026"/>
            <a:ext cx="749468" cy="7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Connecteur droit avec flèche 345">
            <a:extLst>
              <a:ext uri="{FF2B5EF4-FFF2-40B4-BE49-F238E27FC236}">
                <a16:creationId xmlns:a16="http://schemas.microsoft.com/office/drawing/2014/main" id="{2FA0AB3D-ED30-4246-A215-441402CE0510}"/>
              </a:ext>
            </a:extLst>
          </p:cNvPr>
          <p:cNvCxnSpPr>
            <a:cxnSpLocks/>
          </p:cNvCxnSpPr>
          <p:nvPr/>
        </p:nvCxnSpPr>
        <p:spPr>
          <a:xfrm>
            <a:off x="10488063" y="4032369"/>
            <a:ext cx="1008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8" name="Connecteur droit avec flèche 347">
            <a:extLst>
              <a:ext uri="{FF2B5EF4-FFF2-40B4-BE49-F238E27FC236}">
                <a16:creationId xmlns:a16="http://schemas.microsoft.com/office/drawing/2014/main" id="{BA6D2570-D69B-4A2E-B299-3754851222E7}"/>
              </a:ext>
            </a:extLst>
          </p:cNvPr>
          <p:cNvCxnSpPr>
            <a:cxnSpLocks/>
          </p:cNvCxnSpPr>
          <p:nvPr/>
        </p:nvCxnSpPr>
        <p:spPr>
          <a:xfrm flipH="1">
            <a:off x="10488063" y="4032369"/>
            <a:ext cx="1008000" cy="756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0" name="Connecteur droit avec flèche 349">
            <a:extLst>
              <a:ext uri="{FF2B5EF4-FFF2-40B4-BE49-F238E27FC236}">
                <a16:creationId xmlns:a16="http://schemas.microsoft.com/office/drawing/2014/main" id="{ADF74C7F-0165-4EE2-82AD-5EE6AACC71F5}"/>
              </a:ext>
            </a:extLst>
          </p:cNvPr>
          <p:cNvCxnSpPr>
            <a:cxnSpLocks/>
          </p:cNvCxnSpPr>
          <p:nvPr/>
        </p:nvCxnSpPr>
        <p:spPr>
          <a:xfrm>
            <a:off x="10488063" y="4788369"/>
            <a:ext cx="1008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C4A889E7-318C-4220-ADB7-476D99188FD3}"/>
              </a:ext>
            </a:extLst>
          </p:cNvPr>
          <p:cNvCxnSpPr>
            <a:cxnSpLocks/>
          </p:cNvCxnSpPr>
          <p:nvPr/>
        </p:nvCxnSpPr>
        <p:spPr>
          <a:xfrm flipV="1">
            <a:off x="3356181" y="4565351"/>
            <a:ext cx="909402" cy="89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E3A9B962-8769-40C3-AE2B-BBF8A6889D4E}"/>
              </a:ext>
            </a:extLst>
          </p:cNvPr>
          <p:cNvSpPr txBox="1"/>
          <p:nvPr/>
        </p:nvSpPr>
        <p:spPr>
          <a:xfrm>
            <a:off x="3913113" y="4864491"/>
            <a:ext cx="6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Npar</a:t>
            </a:r>
            <a:endParaRPr lang="fr-FR" dirty="0"/>
          </a:p>
        </p:txBody>
      </p:sp>
      <p:cxnSp>
        <p:nvCxnSpPr>
          <p:cNvPr id="339" name="Connecteur droit avec flèche 338">
            <a:extLst>
              <a:ext uri="{FF2B5EF4-FFF2-40B4-BE49-F238E27FC236}">
                <a16:creationId xmlns:a16="http://schemas.microsoft.com/office/drawing/2014/main" id="{1516FC83-D6B6-446E-8A41-14D2690B379D}"/>
              </a:ext>
            </a:extLst>
          </p:cNvPr>
          <p:cNvCxnSpPr>
            <a:cxnSpLocks/>
          </p:cNvCxnSpPr>
          <p:nvPr/>
        </p:nvCxnSpPr>
        <p:spPr>
          <a:xfrm flipV="1">
            <a:off x="10372642" y="3627230"/>
            <a:ext cx="252353" cy="250591"/>
          </a:xfrm>
          <a:prstGeom prst="straightConnector1">
            <a:avLst/>
          </a:prstGeom>
          <a:ln w="3810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avec flèche 373">
            <a:extLst>
              <a:ext uri="{FF2B5EF4-FFF2-40B4-BE49-F238E27FC236}">
                <a16:creationId xmlns:a16="http://schemas.microsoft.com/office/drawing/2014/main" id="{DE05A2A8-55AD-4B5C-932D-E8853EC65096}"/>
              </a:ext>
            </a:extLst>
          </p:cNvPr>
          <p:cNvCxnSpPr>
            <a:cxnSpLocks/>
          </p:cNvCxnSpPr>
          <p:nvPr/>
        </p:nvCxnSpPr>
        <p:spPr>
          <a:xfrm flipV="1">
            <a:off x="8258916" y="3751253"/>
            <a:ext cx="159813" cy="164306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avec flèche 377">
            <a:extLst>
              <a:ext uri="{FF2B5EF4-FFF2-40B4-BE49-F238E27FC236}">
                <a16:creationId xmlns:a16="http://schemas.microsoft.com/office/drawing/2014/main" id="{9E5B4196-1C3F-43D7-AFFE-812A7829657C}"/>
              </a:ext>
            </a:extLst>
          </p:cNvPr>
          <p:cNvCxnSpPr>
            <a:cxnSpLocks/>
          </p:cNvCxnSpPr>
          <p:nvPr/>
        </p:nvCxnSpPr>
        <p:spPr>
          <a:xfrm flipV="1">
            <a:off x="8198002" y="4247117"/>
            <a:ext cx="169898" cy="140973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D727ECA8-FF7E-4D55-887A-F20BED3A966D}"/>
              </a:ext>
            </a:extLst>
          </p:cNvPr>
          <p:cNvCxnSpPr>
            <a:cxnSpLocks/>
          </p:cNvCxnSpPr>
          <p:nvPr/>
        </p:nvCxnSpPr>
        <p:spPr>
          <a:xfrm flipV="1">
            <a:off x="8208418" y="4758596"/>
            <a:ext cx="140207" cy="158114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>
            <a:extLst>
              <a:ext uri="{FF2B5EF4-FFF2-40B4-BE49-F238E27FC236}">
                <a16:creationId xmlns:a16="http://schemas.microsoft.com/office/drawing/2014/main" id="{D54F2D37-4C5B-4EC9-AB30-1B9FD0CA0B29}"/>
              </a:ext>
            </a:extLst>
          </p:cNvPr>
          <p:cNvCxnSpPr>
            <a:cxnSpLocks/>
          </p:cNvCxnSpPr>
          <p:nvPr/>
        </p:nvCxnSpPr>
        <p:spPr>
          <a:xfrm>
            <a:off x="-15353" y="6333832"/>
            <a:ext cx="375701" cy="0"/>
          </a:xfrm>
          <a:prstGeom prst="straightConnector1">
            <a:avLst/>
          </a:prstGeom>
          <a:ln w="3810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avec flèche 383">
            <a:extLst>
              <a:ext uri="{FF2B5EF4-FFF2-40B4-BE49-F238E27FC236}">
                <a16:creationId xmlns:a16="http://schemas.microsoft.com/office/drawing/2014/main" id="{E7441F1B-1A44-4EBC-96AD-43193CC0C6EB}"/>
              </a:ext>
            </a:extLst>
          </p:cNvPr>
          <p:cNvCxnSpPr>
            <a:cxnSpLocks/>
          </p:cNvCxnSpPr>
          <p:nvPr/>
        </p:nvCxnSpPr>
        <p:spPr>
          <a:xfrm>
            <a:off x="0" y="6533998"/>
            <a:ext cx="375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avec flèche 385">
            <a:extLst>
              <a:ext uri="{FF2B5EF4-FFF2-40B4-BE49-F238E27FC236}">
                <a16:creationId xmlns:a16="http://schemas.microsoft.com/office/drawing/2014/main" id="{C6C6A1FF-030B-408C-B04D-D01055F735CA}"/>
              </a:ext>
            </a:extLst>
          </p:cNvPr>
          <p:cNvCxnSpPr>
            <a:cxnSpLocks/>
          </p:cNvCxnSpPr>
          <p:nvPr/>
        </p:nvCxnSpPr>
        <p:spPr>
          <a:xfrm>
            <a:off x="-11436" y="6738715"/>
            <a:ext cx="37570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avec flèche 387">
            <a:extLst>
              <a:ext uri="{FF2B5EF4-FFF2-40B4-BE49-F238E27FC236}">
                <a16:creationId xmlns:a16="http://schemas.microsoft.com/office/drawing/2014/main" id="{0A98E444-8E4F-4768-9950-6E09BCA5D8FA}"/>
              </a:ext>
            </a:extLst>
          </p:cNvPr>
          <p:cNvCxnSpPr>
            <a:cxnSpLocks/>
          </p:cNvCxnSpPr>
          <p:nvPr/>
        </p:nvCxnSpPr>
        <p:spPr>
          <a:xfrm>
            <a:off x="-6" y="6154762"/>
            <a:ext cx="375701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avec flèche 389">
            <a:extLst>
              <a:ext uri="{FF2B5EF4-FFF2-40B4-BE49-F238E27FC236}">
                <a16:creationId xmlns:a16="http://schemas.microsoft.com/office/drawing/2014/main" id="{B012ABE7-E6AE-46E8-97FB-FB9640716030}"/>
              </a:ext>
            </a:extLst>
          </p:cNvPr>
          <p:cNvCxnSpPr>
            <a:cxnSpLocks/>
          </p:cNvCxnSpPr>
          <p:nvPr/>
        </p:nvCxnSpPr>
        <p:spPr>
          <a:xfrm>
            <a:off x="2538024" y="4797807"/>
            <a:ext cx="751402" cy="50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1" name="Connecteur droit avec flèche 390">
            <a:extLst>
              <a:ext uri="{FF2B5EF4-FFF2-40B4-BE49-F238E27FC236}">
                <a16:creationId xmlns:a16="http://schemas.microsoft.com/office/drawing/2014/main" id="{B261CDEC-AE18-4D4B-A6AF-02267AAEF50A}"/>
              </a:ext>
            </a:extLst>
          </p:cNvPr>
          <p:cNvCxnSpPr>
            <a:cxnSpLocks/>
          </p:cNvCxnSpPr>
          <p:nvPr/>
        </p:nvCxnSpPr>
        <p:spPr>
          <a:xfrm flipH="1">
            <a:off x="2538024" y="4802878"/>
            <a:ext cx="751402" cy="498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07C87D3C-ECBD-418D-A24C-EFA77ACBAB06}"/>
              </a:ext>
            </a:extLst>
          </p:cNvPr>
          <p:cNvCxnSpPr>
            <a:cxnSpLocks/>
          </p:cNvCxnSpPr>
          <p:nvPr/>
        </p:nvCxnSpPr>
        <p:spPr>
          <a:xfrm>
            <a:off x="2544556" y="5301013"/>
            <a:ext cx="749468" cy="7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0" name="ZoneTexte 359">
            <a:extLst>
              <a:ext uri="{FF2B5EF4-FFF2-40B4-BE49-F238E27FC236}">
                <a16:creationId xmlns:a16="http://schemas.microsoft.com/office/drawing/2014/main" id="{024E3980-0070-46B7-8F56-1CC1F3172E2D}"/>
              </a:ext>
            </a:extLst>
          </p:cNvPr>
          <p:cNvSpPr txBox="1"/>
          <p:nvPr/>
        </p:nvSpPr>
        <p:spPr>
          <a:xfrm>
            <a:off x="510290" y="5916269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Loop 1</a:t>
            </a:r>
            <a:endParaRPr lang="fr-FR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C9E552E9-E7BB-4A37-8660-0397680E5285}"/>
              </a:ext>
            </a:extLst>
          </p:cNvPr>
          <p:cNvSpPr txBox="1"/>
          <p:nvPr/>
        </p:nvSpPr>
        <p:spPr>
          <a:xfrm>
            <a:off x="507197" y="6132801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Loop 2</a:t>
            </a:r>
            <a:endParaRPr lang="fr-FR" dirty="0"/>
          </a:p>
        </p:txBody>
      </p:sp>
      <p:sp>
        <p:nvSpPr>
          <p:cNvPr id="364" name="ZoneTexte 363">
            <a:extLst>
              <a:ext uri="{FF2B5EF4-FFF2-40B4-BE49-F238E27FC236}">
                <a16:creationId xmlns:a16="http://schemas.microsoft.com/office/drawing/2014/main" id="{3FFE7AB4-1017-4AFA-9420-E60F0160021C}"/>
              </a:ext>
            </a:extLst>
          </p:cNvPr>
          <p:cNvSpPr txBox="1"/>
          <p:nvPr/>
        </p:nvSpPr>
        <p:spPr>
          <a:xfrm>
            <a:off x="510290" y="6333400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Loop 3</a:t>
            </a:r>
            <a:endParaRPr lang="fr-FR" dirty="0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8A0973EE-9028-47F4-A84E-1AF951ABE745}"/>
              </a:ext>
            </a:extLst>
          </p:cNvPr>
          <p:cNvSpPr txBox="1"/>
          <p:nvPr/>
        </p:nvSpPr>
        <p:spPr>
          <a:xfrm>
            <a:off x="513713" y="6533998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Loop 4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44EF2-49B9-432E-B65B-215C8F00E3CC}"/>
              </a:ext>
            </a:extLst>
          </p:cNvPr>
          <p:cNvSpPr txBox="1"/>
          <p:nvPr/>
        </p:nvSpPr>
        <p:spPr>
          <a:xfrm>
            <a:off x="147421" y="2801234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/>
              <a:t>Input FM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18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</Words>
  <Application>Microsoft Office PowerPoint</Application>
  <PresentationFormat>Grand écran</PresentationFormat>
  <Paragraphs>13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14</cp:revision>
  <dcterms:created xsi:type="dcterms:W3CDTF">2020-08-06T09:57:15Z</dcterms:created>
  <dcterms:modified xsi:type="dcterms:W3CDTF">2020-08-06T16:17:56Z</dcterms:modified>
</cp:coreProperties>
</file>