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0514B-AC1F-4FD1-9BD4-80B27275B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BD191-5CCB-4A32-BE4A-465792ECF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B9946-C7F0-4B33-B3DC-D70321FE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750032-4BF8-41B5-92AB-A25A1BF7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F356C-6F0C-4B1D-8E60-0BB358D5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0F0D4-E2F9-4C6A-BBC4-B4BE0340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CC9AB-F871-4A37-B45A-BAC77645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9F000-C822-49B7-A6F0-1A9196C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23B67-63D3-4112-B503-1EBD0D0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282DC-F829-44BC-BE5E-2A896881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2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B1DF19-8D48-4863-9EC2-D41148E35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3D22CD-74D3-4BC9-9255-140DCC88C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D7903A-E44E-4567-8F93-97BB5BEE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26CC92-0A7D-4E84-BFD0-FB61D4F3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88EB9-4016-4E0B-B0AF-09BADAC6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89F95-C89F-41FD-9089-96705FDD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69FD9-A1D6-4018-BFC3-F3BA2384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5E34-C8E4-4067-A455-4E4AFD76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DEDE0-4F30-47F5-B484-EDB5DB2E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C03A4-732E-4B66-8224-6588F779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4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6C69C-99F4-479B-8ECB-812B118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11CFF-8421-4BE9-B57A-256B7D85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716FB-3CE2-4544-B864-ED581B38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079C5-8D11-4027-9699-A3CD9E6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06EAF-4AF6-4B92-A935-03FE424D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D4441-B591-4429-A058-7341633E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CB62C-29DF-487E-87CB-57EC62C6C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D26D7-055E-4E34-A2BE-85D5F1A7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280D2-8333-4A72-B989-C754E6B8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BEF6EB-CC74-42B9-B149-3CB31F20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C1869-E03E-45C8-82EA-9D5B2AEE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0585-B057-426F-81D9-4AFCCCA5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5E68BB-2CD7-4096-A9B9-7C97C75F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3128A2-BA84-4254-95EF-B2932992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1C4C59-18A2-49C8-8CAA-3D6948635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B2FE6-B0AF-4E9D-89E8-E68ABBB13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3FA651-05F5-4F3F-9F7D-5DB435FD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5B1C32-5393-413E-ABB0-52D072A8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68DB5B-BFCA-453B-9F77-E45E8A4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840D6-BE3C-41DF-BDA6-35973F0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E61361-AACC-484E-84BC-053B68EF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D18116-F729-4BDB-9078-192426A3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EAA64F-9C4D-42CD-BF5B-882DCB9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3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220A76-26E1-4E43-9526-AD17836B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55A016-8B01-45DE-A2EC-44307DB2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EF94FF-FFE0-479A-B65E-7DDEDF5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55ED3-0869-4718-A1E6-09827E9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C2704-4B7B-4245-AFCF-0840F108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949C-5488-4294-94C8-D44A9245D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662C2-1A92-47F1-89A5-9BFDF562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F8EEA0-0B87-4045-AC74-ECE86011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E91BBC-6700-4EA1-B5A4-9645BBD6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A843C-6BF6-4F71-ACD6-4FDE73E2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A100-C561-407A-9283-F89C84D1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50414-D7C8-4CAE-89B6-8D3977D3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22AE9-EDA9-4B87-9E8E-055C11FE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951FF-1ADB-458C-8A38-5D5157AD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3A4EF-FC53-4269-9A7D-91379C73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F4CBDB-FCFF-495B-983B-D116A92A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99AAFC-0780-4B31-97DB-19C5A994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2A91-14A3-4118-BB48-C9051372D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532D-109F-4F15-A494-72F5BE8BD10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BF224-D91B-4213-87A7-F50426E12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8D5DE-11EA-4F8D-A6E2-34B8CB42F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4FDD-47F1-4FB7-868F-37FDBDAA0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7CC2E0B4-F064-4E69-A5B2-E92D013C0956}"/>
                  </a:ext>
                </a:extLst>
              </p:cNvPr>
              <p:cNvSpPr/>
              <p:nvPr/>
            </p:nvSpPr>
            <p:spPr>
              <a:xfrm>
                <a:off x="19025" y="1468"/>
                <a:ext cx="12122645" cy="418547"/>
              </a:xfrm>
              <a:custGeom>
                <a:avLst/>
                <a:gdLst>
                  <a:gd name="connsiteX0" fmla="*/ -45 w 12122645"/>
                  <a:gd name="connsiteY0" fmla="*/ -77 h 418547"/>
                  <a:gd name="connsiteX1" fmla="*/ 12122600 w 12122645"/>
                  <a:gd name="connsiteY1" fmla="*/ -77 h 418547"/>
                  <a:gd name="connsiteX2" fmla="*/ 12122600 w 12122645"/>
                  <a:gd name="connsiteY2" fmla="*/ 418470 h 418547"/>
                  <a:gd name="connsiteX3" fmla="*/ -45 w 12122645"/>
                  <a:gd name="connsiteY3" fmla="*/ 41847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2645" h="418547">
                    <a:moveTo>
                      <a:pt x="-45" y="-77"/>
                    </a:moveTo>
                    <a:lnTo>
                      <a:pt x="12122600" y="-77"/>
                    </a:lnTo>
                    <a:lnTo>
                      <a:pt x="12122600" y="418470"/>
                    </a:lnTo>
                    <a:lnTo>
                      <a:pt x="-45" y="418470"/>
                    </a:lnTo>
                    <a:close/>
                  </a:path>
                </a:pathLst>
              </a:custGeom>
              <a:noFill/>
              <a:ln w="760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r>
                  <a:rPr lang="fr-BE" dirty="0"/>
                  <a:t>Loop-1 </a:t>
                </a:r>
                <a:r>
                  <a:rPr lang="fr-BE" dirty="0" err="1"/>
                  <a:t>is</a:t>
                </a:r>
                <a:r>
                  <a:rPr lang="fr-BE" dirty="0"/>
                  <a:t> </a:t>
                </a:r>
                <a:r>
                  <a:rPr lang="fr-BE" dirty="0" err="1"/>
                  <a:t>fully</a:t>
                </a:r>
                <a:r>
                  <a:rPr lang="fr-BE" dirty="0"/>
                  <a:t> </a:t>
                </a:r>
                <a:r>
                  <a:rPr lang="fr-BE" dirty="0" err="1"/>
                  <a:t>unrolled</a:t>
                </a:r>
                <a:r>
                  <a:rPr lang="fr-BE" dirty="0"/>
                  <a:t> ?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7CC2E0B4-F064-4E69-A5B2-E92D013C0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" y="1468"/>
                <a:ext cx="12122645" cy="418547"/>
              </a:xfrm>
              <a:custGeom>
                <a:avLst/>
                <a:gdLst>
                  <a:gd name="connsiteX0" fmla="*/ -45 w 12122645"/>
                  <a:gd name="connsiteY0" fmla="*/ -77 h 418547"/>
                  <a:gd name="connsiteX1" fmla="*/ 12122600 w 12122645"/>
                  <a:gd name="connsiteY1" fmla="*/ -77 h 418547"/>
                  <a:gd name="connsiteX2" fmla="*/ 12122600 w 12122645"/>
                  <a:gd name="connsiteY2" fmla="*/ 418470 h 418547"/>
                  <a:gd name="connsiteX3" fmla="*/ -45 w 12122645"/>
                  <a:gd name="connsiteY3" fmla="*/ 41847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2645" h="418547">
                    <a:moveTo>
                      <a:pt x="-45" y="-77"/>
                    </a:moveTo>
                    <a:lnTo>
                      <a:pt x="12122600" y="-77"/>
                    </a:lnTo>
                    <a:lnTo>
                      <a:pt x="12122600" y="418470"/>
                    </a:lnTo>
                    <a:lnTo>
                      <a:pt x="-45" y="41847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408" b="-14085"/>
                </a:stretch>
              </a:blipFill>
              <a:ln w="7609" cap="flat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5D173984-D4DB-4573-AF97-A9CB532AE76B}"/>
              </a:ext>
            </a:extLst>
          </p:cNvPr>
          <p:cNvSpPr/>
          <p:nvPr/>
        </p:nvSpPr>
        <p:spPr>
          <a:xfrm>
            <a:off x="5977613" y="686362"/>
            <a:ext cx="6164056" cy="410937"/>
          </a:xfrm>
          <a:custGeom>
            <a:avLst/>
            <a:gdLst>
              <a:gd name="connsiteX0" fmla="*/ -45 w 6164056"/>
              <a:gd name="connsiteY0" fmla="*/ 68413 h 410937"/>
              <a:gd name="connsiteX1" fmla="*/ 68445 w 6164056"/>
              <a:gd name="connsiteY1" fmla="*/ -77 h 410937"/>
              <a:gd name="connsiteX2" fmla="*/ 6095523 w 6164056"/>
              <a:gd name="connsiteY2" fmla="*/ -77 h 410937"/>
              <a:gd name="connsiteX3" fmla="*/ 6164012 w 6164056"/>
              <a:gd name="connsiteY3" fmla="*/ 68413 h 410937"/>
              <a:gd name="connsiteX4" fmla="*/ 6164012 w 6164056"/>
              <a:gd name="connsiteY4" fmla="*/ 342371 h 410937"/>
              <a:gd name="connsiteX5" fmla="*/ 6095523 w 6164056"/>
              <a:gd name="connsiteY5" fmla="*/ 410860 h 410937"/>
              <a:gd name="connsiteX6" fmla="*/ 68445 w 6164056"/>
              <a:gd name="connsiteY6" fmla="*/ 410860 h 410937"/>
              <a:gd name="connsiteX7" fmla="*/ -45 w 6164056"/>
              <a:gd name="connsiteY7" fmla="*/ 342371 h 41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4056" h="410937">
                <a:moveTo>
                  <a:pt x="-45" y="68413"/>
                </a:moveTo>
                <a:cubicBezTo>
                  <a:pt x="-45" y="30584"/>
                  <a:pt x="30615" y="-77"/>
                  <a:pt x="68445" y="-77"/>
                </a:cubicBezTo>
                <a:lnTo>
                  <a:pt x="6095523" y="-77"/>
                </a:lnTo>
                <a:cubicBezTo>
                  <a:pt x="6133344" y="-77"/>
                  <a:pt x="6164012" y="30584"/>
                  <a:pt x="6164012" y="68413"/>
                </a:cubicBezTo>
                <a:lnTo>
                  <a:pt x="6164012" y="342371"/>
                </a:lnTo>
                <a:cubicBezTo>
                  <a:pt x="6164012" y="380200"/>
                  <a:pt x="6133344" y="410860"/>
                  <a:pt x="6095523" y="410860"/>
                </a:cubicBezTo>
                <a:lnTo>
                  <a:pt x="68445" y="410860"/>
                </a:lnTo>
                <a:cubicBezTo>
                  <a:pt x="30615" y="410860"/>
                  <a:pt x="-45" y="380200"/>
                  <a:pt x="-45" y="342371"/>
                </a:cubicBezTo>
                <a:close/>
              </a:path>
            </a:pathLst>
          </a:custGeom>
          <a:solidFill>
            <a:srgbClr val="4472C4"/>
          </a:solidFill>
          <a:ln w="10146" cap="flat">
            <a:solidFill>
              <a:srgbClr val="2F528F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DCAE35-350F-40F5-90C6-66A243D74DCF}"/>
              </a:ext>
            </a:extLst>
          </p:cNvPr>
          <p:cNvSpPr txBox="1"/>
          <p:nvPr/>
        </p:nvSpPr>
        <p:spPr>
          <a:xfrm>
            <a:off x="8367472" y="682497"/>
            <a:ext cx="1088463" cy="38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917" spc="0" baseline="0"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#psum =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A8BE51-E7AA-45BB-BBDD-15374584A507}"/>
              </a:ext>
            </a:extLst>
          </p:cNvPr>
          <p:cNvSpPr txBox="1"/>
          <p:nvPr/>
        </p:nvSpPr>
        <p:spPr>
          <a:xfrm>
            <a:off x="9256671" y="682497"/>
            <a:ext cx="335078" cy="37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917" spc="0" baseline="0">
                <a:solidFill>
                  <a:srgbClr val="FFFFFF"/>
                </a:solidFill>
                <a:latin typeface="Cambria Math"/>
                <a:ea typeface="Cambria Math"/>
                <a:sym typeface="Cambria Math"/>
                <a:rtl val="0"/>
              </a:rPr>
              <a:t>𝑃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41154FF-5206-4AB9-82CF-8132D8FA7EB0}"/>
              </a:ext>
            </a:extLst>
          </p:cNvPr>
          <p:cNvSpPr txBox="1"/>
          <p:nvPr/>
        </p:nvSpPr>
        <p:spPr>
          <a:xfrm>
            <a:off x="9380508" y="796646"/>
            <a:ext cx="344966" cy="304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sz="1378" spc="0" baseline="0" dirty="0">
                <a:solidFill>
                  <a:srgbClr val="FFFFFF"/>
                </a:solidFill>
                <a:latin typeface="Cambria Math"/>
                <a:ea typeface="Cambria Math"/>
                <a:sym typeface="Cambria Math"/>
                <a:rtl val="0"/>
              </a:rPr>
              <a:t>gr</a:t>
            </a:r>
            <a:endParaRPr lang="fr-FR" sz="1378" spc="0" baseline="0" dirty="0">
              <a:solidFill>
                <a:srgbClr val="FFFFFF"/>
              </a:solidFill>
              <a:latin typeface="Cambria Math"/>
              <a:ea typeface="Cambria Math"/>
              <a:sym typeface="Cambria Math"/>
              <a:rtl val="0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59041C32-571B-45D1-9EDA-9CC1C1CCFF98}"/>
              </a:ext>
            </a:extLst>
          </p:cNvPr>
          <p:cNvSpPr/>
          <p:nvPr/>
        </p:nvSpPr>
        <p:spPr>
          <a:xfrm>
            <a:off x="9025396" y="416209"/>
            <a:ext cx="60879" cy="264925"/>
          </a:xfrm>
          <a:custGeom>
            <a:avLst/>
            <a:gdLst>
              <a:gd name="connsiteX0" fmla="*/ 38005 w 60879"/>
              <a:gd name="connsiteY0" fmla="*/ -77 h 264925"/>
              <a:gd name="connsiteX1" fmla="*/ 38005 w 60879"/>
              <a:gd name="connsiteY1" fmla="*/ 214113 h 264925"/>
              <a:gd name="connsiteX2" fmla="*/ 22785 w 60879"/>
              <a:gd name="connsiteY2" fmla="*/ 214113 h 264925"/>
              <a:gd name="connsiteX3" fmla="*/ 22785 w 60879"/>
              <a:gd name="connsiteY3" fmla="*/ -77 h 264925"/>
              <a:gd name="connsiteX4" fmla="*/ 60835 w 60879"/>
              <a:gd name="connsiteY4" fmla="*/ 203969 h 264925"/>
              <a:gd name="connsiteX5" fmla="*/ 30395 w 60879"/>
              <a:gd name="connsiteY5" fmla="*/ 264848 h 264925"/>
              <a:gd name="connsiteX6" fmla="*/ -45 w 60879"/>
              <a:gd name="connsiteY6" fmla="*/ 203969 h 26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4925">
                <a:moveTo>
                  <a:pt x="38005" y="-77"/>
                </a:moveTo>
                <a:lnTo>
                  <a:pt x="38005" y="214113"/>
                </a:lnTo>
                <a:lnTo>
                  <a:pt x="22785" y="214113"/>
                </a:lnTo>
                <a:lnTo>
                  <a:pt x="22785" y="-77"/>
                </a:lnTo>
                <a:close/>
                <a:moveTo>
                  <a:pt x="60835" y="203969"/>
                </a:moveTo>
                <a:lnTo>
                  <a:pt x="30395" y="264848"/>
                </a:lnTo>
                <a:lnTo>
                  <a:pt x="-45" y="203969"/>
                </a:lnTo>
                <a:close/>
              </a:path>
            </a:pathLst>
          </a:custGeom>
          <a:solidFill>
            <a:srgbClr val="70AD47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562C8FB-EEEC-4768-B6D7-BCF2248EDD57}"/>
                  </a:ext>
                </a:extLst>
              </p:cNvPr>
              <p:cNvSpPr/>
              <p:nvPr/>
            </p:nvSpPr>
            <p:spPr>
              <a:xfrm>
                <a:off x="19025" y="1363648"/>
                <a:ext cx="12122645" cy="410937"/>
              </a:xfrm>
              <a:custGeom>
                <a:avLst/>
                <a:gdLst>
                  <a:gd name="connsiteX0" fmla="*/ -45 w 12122645"/>
                  <a:gd name="connsiteY0" fmla="*/ -77 h 410937"/>
                  <a:gd name="connsiteX1" fmla="*/ 12122600 w 12122645"/>
                  <a:gd name="connsiteY1" fmla="*/ -77 h 410937"/>
                  <a:gd name="connsiteX2" fmla="*/ 12122600 w 12122645"/>
                  <a:gd name="connsiteY2" fmla="*/ 410860 h 410937"/>
                  <a:gd name="connsiteX3" fmla="*/ -45 w 12122645"/>
                  <a:gd name="connsiteY3" fmla="*/ 410860 h 41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2645" h="410937">
                    <a:moveTo>
                      <a:pt x="-45" y="-77"/>
                    </a:moveTo>
                    <a:lnTo>
                      <a:pt x="12122600" y="-77"/>
                    </a:lnTo>
                    <a:lnTo>
                      <a:pt x="12122600" y="410860"/>
                    </a:lnTo>
                    <a:lnTo>
                      <a:pt x="-45" y="410860"/>
                    </a:lnTo>
                    <a:close/>
                  </a:path>
                </a:pathLst>
              </a:custGeom>
              <a:noFill/>
              <a:ln w="760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r>
                  <a:rPr lang="fr-BE" dirty="0"/>
                  <a:t>Loop-1 </a:t>
                </a:r>
                <a:r>
                  <a:rPr lang="fr-BE" dirty="0" err="1"/>
                  <a:t>is</a:t>
                </a:r>
                <a:r>
                  <a:rPr lang="fr-BE" dirty="0"/>
                  <a:t> </a:t>
                </a:r>
                <a:r>
                  <a:rPr lang="fr-BE" dirty="0" err="1"/>
                  <a:t>fully</a:t>
                </a:r>
                <a:r>
                  <a:rPr lang="fr-BE" dirty="0"/>
                  <a:t> </a:t>
                </a:r>
                <a:r>
                  <a:rPr lang="fr-BE" dirty="0" err="1"/>
                  <a:t>buffered</a:t>
                </a:r>
                <a:r>
                  <a:rPr lang="fr-BE" dirty="0"/>
                  <a:t> ?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562C8FB-EEEC-4768-B6D7-BCF2248ED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" y="1363648"/>
                <a:ext cx="12122645" cy="410937"/>
              </a:xfrm>
              <a:custGeom>
                <a:avLst/>
                <a:gdLst>
                  <a:gd name="connsiteX0" fmla="*/ -45 w 12122645"/>
                  <a:gd name="connsiteY0" fmla="*/ -77 h 410937"/>
                  <a:gd name="connsiteX1" fmla="*/ 12122600 w 12122645"/>
                  <a:gd name="connsiteY1" fmla="*/ -77 h 410937"/>
                  <a:gd name="connsiteX2" fmla="*/ 12122600 w 12122645"/>
                  <a:gd name="connsiteY2" fmla="*/ 410860 h 410937"/>
                  <a:gd name="connsiteX3" fmla="*/ -45 w 12122645"/>
                  <a:gd name="connsiteY3" fmla="*/ 410860 h 41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2645" h="410937">
                    <a:moveTo>
                      <a:pt x="-45" y="-77"/>
                    </a:moveTo>
                    <a:lnTo>
                      <a:pt x="12122600" y="-77"/>
                    </a:lnTo>
                    <a:lnTo>
                      <a:pt x="12122600" y="410860"/>
                    </a:lnTo>
                    <a:lnTo>
                      <a:pt x="-45" y="410860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2899" b="-15942"/>
                </a:stretch>
              </a:blipFill>
              <a:ln w="7609" cap="flat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732E8FFA-D51B-443F-A81D-FED59888C9C5}"/>
              </a:ext>
            </a:extLst>
          </p:cNvPr>
          <p:cNvSpPr/>
          <p:nvPr/>
        </p:nvSpPr>
        <p:spPr>
          <a:xfrm>
            <a:off x="2092735" y="416209"/>
            <a:ext cx="60879" cy="944896"/>
          </a:xfrm>
          <a:custGeom>
            <a:avLst/>
            <a:gdLst>
              <a:gd name="connsiteX0" fmla="*/ 38005 w 60879"/>
              <a:gd name="connsiteY0" fmla="*/ -77 h 944896"/>
              <a:gd name="connsiteX1" fmla="*/ 38005 w 60879"/>
              <a:gd name="connsiteY1" fmla="*/ 894092 h 944896"/>
              <a:gd name="connsiteX2" fmla="*/ 22785 w 60879"/>
              <a:gd name="connsiteY2" fmla="*/ 894092 h 944896"/>
              <a:gd name="connsiteX3" fmla="*/ 22785 w 60879"/>
              <a:gd name="connsiteY3" fmla="*/ -77 h 944896"/>
              <a:gd name="connsiteX4" fmla="*/ 60835 w 60879"/>
              <a:gd name="connsiteY4" fmla="*/ 883940 h 944896"/>
              <a:gd name="connsiteX5" fmla="*/ 30395 w 60879"/>
              <a:gd name="connsiteY5" fmla="*/ 944819 h 944896"/>
              <a:gd name="connsiteX6" fmla="*/ -45 w 60879"/>
              <a:gd name="connsiteY6" fmla="*/ 883940 h 94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944896">
                <a:moveTo>
                  <a:pt x="38005" y="-77"/>
                </a:moveTo>
                <a:lnTo>
                  <a:pt x="38005" y="894092"/>
                </a:lnTo>
                <a:lnTo>
                  <a:pt x="22785" y="894092"/>
                </a:lnTo>
                <a:lnTo>
                  <a:pt x="22785" y="-77"/>
                </a:lnTo>
                <a:close/>
                <a:moveTo>
                  <a:pt x="60835" y="883940"/>
                </a:moveTo>
                <a:lnTo>
                  <a:pt x="30395" y="944819"/>
                </a:lnTo>
                <a:lnTo>
                  <a:pt x="-45" y="883940"/>
                </a:lnTo>
                <a:close/>
              </a:path>
            </a:pathLst>
          </a:custGeom>
          <a:solidFill>
            <a:srgbClr val="FF0000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BC2DF93-C690-4639-B80F-C4E61FDCE3E0}"/>
              </a:ext>
            </a:extLst>
          </p:cNvPr>
          <p:cNvSpPr/>
          <p:nvPr/>
        </p:nvSpPr>
        <p:spPr>
          <a:xfrm>
            <a:off x="9185205" y="1778390"/>
            <a:ext cx="60879" cy="264924"/>
          </a:xfrm>
          <a:custGeom>
            <a:avLst/>
            <a:gdLst>
              <a:gd name="connsiteX0" fmla="*/ 38005 w 60879"/>
              <a:gd name="connsiteY0" fmla="*/ -77 h 264924"/>
              <a:gd name="connsiteX1" fmla="*/ 38005 w 60879"/>
              <a:gd name="connsiteY1" fmla="*/ 214113 h 264924"/>
              <a:gd name="connsiteX2" fmla="*/ 22785 w 60879"/>
              <a:gd name="connsiteY2" fmla="*/ 214113 h 264924"/>
              <a:gd name="connsiteX3" fmla="*/ 22785 w 60879"/>
              <a:gd name="connsiteY3" fmla="*/ -77 h 264924"/>
              <a:gd name="connsiteX4" fmla="*/ 60835 w 60879"/>
              <a:gd name="connsiteY4" fmla="*/ 203968 h 264924"/>
              <a:gd name="connsiteX5" fmla="*/ 30395 w 60879"/>
              <a:gd name="connsiteY5" fmla="*/ 264848 h 264924"/>
              <a:gd name="connsiteX6" fmla="*/ -45 w 60879"/>
              <a:gd name="connsiteY6" fmla="*/ 203968 h 26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4924">
                <a:moveTo>
                  <a:pt x="38005" y="-77"/>
                </a:moveTo>
                <a:lnTo>
                  <a:pt x="38005" y="214113"/>
                </a:lnTo>
                <a:lnTo>
                  <a:pt x="22785" y="214113"/>
                </a:lnTo>
                <a:lnTo>
                  <a:pt x="22785" y="-77"/>
                </a:lnTo>
                <a:close/>
                <a:moveTo>
                  <a:pt x="60835" y="203968"/>
                </a:moveTo>
                <a:lnTo>
                  <a:pt x="30395" y="264848"/>
                </a:lnTo>
                <a:lnTo>
                  <a:pt x="-45" y="203968"/>
                </a:lnTo>
                <a:close/>
              </a:path>
            </a:pathLst>
          </a:custGeom>
          <a:solidFill>
            <a:srgbClr val="70AD47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1712DD7B-859E-47C0-9BC4-CECEF53E30A6}"/>
              </a:ext>
            </a:extLst>
          </p:cNvPr>
          <p:cNvSpPr/>
          <p:nvPr/>
        </p:nvSpPr>
        <p:spPr>
          <a:xfrm>
            <a:off x="6769047" y="2040933"/>
            <a:ext cx="5372622" cy="418547"/>
          </a:xfrm>
          <a:custGeom>
            <a:avLst/>
            <a:gdLst>
              <a:gd name="connsiteX0" fmla="*/ -45 w 5372622"/>
              <a:gd name="connsiteY0" fmla="*/ -77 h 418547"/>
              <a:gd name="connsiteX1" fmla="*/ 5372578 w 5372622"/>
              <a:gd name="connsiteY1" fmla="*/ -77 h 418547"/>
              <a:gd name="connsiteX2" fmla="*/ 5372578 w 5372622"/>
              <a:gd name="connsiteY2" fmla="*/ 418470 h 418547"/>
              <a:gd name="connsiteX3" fmla="*/ -45 w 5372622"/>
              <a:gd name="connsiteY3" fmla="*/ 418470 h 41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622" h="418547">
                <a:moveTo>
                  <a:pt x="-45" y="-77"/>
                </a:moveTo>
                <a:lnTo>
                  <a:pt x="5372578" y="-77"/>
                </a:lnTo>
                <a:lnTo>
                  <a:pt x="5372578" y="418470"/>
                </a:lnTo>
                <a:lnTo>
                  <a:pt x="-45" y="418470"/>
                </a:lnTo>
                <a:close/>
              </a:path>
            </a:pathLst>
          </a:custGeom>
          <a:noFill/>
          <a:ln w="760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fr-BE" dirty="0"/>
              <a:t>Loop-1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computed</a:t>
            </a:r>
            <a:r>
              <a:rPr lang="fr-BE" dirty="0"/>
              <a:t> first 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7C2381E9-6DE9-4A8B-AC68-8C4535B037A2}"/>
                  </a:ext>
                </a:extLst>
              </p:cNvPr>
              <p:cNvSpPr/>
              <p:nvPr/>
            </p:nvSpPr>
            <p:spPr>
              <a:xfrm>
                <a:off x="9219450" y="2718218"/>
                <a:ext cx="2922219" cy="418547"/>
              </a:xfrm>
              <a:custGeom>
                <a:avLst/>
                <a:gdLst>
                  <a:gd name="connsiteX0" fmla="*/ -45 w 2922219"/>
                  <a:gd name="connsiteY0" fmla="*/ 69683 h 418547"/>
                  <a:gd name="connsiteX1" fmla="*/ 69739 w 2922219"/>
                  <a:gd name="connsiteY1" fmla="*/ -77 h 418547"/>
                  <a:gd name="connsiteX2" fmla="*/ 2852391 w 2922219"/>
                  <a:gd name="connsiteY2" fmla="*/ -77 h 418547"/>
                  <a:gd name="connsiteX3" fmla="*/ 2922175 w 2922219"/>
                  <a:gd name="connsiteY3" fmla="*/ 69683 h 418547"/>
                  <a:gd name="connsiteX4" fmla="*/ 2922175 w 2922219"/>
                  <a:gd name="connsiteY4" fmla="*/ 348710 h 418547"/>
                  <a:gd name="connsiteX5" fmla="*/ 2852391 w 2922219"/>
                  <a:gd name="connsiteY5" fmla="*/ 418470 h 418547"/>
                  <a:gd name="connsiteX6" fmla="*/ 69739 w 2922219"/>
                  <a:gd name="connsiteY6" fmla="*/ 418470 h 418547"/>
                  <a:gd name="connsiteX7" fmla="*/ -45 w 2922219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8547">
                    <a:moveTo>
                      <a:pt x="-45" y="69683"/>
                    </a:moveTo>
                    <a:cubicBezTo>
                      <a:pt x="-45" y="31154"/>
                      <a:pt x="31156" y="-77"/>
                      <a:pt x="69739" y="-77"/>
                    </a:cubicBezTo>
                    <a:lnTo>
                      <a:pt x="2852391" y="-77"/>
                    </a:lnTo>
                    <a:cubicBezTo>
                      <a:pt x="2890974" y="-77"/>
                      <a:pt x="2922175" y="31154"/>
                      <a:pt x="2922175" y="69683"/>
                    </a:cubicBezTo>
                    <a:lnTo>
                      <a:pt x="2922175" y="348710"/>
                    </a:lnTo>
                    <a:cubicBezTo>
                      <a:pt x="2922175" y="387239"/>
                      <a:pt x="2890974" y="418470"/>
                      <a:pt x="2852391" y="418470"/>
                    </a:cubicBezTo>
                    <a:lnTo>
                      <a:pt x="69739" y="418470"/>
                    </a:lnTo>
                    <a:cubicBezTo>
                      <a:pt x="3115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𝑖𝑛𝑡𝑓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7C2381E9-6DE9-4A8B-AC68-8C4535B03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50" y="2718218"/>
                <a:ext cx="2922219" cy="418547"/>
              </a:xfrm>
              <a:custGeom>
                <a:avLst/>
                <a:gdLst>
                  <a:gd name="connsiteX0" fmla="*/ -45 w 2922219"/>
                  <a:gd name="connsiteY0" fmla="*/ 69683 h 418547"/>
                  <a:gd name="connsiteX1" fmla="*/ 69739 w 2922219"/>
                  <a:gd name="connsiteY1" fmla="*/ -77 h 418547"/>
                  <a:gd name="connsiteX2" fmla="*/ 2852391 w 2922219"/>
                  <a:gd name="connsiteY2" fmla="*/ -77 h 418547"/>
                  <a:gd name="connsiteX3" fmla="*/ 2922175 w 2922219"/>
                  <a:gd name="connsiteY3" fmla="*/ 69683 h 418547"/>
                  <a:gd name="connsiteX4" fmla="*/ 2922175 w 2922219"/>
                  <a:gd name="connsiteY4" fmla="*/ 348710 h 418547"/>
                  <a:gd name="connsiteX5" fmla="*/ 2852391 w 2922219"/>
                  <a:gd name="connsiteY5" fmla="*/ 418470 h 418547"/>
                  <a:gd name="connsiteX6" fmla="*/ 69739 w 2922219"/>
                  <a:gd name="connsiteY6" fmla="*/ 418470 h 418547"/>
                  <a:gd name="connsiteX7" fmla="*/ -45 w 2922219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8547">
                    <a:moveTo>
                      <a:pt x="-45" y="69683"/>
                    </a:moveTo>
                    <a:cubicBezTo>
                      <a:pt x="-45" y="31154"/>
                      <a:pt x="31156" y="-77"/>
                      <a:pt x="69739" y="-77"/>
                    </a:cubicBezTo>
                    <a:lnTo>
                      <a:pt x="2852391" y="-77"/>
                    </a:lnTo>
                    <a:cubicBezTo>
                      <a:pt x="2890974" y="-77"/>
                      <a:pt x="2922175" y="31154"/>
                      <a:pt x="2922175" y="69683"/>
                    </a:cubicBezTo>
                    <a:lnTo>
                      <a:pt x="2922175" y="348710"/>
                    </a:lnTo>
                    <a:cubicBezTo>
                      <a:pt x="2922175" y="387239"/>
                      <a:pt x="2890974" y="418470"/>
                      <a:pt x="2852391" y="418470"/>
                    </a:cubicBezTo>
                    <a:lnTo>
                      <a:pt x="69739" y="418470"/>
                    </a:lnTo>
                    <a:cubicBezTo>
                      <a:pt x="3115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b="-4167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6B2DEA76-9738-41EA-B9D8-10441C9C9169}"/>
              </a:ext>
            </a:extLst>
          </p:cNvPr>
          <p:cNvSpPr/>
          <p:nvPr/>
        </p:nvSpPr>
        <p:spPr>
          <a:xfrm>
            <a:off x="10646315" y="2455675"/>
            <a:ext cx="60879" cy="263448"/>
          </a:xfrm>
          <a:custGeom>
            <a:avLst/>
            <a:gdLst>
              <a:gd name="connsiteX0" fmla="*/ 38005 w 60879"/>
              <a:gd name="connsiteY0" fmla="*/ -77 h 263448"/>
              <a:gd name="connsiteX1" fmla="*/ 38005 w 60879"/>
              <a:gd name="connsiteY1" fmla="*/ 212636 h 263448"/>
              <a:gd name="connsiteX2" fmla="*/ 22785 w 60879"/>
              <a:gd name="connsiteY2" fmla="*/ 212636 h 263448"/>
              <a:gd name="connsiteX3" fmla="*/ 22785 w 60879"/>
              <a:gd name="connsiteY3" fmla="*/ -77 h 263448"/>
              <a:gd name="connsiteX4" fmla="*/ 60835 w 60879"/>
              <a:gd name="connsiteY4" fmla="*/ 202492 h 263448"/>
              <a:gd name="connsiteX5" fmla="*/ 30395 w 60879"/>
              <a:gd name="connsiteY5" fmla="*/ 263372 h 263448"/>
              <a:gd name="connsiteX6" fmla="*/ -45 w 60879"/>
              <a:gd name="connsiteY6" fmla="*/ 202492 h 26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3448">
                <a:moveTo>
                  <a:pt x="38005" y="-77"/>
                </a:moveTo>
                <a:lnTo>
                  <a:pt x="38005" y="212636"/>
                </a:lnTo>
                <a:lnTo>
                  <a:pt x="22785" y="212636"/>
                </a:lnTo>
                <a:lnTo>
                  <a:pt x="22785" y="-77"/>
                </a:lnTo>
                <a:close/>
                <a:moveTo>
                  <a:pt x="60835" y="202492"/>
                </a:moveTo>
                <a:lnTo>
                  <a:pt x="30395" y="263372"/>
                </a:lnTo>
                <a:lnTo>
                  <a:pt x="-45" y="202492"/>
                </a:lnTo>
                <a:close/>
              </a:path>
            </a:pathLst>
          </a:custGeom>
          <a:solidFill>
            <a:srgbClr val="70AD47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91481AC-9EFE-4ED3-88DA-2E19FD1B9C87}"/>
              </a:ext>
            </a:extLst>
          </p:cNvPr>
          <p:cNvSpPr/>
          <p:nvPr/>
        </p:nvSpPr>
        <p:spPr>
          <a:xfrm>
            <a:off x="6769047" y="3403113"/>
            <a:ext cx="5372622" cy="410937"/>
          </a:xfrm>
          <a:custGeom>
            <a:avLst/>
            <a:gdLst>
              <a:gd name="connsiteX0" fmla="*/ -45 w 5372622"/>
              <a:gd name="connsiteY0" fmla="*/ -77 h 410937"/>
              <a:gd name="connsiteX1" fmla="*/ 5372578 w 5372622"/>
              <a:gd name="connsiteY1" fmla="*/ -77 h 410937"/>
              <a:gd name="connsiteX2" fmla="*/ 5372578 w 5372622"/>
              <a:gd name="connsiteY2" fmla="*/ 410860 h 410937"/>
              <a:gd name="connsiteX3" fmla="*/ -45 w 5372622"/>
              <a:gd name="connsiteY3" fmla="*/ 410860 h 41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622" h="410937">
                <a:moveTo>
                  <a:pt x="-45" y="-77"/>
                </a:moveTo>
                <a:lnTo>
                  <a:pt x="5372578" y="-77"/>
                </a:lnTo>
                <a:lnTo>
                  <a:pt x="5372578" y="410860"/>
                </a:lnTo>
                <a:lnTo>
                  <a:pt x="-45" y="410860"/>
                </a:lnTo>
                <a:close/>
              </a:path>
            </a:pathLst>
          </a:custGeom>
          <a:noFill/>
          <a:ln w="760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fr-BE" dirty="0"/>
              <a:t>Loop-1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computed</a:t>
            </a:r>
            <a:r>
              <a:rPr lang="fr-BE" dirty="0"/>
              <a:t> at last 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647C8CB7-2890-4F58-8BCA-C36876220B3E}"/>
                  </a:ext>
                </a:extLst>
              </p:cNvPr>
              <p:cNvSpPr/>
              <p:nvPr/>
            </p:nvSpPr>
            <p:spPr>
              <a:xfrm>
                <a:off x="9219450" y="4080398"/>
                <a:ext cx="2922219" cy="410937"/>
              </a:xfrm>
              <a:custGeom>
                <a:avLst/>
                <a:gdLst>
                  <a:gd name="connsiteX0" fmla="*/ -45 w 2922219"/>
                  <a:gd name="connsiteY0" fmla="*/ 68413 h 410937"/>
                  <a:gd name="connsiteX1" fmla="*/ 68445 w 2922219"/>
                  <a:gd name="connsiteY1" fmla="*/ -77 h 410937"/>
                  <a:gd name="connsiteX2" fmla="*/ 2853685 w 2922219"/>
                  <a:gd name="connsiteY2" fmla="*/ -77 h 410937"/>
                  <a:gd name="connsiteX3" fmla="*/ 2922175 w 2922219"/>
                  <a:gd name="connsiteY3" fmla="*/ 68413 h 410937"/>
                  <a:gd name="connsiteX4" fmla="*/ 2922175 w 2922219"/>
                  <a:gd name="connsiteY4" fmla="*/ 342371 h 410937"/>
                  <a:gd name="connsiteX5" fmla="*/ 2853685 w 2922219"/>
                  <a:gd name="connsiteY5" fmla="*/ 410860 h 410937"/>
                  <a:gd name="connsiteX6" fmla="*/ 68445 w 2922219"/>
                  <a:gd name="connsiteY6" fmla="*/ 410860 h 410937"/>
                  <a:gd name="connsiteX7" fmla="*/ -45 w 2922219"/>
                  <a:gd name="connsiteY7" fmla="*/ 342371 h 41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0937">
                    <a:moveTo>
                      <a:pt x="-45" y="68413"/>
                    </a:moveTo>
                    <a:cubicBezTo>
                      <a:pt x="-45" y="30591"/>
                      <a:pt x="30623" y="-77"/>
                      <a:pt x="68445" y="-77"/>
                    </a:cubicBezTo>
                    <a:lnTo>
                      <a:pt x="2853685" y="-77"/>
                    </a:lnTo>
                    <a:cubicBezTo>
                      <a:pt x="2891506" y="-77"/>
                      <a:pt x="2922175" y="30591"/>
                      <a:pt x="2922175" y="68413"/>
                    </a:cubicBezTo>
                    <a:lnTo>
                      <a:pt x="2922175" y="342371"/>
                    </a:lnTo>
                    <a:cubicBezTo>
                      <a:pt x="2922175" y="380192"/>
                      <a:pt x="2891506" y="410860"/>
                      <a:pt x="2853685" y="410860"/>
                    </a:cubicBezTo>
                    <a:lnTo>
                      <a:pt x="68445" y="410860"/>
                    </a:lnTo>
                    <a:cubicBezTo>
                      <a:pt x="30623" y="410860"/>
                      <a:pt x="-45" y="380192"/>
                      <a:pt x="-45" y="34237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𝑖𝑛𝑡𝑓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647C8CB7-2890-4F58-8BCA-C36876220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50" y="4080398"/>
                <a:ext cx="2922219" cy="410937"/>
              </a:xfrm>
              <a:custGeom>
                <a:avLst/>
                <a:gdLst>
                  <a:gd name="connsiteX0" fmla="*/ -45 w 2922219"/>
                  <a:gd name="connsiteY0" fmla="*/ 68413 h 410937"/>
                  <a:gd name="connsiteX1" fmla="*/ 68445 w 2922219"/>
                  <a:gd name="connsiteY1" fmla="*/ -77 h 410937"/>
                  <a:gd name="connsiteX2" fmla="*/ 2853685 w 2922219"/>
                  <a:gd name="connsiteY2" fmla="*/ -77 h 410937"/>
                  <a:gd name="connsiteX3" fmla="*/ 2922175 w 2922219"/>
                  <a:gd name="connsiteY3" fmla="*/ 68413 h 410937"/>
                  <a:gd name="connsiteX4" fmla="*/ 2922175 w 2922219"/>
                  <a:gd name="connsiteY4" fmla="*/ 342371 h 410937"/>
                  <a:gd name="connsiteX5" fmla="*/ 2853685 w 2922219"/>
                  <a:gd name="connsiteY5" fmla="*/ 410860 h 410937"/>
                  <a:gd name="connsiteX6" fmla="*/ 68445 w 2922219"/>
                  <a:gd name="connsiteY6" fmla="*/ 410860 h 410937"/>
                  <a:gd name="connsiteX7" fmla="*/ -45 w 2922219"/>
                  <a:gd name="connsiteY7" fmla="*/ 342371 h 41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0937">
                    <a:moveTo>
                      <a:pt x="-45" y="68413"/>
                    </a:moveTo>
                    <a:cubicBezTo>
                      <a:pt x="-45" y="30591"/>
                      <a:pt x="30623" y="-77"/>
                      <a:pt x="68445" y="-77"/>
                    </a:cubicBezTo>
                    <a:lnTo>
                      <a:pt x="2853685" y="-77"/>
                    </a:lnTo>
                    <a:cubicBezTo>
                      <a:pt x="2891506" y="-77"/>
                      <a:pt x="2922175" y="30591"/>
                      <a:pt x="2922175" y="68413"/>
                    </a:cubicBezTo>
                    <a:lnTo>
                      <a:pt x="2922175" y="342371"/>
                    </a:lnTo>
                    <a:cubicBezTo>
                      <a:pt x="2922175" y="380192"/>
                      <a:pt x="2891506" y="410860"/>
                      <a:pt x="2853685" y="410860"/>
                    </a:cubicBezTo>
                    <a:lnTo>
                      <a:pt x="68445" y="410860"/>
                    </a:lnTo>
                    <a:cubicBezTo>
                      <a:pt x="30623" y="410860"/>
                      <a:pt x="-45" y="380192"/>
                      <a:pt x="-45" y="342371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b="-5634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59C8FA14-CD6B-4238-8785-F98A183D5136}"/>
              </a:ext>
            </a:extLst>
          </p:cNvPr>
          <p:cNvSpPr/>
          <p:nvPr/>
        </p:nvSpPr>
        <p:spPr>
          <a:xfrm>
            <a:off x="10646315" y="3810245"/>
            <a:ext cx="60879" cy="263448"/>
          </a:xfrm>
          <a:custGeom>
            <a:avLst/>
            <a:gdLst>
              <a:gd name="connsiteX0" fmla="*/ 38005 w 60879"/>
              <a:gd name="connsiteY0" fmla="*/ -77 h 263448"/>
              <a:gd name="connsiteX1" fmla="*/ 38005 w 60879"/>
              <a:gd name="connsiteY1" fmla="*/ 212636 h 263448"/>
              <a:gd name="connsiteX2" fmla="*/ 22785 w 60879"/>
              <a:gd name="connsiteY2" fmla="*/ 212636 h 263448"/>
              <a:gd name="connsiteX3" fmla="*/ 22785 w 60879"/>
              <a:gd name="connsiteY3" fmla="*/ -77 h 263448"/>
              <a:gd name="connsiteX4" fmla="*/ 60835 w 60879"/>
              <a:gd name="connsiteY4" fmla="*/ 202492 h 263448"/>
              <a:gd name="connsiteX5" fmla="*/ 30395 w 60879"/>
              <a:gd name="connsiteY5" fmla="*/ 263372 h 263448"/>
              <a:gd name="connsiteX6" fmla="*/ -45 w 60879"/>
              <a:gd name="connsiteY6" fmla="*/ 202492 h 26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3448">
                <a:moveTo>
                  <a:pt x="38005" y="-77"/>
                </a:moveTo>
                <a:lnTo>
                  <a:pt x="38005" y="212636"/>
                </a:lnTo>
                <a:lnTo>
                  <a:pt x="22785" y="212636"/>
                </a:lnTo>
                <a:lnTo>
                  <a:pt x="22785" y="-77"/>
                </a:lnTo>
                <a:close/>
                <a:moveTo>
                  <a:pt x="60835" y="202492"/>
                </a:moveTo>
                <a:lnTo>
                  <a:pt x="30395" y="263372"/>
                </a:lnTo>
                <a:lnTo>
                  <a:pt x="-45" y="202492"/>
                </a:lnTo>
                <a:close/>
              </a:path>
            </a:pathLst>
          </a:custGeom>
          <a:solidFill>
            <a:srgbClr val="70AD47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729204DC-915E-43D4-A5EF-E6B12A4D7921}"/>
              </a:ext>
            </a:extLst>
          </p:cNvPr>
          <p:cNvSpPr/>
          <p:nvPr/>
        </p:nvSpPr>
        <p:spPr>
          <a:xfrm>
            <a:off x="6769047" y="4757683"/>
            <a:ext cx="5372622" cy="410937"/>
          </a:xfrm>
          <a:custGeom>
            <a:avLst/>
            <a:gdLst>
              <a:gd name="connsiteX0" fmla="*/ -45 w 5372622"/>
              <a:gd name="connsiteY0" fmla="*/ -77 h 410937"/>
              <a:gd name="connsiteX1" fmla="*/ 5372578 w 5372622"/>
              <a:gd name="connsiteY1" fmla="*/ -77 h 410937"/>
              <a:gd name="connsiteX2" fmla="*/ 5372578 w 5372622"/>
              <a:gd name="connsiteY2" fmla="*/ 410860 h 410937"/>
              <a:gd name="connsiteX3" fmla="*/ -45 w 5372622"/>
              <a:gd name="connsiteY3" fmla="*/ 410860 h 41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622" h="410937">
                <a:moveTo>
                  <a:pt x="-45" y="-77"/>
                </a:moveTo>
                <a:lnTo>
                  <a:pt x="5372578" y="-77"/>
                </a:lnTo>
                <a:lnTo>
                  <a:pt x="5372578" y="410860"/>
                </a:lnTo>
                <a:lnTo>
                  <a:pt x="-45" y="410860"/>
                </a:lnTo>
                <a:close/>
              </a:path>
            </a:pathLst>
          </a:custGeom>
          <a:noFill/>
          <a:ln w="760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fr-BE" dirty="0"/>
              <a:t>Loop-3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computed</a:t>
            </a:r>
            <a:r>
              <a:rPr lang="fr-BE" dirty="0"/>
              <a:t> first 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9E6789FB-5970-4FB8-9A77-51B4FC06497B}"/>
                  </a:ext>
                </a:extLst>
              </p:cNvPr>
              <p:cNvSpPr/>
              <p:nvPr/>
            </p:nvSpPr>
            <p:spPr>
              <a:xfrm>
                <a:off x="9569508" y="5427359"/>
                <a:ext cx="2572161" cy="418547"/>
              </a:xfrm>
              <a:custGeom>
                <a:avLst/>
                <a:gdLst>
                  <a:gd name="connsiteX0" fmla="*/ -45 w 2572161"/>
                  <a:gd name="connsiteY0" fmla="*/ 69683 h 418547"/>
                  <a:gd name="connsiteX1" fmla="*/ 69739 w 2572161"/>
                  <a:gd name="connsiteY1" fmla="*/ -77 h 418547"/>
                  <a:gd name="connsiteX2" fmla="*/ 2502334 w 2572161"/>
                  <a:gd name="connsiteY2" fmla="*/ -77 h 418547"/>
                  <a:gd name="connsiteX3" fmla="*/ 2572117 w 2572161"/>
                  <a:gd name="connsiteY3" fmla="*/ 69683 h 418547"/>
                  <a:gd name="connsiteX4" fmla="*/ 2572117 w 2572161"/>
                  <a:gd name="connsiteY4" fmla="*/ 348710 h 418547"/>
                  <a:gd name="connsiteX5" fmla="*/ 2502334 w 2572161"/>
                  <a:gd name="connsiteY5" fmla="*/ 418470 h 418547"/>
                  <a:gd name="connsiteX6" fmla="*/ 69739 w 2572161"/>
                  <a:gd name="connsiteY6" fmla="*/ 418470 h 418547"/>
                  <a:gd name="connsiteX7" fmla="*/ -45 w 2572161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2161" h="418547">
                    <a:moveTo>
                      <a:pt x="-45" y="69683"/>
                    </a:moveTo>
                    <a:cubicBezTo>
                      <a:pt x="-45" y="31154"/>
                      <a:pt x="31156" y="-77"/>
                      <a:pt x="69739" y="-77"/>
                    </a:cubicBezTo>
                    <a:lnTo>
                      <a:pt x="2502334" y="-77"/>
                    </a:lnTo>
                    <a:cubicBezTo>
                      <a:pt x="2540917" y="-77"/>
                      <a:pt x="2572117" y="31154"/>
                      <a:pt x="2572117" y="69683"/>
                    </a:cubicBezTo>
                    <a:lnTo>
                      <a:pt x="2572117" y="348710"/>
                    </a:lnTo>
                    <a:cubicBezTo>
                      <a:pt x="2572117" y="387239"/>
                      <a:pt x="2540917" y="418470"/>
                      <a:pt x="2502334" y="418470"/>
                    </a:cubicBezTo>
                    <a:lnTo>
                      <a:pt x="69739" y="418470"/>
                    </a:lnTo>
                    <a:cubicBezTo>
                      <a:pt x="3115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𝑖𝑛𝑡𝑓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9E6789FB-5970-4FB8-9A77-51B4FC064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08" y="5427359"/>
                <a:ext cx="2572161" cy="418547"/>
              </a:xfrm>
              <a:custGeom>
                <a:avLst/>
                <a:gdLst>
                  <a:gd name="connsiteX0" fmla="*/ -45 w 2572161"/>
                  <a:gd name="connsiteY0" fmla="*/ 69683 h 418547"/>
                  <a:gd name="connsiteX1" fmla="*/ 69739 w 2572161"/>
                  <a:gd name="connsiteY1" fmla="*/ -77 h 418547"/>
                  <a:gd name="connsiteX2" fmla="*/ 2502334 w 2572161"/>
                  <a:gd name="connsiteY2" fmla="*/ -77 h 418547"/>
                  <a:gd name="connsiteX3" fmla="*/ 2572117 w 2572161"/>
                  <a:gd name="connsiteY3" fmla="*/ 69683 h 418547"/>
                  <a:gd name="connsiteX4" fmla="*/ 2572117 w 2572161"/>
                  <a:gd name="connsiteY4" fmla="*/ 348710 h 418547"/>
                  <a:gd name="connsiteX5" fmla="*/ 2502334 w 2572161"/>
                  <a:gd name="connsiteY5" fmla="*/ 418470 h 418547"/>
                  <a:gd name="connsiteX6" fmla="*/ 69739 w 2572161"/>
                  <a:gd name="connsiteY6" fmla="*/ 418470 h 418547"/>
                  <a:gd name="connsiteX7" fmla="*/ -45 w 2572161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2161" h="418547">
                    <a:moveTo>
                      <a:pt x="-45" y="69683"/>
                    </a:moveTo>
                    <a:cubicBezTo>
                      <a:pt x="-45" y="31154"/>
                      <a:pt x="31156" y="-77"/>
                      <a:pt x="69739" y="-77"/>
                    </a:cubicBezTo>
                    <a:lnTo>
                      <a:pt x="2502334" y="-77"/>
                    </a:lnTo>
                    <a:cubicBezTo>
                      <a:pt x="2540917" y="-77"/>
                      <a:pt x="2572117" y="31154"/>
                      <a:pt x="2572117" y="69683"/>
                    </a:cubicBezTo>
                    <a:lnTo>
                      <a:pt x="2572117" y="348710"/>
                    </a:lnTo>
                    <a:cubicBezTo>
                      <a:pt x="2572117" y="387239"/>
                      <a:pt x="2540917" y="418470"/>
                      <a:pt x="2502334" y="418470"/>
                    </a:cubicBezTo>
                    <a:lnTo>
                      <a:pt x="69739" y="418470"/>
                    </a:lnTo>
                    <a:cubicBezTo>
                      <a:pt x="3115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DC4E7841-97FF-4E0F-9F5A-DB6B7B007DCC}"/>
              </a:ext>
            </a:extLst>
          </p:cNvPr>
          <p:cNvSpPr/>
          <p:nvPr/>
        </p:nvSpPr>
        <p:spPr>
          <a:xfrm>
            <a:off x="10821344" y="5164815"/>
            <a:ext cx="60879" cy="256143"/>
          </a:xfrm>
          <a:custGeom>
            <a:avLst/>
            <a:gdLst>
              <a:gd name="connsiteX0" fmla="*/ 38005 w 60879"/>
              <a:gd name="connsiteY0" fmla="*/ -77 h 256143"/>
              <a:gd name="connsiteX1" fmla="*/ 38005 w 60879"/>
              <a:gd name="connsiteY1" fmla="*/ 205338 h 256143"/>
              <a:gd name="connsiteX2" fmla="*/ 22785 w 60879"/>
              <a:gd name="connsiteY2" fmla="*/ 205338 h 256143"/>
              <a:gd name="connsiteX3" fmla="*/ 22785 w 60879"/>
              <a:gd name="connsiteY3" fmla="*/ -77 h 256143"/>
              <a:gd name="connsiteX4" fmla="*/ 60835 w 60879"/>
              <a:gd name="connsiteY4" fmla="*/ 195187 h 256143"/>
              <a:gd name="connsiteX5" fmla="*/ 30395 w 60879"/>
              <a:gd name="connsiteY5" fmla="*/ 256066 h 256143"/>
              <a:gd name="connsiteX6" fmla="*/ -45 w 60879"/>
              <a:gd name="connsiteY6" fmla="*/ 195187 h 2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56143">
                <a:moveTo>
                  <a:pt x="38005" y="-77"/>
                </a:moveTo>
                <a:lnTo>
                  <a:pt x="38005" y="205338"/>
                </a:lnTo>
                <a:lnTo>
                  <a:pt x="22785" y="205338"/>
                </a:lnTo>
                <a:lnTo>
                  <a:pt x="22785" y="-77"/>
                </a:lnTo>
                <a:close/>
                <a:moveTo>
                  <a:pt x="60835" y="195187"/>
                </a:moveTo>
                <a:lnTo>
                  <a:pt x="30395" y="256066"/>
                </a:lnTo>
                <a:lnTo>
                  <a:pt x="-45" y="195187"/>
                </a:lnTo>
                <a:close/>
              </a:path>
            </a:pathLst>
          </a:custGeom>
          <a:solidFill>
            <a:srgbClr val="70AD47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2076F70E-FB44-4092-9A4C-1B1ABEB75A6D}"/>
                  </a:ext>
                </a:extLst>
              </p:cNvPr>
              <p:cNvSpPr/>
              <p:nvPr/>
            </p:nvSpPr>
            <p:spPr>
              <a:xfrm>
                <a:off x="6769047" y="5434968"/>
                <a:ext cx="2572161" cy="418547"/>
              </a:xfrm>
              <a:custGeom>
                <a:avLst/>
                <a:gdLst>
                  <a:gd name="connsiteX0" fmla="*/ -45 w 2572161"/>
                  <a:gd name="connsiteY0" fmla="*/ 69683 h 418547"/>
                  <a:gd name="connsiteX1" fmla="*/ 69715 w 2572161"/>
                  <a:gd name="connsiteY1" fmla="*/ -77 h 418547"/>
                  <a:gd name="connsiteX2" fmla="*/ 2502334 w 2572161"/>
                  <a:gd name="connsiteY2" fmla="*/ -77 h 418547"/>
                  <a:gd name="connsiteX3" fmla="*/ 2572117 w 2572161"/>
                  <a:gd name="connsiteY3" fmla="*/ 69683 h 418547"/>
                  <a:gd name="connsiteX4" fmla="*/ 2572117 w 2572161"/>
                  <a:gd name="connsiteY4" fmla="*/ 348710 h 418547"/>
                  <a:gd name="connsiteX5" fmla="*/ 2502334 w 2572161"/>
                  <a:gd name="connsiteY5" fmla="*/ 418470 h 418547"/>
                  <a:gd name="connsiteX6" fmla="*/ 69715 w 2572161"/>
                  <a:gd name="connsiteY6" fmla="*/ 418470 h 418547"/>
                  <a:gd name="connsiteX7" fmla="*/ -45 w 2572161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2161" h="418547">
                    <a:moveTo>
                      <a:pt x="-45" y="69683"/>
                    </a:moveTo>
                    <a:cubicBezTo>
                      <a:pt x="-45" y="31154"/>
                      <a:pt x="31186" y="-77"/>
                      <a:pt x="69715" y="-77"/>
                    </a:cubicBezTo>
                    <a:lnTo>
                      <a:pt x="2502334" y="-77"/>
                    </a:lnTo>
                    <a:cubicBezTo>
                      <a:pt x="2540917" y="-77"/>
                      <a:pt x="2572117" y="31154"/>
                      <a:pt x="2572117" y="69683"/>
                    </a:cubicBezTo>
                    <a:lnTo>
                      <a:pt x="2572117" y="348710"/>
                    </a:lnTo>
                    <a:cubicBezTo>
                      <a:pt x="2572117" y="387239"/>
                      <a:pt x="2540917" y="418470"/>
                      <a:pt x="2502334" y="418470"/>
                    </a:cubicBezTo>
                    <a:lnTo>
                      <a:pt x="69715" y="418470"/>
                    </a:lnTo>
                    <a:cubicBezTo>
                      <a:pt x="3118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𝑖𝑛𝑡𝑓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2076F70E-FB44-4092-9A4C-1B1ABEB75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047" y="5434968"/>
                <a:ext cx="2572161" cy="418547"/>
              </a:xfrm>
              <a:custGeom>
                <a:avLst/>
                <a:gdLst>
                  <a:gd name="connsiteX0" fmla="*/ -45 w 2572161"/>
                  <a:gd name="connsiteY0" fmla="*/ 69683 h 418547"/>
                  <a:gd name="connsiteX1" fmla="*/ 69715 w 2572161"/>
                  <a:gd name="connsiteY1" fmla="*/ -77 h 418547"/>
                  <a:gd name="connsiteX2" fmla="*/ 2502334 w 2572161"/>
                  <a:gd name="connsiteY2" fmla="*/ -77 h 418547"/>
                  <a:gd name="connsiteX3" fmla="*/ 2572117 w 2572161"/>
                  <a:gd name="connsiteY3" fmla="*/ 69683 h 418547"/>
                  <a:gd name="connsiteX4" fmla="*/ 2572117 w 2572161"/>
                  <a:gd name="connsiteY4" fmla="*/ 348710 h 418547"/>
                  <a:gd name="connsiteX5" fmla="*/ 2502334 w 2572161"/>
                  <a:gd name="connsiteY5" fmla="*/ 418470 h 418547"/>
                  <a:gd name="connsiteX6" fmla="*/ 69715 w 2572161"/>
                  <a:gd name="connsiteY6" fmla="*/ 418470 h 418547"/>
                  <a:gd name="connsiteX7" fmla="*/ -45 w 2572161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2161" h="418547">
                    <a:moveTo>
                      <a:pt x="-45" y="69683"/>
                    </a:moveTo>
                    <a:cubicBezTo>
                      <a:pt x="-45" y="31154"/>
                      <a:pt x="31186" y="-77"/>
                      <a:pt x="69715" y="-77"/>
                    </a:cubicBezTo>
                    <a:lnTo>
                      <a:pt x="2502334" y="-77"/>
                    </a:lnTo>
                    <a:cubicBezTo>
                      <a:pt x="2540917" y="-77"/>
                      <a:pt x="2572117" y="31154"/>
                      <a:pt x="2572117" y="69683"/>
                    </a:cubicBezTo>
                    <a:lnTo>
                      <a:pt x="2572117" y="348710"/>
                    </a:lnTo>
                    <a:cubicBezTo>
                      <a:pt x="2572117" y="387239"/>
                      <a:pt x="2540917" y="418470"/>
                      <a:pt x="2502334" y="418470"/>
                    </a:cubicBezTo>
                    <a:lnTo>
                      <a:pt x="69715" y="418470"/>
                    </a:lnTo>
                    <a:cubicBezTo>
                      <a:pt x="3118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F3019862-E639-4167-A33B-803FAD7B7F7B}"/>
              </a:ext>
            </a:extLst>
          </p:cNvPr>
          <p:cNvSpPr/>
          <p:nvPr/>
        </p:nvSpPr>
        <p:spPr>
          <a:xfrm>
            <a:off x="8036103" y="2448065"/>
            <a:ext cx="60879" cy="944896"/>
          </a:xfrm>
          <a:custGeom>
            <a:avLst/>
            <a:gdLst>
              <a:gd name="connsiteX0" fmla="*/ 38005 w 60879"/>
              <a:gd name="connsiteY0" fmla="*/ -77 h 944896"/>
              <a:gd name="connsiteX1" fmla="*/ 38005 w 60879"/>
              <a:gd name="connsiteY1" fmla="*/ 894092 h 944896"/>
              <a:gd name="connsiteX2" fmla="*/ 22785 w 60879"/>
              <a:gd name="connsiteY2" fmla="*/ 894092 h 944896"/>
              <a:gd name="connsiteX3" fmla="*/ 22785 w 60879"/>
              <a:gd name="connsiteY3" fmla="*/ -77 h 944896"/>
              <a:gd name="connsiteX4" fmla="*/ 60835 w 60879"/>
              <a:gd name="connsiteY4" fmla="*/ 883940 h 944896"/>
              <a:gd name="connsiteX5" fmla="*/ 30395 w 60879"/>
              <a:gd name="connsiteY5" fmla="*/ 944820 h 944896"/>
              <a:gd name="connsiteX6" fmla="*/ -45 w 60879"/>
              <a:gd name="connsiteY6" fmla="*/ 883940 h 94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944896">
                <a:moveTo>
                  <a:pt x="38005" y="-77"/>
                </a:moveTo>
                <a:lnTo>
                  <a:pt x="38005" y="894092"/>
                </a:lnTo>
                <a:lnTo>
                  <a:pt x="22785" y="894092"/>
                </a:lnTo>
                <a:lnTo>
                  <a:pt x="22785" y="-77"/>
                </a:lnTo>
                <a:close/>
                <a:moveTo>
                  <a:pt x="60835" y="883940"/>
                </a:moveTo>
                <a:lnTo>
                  <a:pt x="30395" y="944820"/>
                </a:lnTo>
                <a:lnTo>
                  <a:pt x="-45" y="883940"/>
                </a:lnTo>
                <a:close/>
              </a:path>
            </a:pathLst>
          </a:custGeom>
          <a:solidFill>
            <a:srgbClr val="FF0000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35D507AC-CB81-4EB5-BDBC-CCE207AB920C}"/>
              </a:ext>
            </a:extLst>
          </p:cNvPr>
          <p:cNvSpPr/>
          <p:nvPr/>
        </p:nvSpPr>
        <p:spPr>
          <a:xfrm>
            <a:off x="8028493" y="3810245"/>
            <a:ext cx="60879" cy="944896"/>
          </a:xfrm>
          <a:custGeom>
            <a:avLst/>
            <a:gdLst>
              <a:gd name="connsiteX0" fmla="*/ 38005 w 60879"/>
              <a:gd name="connsiteY0" fmla="*/ -77 h 944896"/>
              <a:gd name="connsiteX1" fmla="*/ 38005 w 60879"/>
              <a:gd name="connsiteY1" fmla="*/ 894092 h 944896"/>
              <a:gd name="connsiteX2" fmla="*/ 22785 w 60879"/>
              <a:gd name="connsiteY2" fmla="*/ 894092 h 944896"/>
              <a:gd name="connsiteX3" fmla="*/ 22785 w 60879"/>
              <a:gd name="connsiteY3" fmla="*/ -77 h 944896"/>
              <a:gd name="connsiteX4" fmla="*/ 60835 w 60879"/>
              <a:gd name="connsiteY4" fmla="*/ 883940 h 944896"/>
              <a:gd name="connsiteX5" fmla="*/ 30395 w 60879"/>
              <a:gd name="connsiteY5" fmla="*/ 944820 h 944896"/>
              <a:gd name="connsiteX6" fmla="*/ -45 w 60879"/>
              <a:gd name="connsiteY6" fmla="*/ 883940 h 94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944896">
                <a:moveTo>
                  <a:pt x="38005" y="-77"/>
                </a:moveTo>
                <a:lnTo>
                  <a:pt x="38005" y="894092"/>
                </a:lnTo>
                <a:lnTo>
                  <a:pt x="22785" y="894092"/>
                </a:lnTo>
                <a:lnTo>
                  <a:pt x="22785" y="-77"/>
                </a:lnTo>
                <a:close/>
                <a:moveTo>
                  <a:pt x="60835" y="883940"/>
                </a:moveTo>
                <a:lnTo>
                  <a:pt x="30395" y="944820"/>
                </a:lnTo>
                <a:lnTo>
                  <a:pt x="-45" y="883940"/>
                </a:lnTo>
                <a:close/>
              </a:path>
            </a:pathLst>
          </a:custGeom>
          <a:solidFill>
            <a:srgbClr val="FF0000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BA095C89-2D25-415A-987E-B4BED34B76A7}"/>
              </a:ext>
            </a:extLst>
          </p:cNvPr>
          <p:cNvSpPr/>
          <p:nvPr/>
        </p:nvSpPr>
        <p:spPr>
          <a:xfrm>
            <a:off x="8020883" y="5164815"/>
            <a:ext cx="60879" cy="267101"/>
          </a:xfrm>
          <a:custGeom>
            <a:avLst/>
            <a:gdLst>
              <a:gd name="connsiteX0" fmla="*/ 38005 w 60879"/>
              <a:gd name="connsiteY0" fmla="*/ -77 h 267101"/>
              <a:gd name="connsiteX1" fmla="*/ 38005 w 60879"/>
              <a:gd name="connsiteY1" fmla="*/ 216289 h 267101"/>
              <a:gd name="connsiteX2" fmla="*/ 22785 w 60879"/>
              <a:gd name="connsiteY2" fmla="*/ 216289 h 267101"/>
              <a:gd name="connsiteX3" fmla="*/ 22785 w 60879"/>
              <a:gd name="connsiteY3" fmla="*/ -77 h 267101"/>
              <a:gd name="connsiteX4" fmla="*/ 60835 w 60879"/>
              <a:gd name="connsiteY4" fmla="*/ 206145 h 267101"/>
              <a:gd name="connsiteX5" fmla="*/ 30395 w 60879"/>
              <a:gd name="connsiteY5" fmla="*/ 267024 h 267101"/>
              <a:gd name="connsiteX6" fmla="*/ -45 w 60879"/>
              <a:gd name="connsiteY6" fmla="*/ 206145 h 2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7101">
                <a:moveTo>
                  <a:pt x="38005" y="-77"/>
                </a:moveTo>
                <a:lnTo>
                  <a:pt x="38005" y="216289"/>
                </a:lnTo>
                <a:lnTo>
                  <a:pt x="22785" y="216289"/>
                </a:lnTo>
                <a:lnTo>
                  <a:pt x="22785" y="-77"/>
                </a:lnTo>
                <a:close/>
                <a:moveTo>
                  <a:pt x="60835" y="206145"/>
                </a:moveTo>
                <a:lnTo>
                  <a:pt x="30395" y="267024"/>
                </a:lnTo>
                <a:lnTo>
                  <a:pt x="-45" y="206145"/>
                </a:lnTo>
                <a:close/>
              </a:path>
            </a:pathLst>
          </a:custGeom>
          <a:solidFill>
            <a:srgbClr val="FF0000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3BEFB42-B496-44A1-957B-C5D973C52E2A}"/>
              </a:ext>
            </a:extLst>
          </p:cNvPr>
          <p:cNvSpPr txBox="1"/>
          <p:nvPr/>
        </p:nvSpPr>
        <p:spPr>
          <a:xfrm>
            <a:off x="9038137" y="340050"/>
            <a:ext cx="505267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sz="1917" dirty="0">
                <a:solidFill>
                  <a:srgbClr val="70AD47"/>
                </a:solidFill>
                <a:latin typeface="Calibri"/>
                <a:cs typeface="Calibri"/>
                <a:sym typeface="Calibri"/>
                <a:rtl val="0"/>
              </a:rPr>
              <a:t>Y</a:t>
            </a:r>
            <a:r>
              <a:rPr lang="fr-FR" sz="1917" dirty="0">
                <a:solidFill>
                  <a:srgbClr val="70AD47"/>
                </a:solidFill>
                <a:latin typeface="Calibri"/>
                <a:cs typeface="Calibri"/>
                <a:sym typeface="Calibri"/>
                <a:rtl val="0"/>
              </a:rPr>
              <a:t>es</a:t>
            </a:r>
            <a:endParaRPr lang="fr-FR" sz="1917" spc="0" baseline="0" dirty="0">
              <a:solidFill>
                <a:srgbClr val="70AD47"/>
              </a:solidFill>
              <a:latin typeface="Calibri"/>
              <a:cs typeface="Calibri"/>
              <a:sym typeface="Calibri"/>
              <a:rtl val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053661F-BA2D-495E-BD90-2A32EEE540B7}"/>
              </a:ext>
            </a:extLst>
          </p:cNvPr>
          <p:cNvSpPr txBox="1"/>
          <p:nvPr/>
        </p:nvSpPr>
        <p:spPr>
          <a:xfrm>
            <a:off x="2101503" y="697717"/>
            <a:ext cx="473206" cy="38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917" spc="0" baseline="0" dirty="0">
                <a:solidFill>
                  <a:srgbClr val="FF0000"/>
                </a:solidFill>
                <a:latin typeface="Calibri"/>
                <a:cs typeface="Calibri"/>
                <a:sym typeface="Calibri"/>
                <a:rtl val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FBA06958-775D-4EE2-AA60-B9EA276D3B88}"/>
                  </a:ext>
                </a:extLst>
              </p:cNvPr>
              <p:cNvSpPr/>
              <p:nvPr/>
            </p:nvSpPr>
            <p:spPr>
              <a:xfrm>
                <a:off x="1232810" y="2035704"/>
                <a:ext cx="2922219" cy="418547"/>
              </a:xfrm>
              <a:custGeom>
                <a:avLst/>
                <a:gdLst>
                  <a:gd name="connsiteX0" fmla="*/ -45 w 2922219"/>
                  <a:gd name="connsiteY0" fmla="*/ 69683 h 418547"/>
                  <a:gd name="connsiteX1" fmla="*/ 69715 w 2922219"/>
                  <a:gd name="connsiteY1" fmla="*/ -77 h 418547"/>
                  <a:gd name="connsiteX2" fmla="*/ 2852414 w 2922219"/>
                  <a:gd name="connsiteY2" fmla="*/ -77 h 418547"/>
                  <a:gd name="connsiteX3" fmla="*/ 2922175 w 2922219"/>
                  <a:gd name="connsiteY3" fmla="*/ 69683 h 418547"/>
                  <a:gd name="connsiteX4" fmla="*/ 2922175 w 2922219"/>
                  <a:gd name="connsiteY4" fmla="*/ 348710 h 418547"/>
                  <a:gd name="connsiteX5" fmla="*/ 2852414 w 2922219"/>
                  <a:gd name="connsiteY5" fmla="*/ 418470 h 418547"/>
                  <a:gd name="connsiteX6" fmla="*/ 69715 w 2922219"/>
                  <a:gd name="connsiteY6" fmla="*/ 418470 h 418547"/>
                  <a:gd name="connsiteX7" fmla="*/ -45 w 2922219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8547">
                    <a:moveTo>
                      <a:pt x="-45" y="69683"/>
                    </a:moveTo>
                    <a:cubicBezTo>
                      <a:pt x="-45" y="31154"/>
                      <a:pt x="31186" y="-77"/>
                      <a:pt x="69715" y="-77"/>
                    </a:cubicBezTo>
                    <a:lnTo>
                      <a:pt x="2852414" y="-77"/>
                    </a:lnTo>
                    <a:cubicBezTo>
                      <a:pt x="2890943" y="-77"/>
                      <a:pt x="2922175" y="31154"/>
                      <a:pt x="2922175" y="69683"/>
                    </a:cubicBezTo>
                    <a:lnTo>
                      <a:pt x="2922175" y="348710"/>
                    </a:lnTo>
                    <a:cubicBezTo>
                      <a:pt x="2922175" y="387239"/>
                      <a:pt x="2890943" y="418470"/>
                      <a:pt x="2852414" y="418470"/>
                    </a:cubicBezTo>
                    <a:lnTo>
                      <a:pt x="69715" y="418470"/>
                    </a:lnTo>
                    <a:cubicBezTo>
                      <a:pt x="3118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𝑖𝑛𝑡𝑓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FBA06958-775D-4EE2-AA60-B9EA276D3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10" y="2035704"/>
                <a:ext cx="2922219" cy="418547"/>
              </a:xfrm>
              <a:custGeom>
                <a:avLst/>
                <a:gdLst>
                  <a:gd name="connsiteX0" fmla="*/ -45 w 2922219"/>
                  <a:gd name="connsiteY0" fmla="*/ 69683 h 418547"/>
                  <a:gd name="connsiteX1" fmla="*/ 69715 w 2922219"/>
                  <a:gd name="connsiteY1" fmla="*/ -77 h 418547"/>
                  <a:gd name="connsiteX2" fmla="*/ 2852414 w 2922219"/>
                  <a:gd name="connsiteY2" fmla="*/ -77 h 418547"/>
                  <a:gd name="connsiteX3" fmla="*/ 2922175 w 2922219"/>
                  <a:gd name="connsiteY3" fmla="*/ 69683 h 418547"/>
                  <a:gd name="connsiteX4" fmla="*/ 2922175 w 2922219"/>
                  <a:gd name="connsiteY4" fmla="*/ 348710 h 418547"/>
                  <a:gd name="connsiteX5" fmla="*/ 2852414 w 2922219"/>
                  <a:gd name="connsiteY5" fmla="*/ 418470 h 418547"/>
                  <a:gd name="connsiteX6" fmla="*/ 69715 w 2922219"/>
                  <a:gd name="connsiteY6" fmla="*/ 418470 h 418547"/>
                  <a:gd name="connsiteX7" fmla="*/ -45 w 2922219"/>
                  <a:gd name="connsiteY7" fmla="*/ 348710 h 41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22219" h="418547">
                    <a:moveTo>
                      <a:pt x="-45" y="69683"/>
                    </a:moveTo>
                    <a:cubicBezTo>
                      <a:pt x="-45" y="31154"/>
                      <a:pt x="31186" y="-77"/>
                      <a:pt x="69715" y="-77"/>
                    </a:cubicBezTo>
                    <a:lnTo>
                      <a:pt x="2852414" y="-77"/>
                    </a:lnTo>
                    <a:cubicBezTo>
                      <a:pt x="2890943" y="-77"/>
                      <a:pt x="2922175" y="31154"/>
                      <a:pt x="2922175" y="69683"/>
                    </a:cubicBezTo>
                    <a:lnTo>
                      <a:pt x="2922175" y="348710"/>
                    </a:lnTo>
                    <a:cubicBezTo>
                      <a:pt x="2922175" y="387239"/>
                      <a:pt x="2890943" y="418470"/>
                      <a:pt x="2852414" y="418470"/>
                    </a:cubicBezTo>
                    <a:lnTo>
                      <a:pt x="69715" y="418470"/>
                    </a:lnTo>
                    <a:cubicBezTo>
                      <a:pt x="31186" y="418470"/>
                      <a:pt x="-45" y="387239"/>
                      <a:pt x="-45" y="34871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b="-4167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097964D7-C92D-4B65-827D-19702E6A6ED2}"/>
              </a:ext>
            </a:extLst>
          </p:cNvPr>
          <p:cNvSpPr/>
          <p:nvPr/>
        </p:nvSpPr>
        <p:spPr>
          <a:xfrm>
            <a:off x="2663481" y="1770780"/>
            <a:ext cx="60879" cy="264924"/>
          </a:xfrm>
          <a:custGeom>
            <a:avLst/>
            <a:gdLst>
              <a:gd name="connsiteX0" fmla="*/ 38005 w 60879"/>
              <a:gd name="connsiteY0" fmla="*/ -77 h 264924"/>
              <a:gd name="connsiteX1" fmla="*/ 38005 w 60879"/>
              <a:gd name="connsiteY1" fmla="*/ 214113 h 264924"/>
              <a:gd name="connsiteX2" fmla="*/ 22785 w 60879"/>
              <a:gd name="connsiteY2" fmla="*/ 214113 h 264924"/>
              <a:gd name="connsiteX3" fmla="*/ 22785 w 60879"/>
              <a:gd name="connsiteY3" fmla="*/ -77 h 264924"/>
              <a:gd name="connsiteX4" fmla="*/ 60835 w 60879"/>
              <a:gd name="connsiteY4" fmla="*/ 203968 h 264924"/>
              <a:gd name="connsiteX5" fmla="*/ 30395 w 60879"/>
              <a:gd name="connsiteY5" fmla="*/ 264848 h 264924"/>
              <a:gd name="connsiteX6" fmla="*/ -45 w 60879"/>
              <a:gd name="connsiteY6" fmla="*/ 203968 h 26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9" h="264924">
                <a:moveTo>
                  <a:pt x="38005" y="-77"/>
                </a:moveTo>
                <a:lnTo>
                  <a:pt x="38005" y="214113"/>
                </a:lnTo>
                <a:lnTo>
                  <a:pt x="22785" y="214113"/>
                </a:lnTo>
                <a:lnTo>
                  <a:pt x="22785" y="-77"/>
                </a:lnTo>
                <a:close/>
                <a:moveTo>
                  <a:pt x="60835" y="203968"/>
                </a:moveTo>
                <a:lnTo>
                  <a:pt x="30395" y="264848"/>
                </a:lnTo>
                <a:lnTo>
                  <a:pt x="-45" y="203968"/>
                </a:lnTo>
                <a:close/>
              </a:path>
            </a:pathLst>
          </a:custGeom>
          <a:solidFill>
            <a:srgbClr val="FF0000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23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3</cp:revision>
  <dcterms:created xsi:type="dcterms:W3CDTF">2020-08-06T22:23:06Z</dcterms:created>
  <dcterms:modified xsi:type="dcterms:W3CDTF">2020-08-06T23:01:14Z</dcterms:modified>
</cp:coreProperties>
</file>