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6B3F8-602A-4410-88C5-6AA245E9CCC4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3CB2D-C3D0-47B3-951F-194CDC4B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3CB2D-C3D0-47B3-951F-194CDC4BA8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57495-6728-44BB-8C77-B725ABC9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900F7A-42B2-4B17-836F-087D331D5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17F48-D4A5-44CD-B404-53BC34B0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73F78-4E23-4354-B336-37FA82D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D2746-732C-41B3-9ED0-DBC2C4CB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F0B9C-8AB8-460E-8457-CB404559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21276-AFB5-45B3-8636-4B610BA9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91BCA-F35A-4C4B-82D6-30A9BA22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95337-C221-47F6-A406-F89587BC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5BDBD-6C7C-4E47-B035-FB0E88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80FAF9-A124-42AC-B6F6-484EFD43D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D68FB-C6AC-47F9-848E-14241F92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D87C8-E241-4EA6-A2AA-E211F60B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9EAD7-B52D-413C-8B60-0B4391A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9749B-2049-4B4C-AA87-B644BA5B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9A24A-0425-4BAC-AF3C-A4BD183A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DD7D8-C8D3-45D6-98F0-A3166860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25474-FF3F-43BF-872E-BB59AFA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3E9AA-693A-4167-AAE6-7B186389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29F5D-054D-4144-8684-B720201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171A6-6823-40BD-8267-B360410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B7BE5-FDF5-42FC-A173-435B6D24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733BA-0ECE-4BD7-9765-949ED440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2FA1C-46D7-4810-85CB-2B1324D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0FE56-4081-4905-9038-CFD3012E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4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503C6-0C0A-4A8A-B438-1BB2F43A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80375-4E11-43FA-BD9C-FD6797B14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081533-D299-4AAB-A83F-4D89DD8A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1C138E-4A8D-4924-B377-5E9FF891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D48F0-EE6E-459E-81CD-4B40DB6F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C17257-7638-4761-8F0B-8171E7B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9D146-52EA-4D86-9AAC-F0D7D3BB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19543-E6CD-48B9-93D1-7305659D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C6D07-AFB1-46E3-92A6-680390CC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0B39E0-E7C5-4BBD-B145-3787C1E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404F68-A0B2-4E91-90D0-7B30F9712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DD9C0-B348-4824-9C51-1D31E94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3B5717-88EA-4A1A-9370-217AAABB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50EA11-DEFB-4695-9D1F-E1BCADE5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8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10567-7821-4724-BE3B-4CE59C5A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89196E-B8E0-4E2D-A574-9FF196F2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CABA5-88AC-4432-A207-CF12928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41E636-7402-4C1E-909E-8AFEF4EE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95D318-04D1-4272-B8FA-7DB87220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8366B-A6EF-4BFE-A652-6C6DE7D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86681-515D-4414-A8F4-93184081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3F49C-5A02-4B02-B443-ADA1EB6E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67E14-0E83-41EF-A11D-F58EFB67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B3D6D-825E-45D1-865C-1A5455ED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DFB8E8-56EB-419B-8CA3-DBFD445C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6670BF-9B82-495F-BA0B-4E1585C9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35F6E-B0F0-4891-A752-9239BDA8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0B96C-540A-4299-A418-18D0EA5E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A79C00-C00B-4F86-A9B3-C9F292867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5881B5-5C9B-4646-AFF3-A15E573E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98031F-7937-48E6-8F65-588AF64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F0C65-7134-42F5-96F8-A4F99DB0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B6BB3E-9ED1-4CE3-B9AD-6720B09B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B2938C-4B90-4968-B915-96E13BE2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21E214-9E5D-49C3-85D2-FA50293B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8FD6F-6214-46CE-9A0E-3D4E86F7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0766-E80D-443B-8EC8-DEA2295479C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D290A-BD1A-4DD3-9DB1-2BFEED006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FBB6F-1DA0-43BE-B483-B44F37929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D8E2-2034-4C5F-9D26-C786DC8E7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2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8611ED01-86AC-4418-A7D0-B5EB0D5A5AC9}"/>
              </a:ext>
            </a:extLst>
          </p:cNvPr>
          <p:cNvGrpSpPr/>
          <p:nvPr/>
        </p:nvGrpSpPr>
        <p:grpSpPr>
          <a:xfrm>
            <a:off x="2877550" y="1819826"/>
            <a:ext cx="349776" cy="369332"/>
            <a:chOff x="4856085" y="2317072"/>
            <a:chExt cx="349776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4FF53EDA-6AD5-4094-A689-F375B91E893F}"/>
                    </a:ext>
                  </a:extLst>
                </p:cNvPr>
                <p:cNvSpPr txBox="1"/>
                <p:nvPr/>
              </p:nvSpPr>
              <p:spPr>
                <a:xfrm>
                  <a:off x="4856085" y="2317072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4FF53EDA-6AD5-4094-A689-F375B91E8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85" y="2317072"/>
                  <a:ext cx="3497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4AE29A5-2D5F-4F6A-8D6D-A5588BC8F3E1}"/>
                </a:ext>
              </a:extLst>
            </p:cNvPr>
            <p:cNvSpPr/>
            <p:nvPr/>
          </p:nvSpPr>
          <p:spPr>
            <a:xfrm>
              <a:off x="4886973" y="2357738"/>
              <a:ext cx="288000" cy="28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BC2656-7DC2-42EB-A83B-02E2EF54E792}"/>
              </a:ext>
            </a:extLst>
          </p:cNvPr>
          <p:cNvSpPr/>
          <p:nvPr/>
        </p:nvSpPr>
        <p:spPr>
          <a:xfrm>
            <a:off x="5921112" y="1840159"/>
            <a:ext cx="349776" cy="32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1F275F1-D260-4E1F-BD31-5619FAFB14A1}"/>
              </a:ext>
            </a:extLst>
          </p:cNvPr>
          <p:cNvSpPr/>
          <p:nvPr/>
        </p:nvSpPr>
        <p:spPr>
          <a:xfrm>
            <a:off x="5921112" y="4155776"/>
            <a:ext cx="349776" cy="32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524F3680-C6AE-432B-B251-DFFC56BD74F4}"/>
              </a:ext>
            </a:extLst>
          </p:cNvPr>
          <p:cNvGrpSpPr/>
          <p:nvPr/>
        </p:nvGrpSpPr>
        <p:grpSpPr>
          <a:xfrm>
            <a:off x="952620" y="1432855"/>
            <a:ext cx="1152848" cy="1151205"/>
            <a:chOff x="893220" y="1432855"/>
            <a:chExt cx="1152848" cy="1151205"/>
          </a:xfrm>
        </p:grpSpPr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428E39C8-AA66-4948-BB9F-5E3E3EF943B2}"/>
                </a:ext>
              </a:extLst>
            </p:cNvPr>
            <p:cNvSpPr/>
            <p:nvPr/>
          </p:nvSpPr>
          <p:spPr>
            <a:xfrm>
              <a:off x="1112500" y="14336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C37F7E44-E3C2-4004-B758-88E137B63700}"/>
                </a:ext>
              </a:extLst>
            </p:cNvPr>
            <p:cNvSpPr/>
            <p:nvPr/>
          </p:nvSpPr>
          <p:spPr>
            <a:xfrm>
              <a:off x="1757821" y="2076969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236242EF-5A9B-4672-B9BC-755E5A23DD0A}"/>
                </a:ext>
              </a:extLst>
            </p:cNvPr>
            <p:cNvSpPr/>
            <p:nvPr/>
          </p:nvSpPr>
          <p:spPr>
            <a:xfrm>
              <a:off x="1757821" y="186133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DAB3A977-C18A-46E8-B924-1277D9A1493E}"/>
                </a:ext>
              </a:extLst>
            </p:cNvPr>
            <p:cNvSpPr/>
            <p:nvPr/>
          </p:nvSpPr>
          <p:spPr>
            <a:xfrm>
              <a:off x="1758068" y="164808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6F8A6E02-BE7B-4153-B524-93CFB13B6092}"/>
                </a:ext>
              </a:extLst>
            </p:cNvPr>
            <p:cNvSpPr/>
            <p:nvPr/>
          </p:nvSpPr>
          <p:spPr>
            <a:xfrm>
              <a:off x="1327095" y="14336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CACB16C0-AA6D-4396-9F34-63D5C6938574}"/>
                </a:ext>
              </a:extLst>
            </p:cNvPr>
            <p:cNvSpPr/>
            <p:nvPr/>
          </p:nvSpPr>
          <p:spPr>
            <a:xfrm>
              <a:off x="1541690" y="14336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BF2D2264-7A48-4393-9326-0E7DE56D6AC3}"/>
                </a:ext>
              </a:extLst>
            </p:cNvPr>
            <p:cNvSpPr/>
            <p:nvPr/>
          </p:nvSpPr>
          <p:spPr>
            <a:xfrm>
              <a:off x="1757821" y="1432855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A0F48E50-0D98-4397-939C-AE3742C69670}"/>
                </a:ext>
              </a:extLst>
            </p:cNvPr>
            <p:cNvSpPr/>
            <p:nvPr/>
          </p:nvSpPr>
          <p:spPr>
            <a:xfrm>
              <a:off x="1040369" y="15059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E7D30734-C0F7-419B-8058-0BE727539245}"/>
                </a:ext>
              </a:extLst>
            </p:cNvPr>
            <p:cNvSpPr/>
            <p:nvPr/>
          </p:nvSpPr>
          <p:spPr>
            <a:xfrm>
              <a:off x="1685690" y="2149337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6CB80342-CFE3-4D6C-9ECA-A82B7629FDA0}"/>
                </a:ext>
              </a:extLst>
            </p:cNvPr>
            <p:cNvSpPr/>
            <p:nvPr/>
          </p:nvSpPr>
          <p:spPr>
            <a:xfrm>
              <a:off x="1685690" y="1933705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8C9925FF-2934-4780-95B3-FAE584EFDF00}"/>
                </a:ext>
              </a:extLst>
            </p:cNvPr>
            <p:cNvSpPr/>
            <p:nvPr/>
          </p:nvSpPr>
          <p:spPr>
            <a:xfrm>
              <a:off x="1685937" y="172045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BD05C8BD-2191-4C01-A953-523DAE37E8DB}"/>
                </a:ext>
              </a:extLst>
            </p:cNvPr>
            <p:cNvSpPr/>
            <p:nvPr/>
          </p:nvSpPr>
          <p:spPr>
            <a:xfrm>
              <a:off x="1254964" y="15059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EF815641-81D7-4029-AB00-00C6AEBE796F}"/>
                </a:ext>
              </a:extLst>
            </p:cNvPr>
            <p:cNvSpPr/>
            <p:nvPr/>
          </p:nvSpPr>
          <p:spPr>
            <a:xfrm>
              <a:off x="1469559" y="15059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79E8E36F-F118-4E52-91A2-7521D4F2024F}"/>
                </a:ext>
              </a:extLst>
            </p:cNvPr>
            <p:cNvSpPr/>
            <p:nvPr/>
          </p:nvSpPr>
          <p:spPr>
            <a:xfrm>
              <a:off x="1685690" y="1505222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3C1EC72B-CBF1-49EA-B954-9AFDDC0DA329}"/>
                </a:ext>
              </a:extLst>
            </p:cNvPr>
            <p:cNvSpPr/>
            <p:nvPr/>
          </p:nvSpPr>
          <p:spPr>
            <a:xfrm>
              <a:off x="968238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4E289FAD-6B18-49E4-818D-122E064112D7}"/>
                </a:ext>
              </a:extLst>
            </p:cNvPr>
            <p:cNvSpPr/>
            <p:nvPr/>
          </p:nvSpPr>
          <p:spPr>
            <a:xfrm>
              <a:off x="1613559" y="2221705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369BE6A-F9F9-4362-908C-7B71F0A54B87}"/>
                </a:ext>
              </a:extLst>
            </p:cNvPr>
            <p:cNvSpPr/>
            <p:nvPr/>
          </p:nvSpPr>
          <p:spPr>
            <a:xfrm>
              <a:off x="1613559" y="2006073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0ED34C75-D070-430C-9452-41E8CC1BA115}"/>
                </a:ext>
              </a:extLst>
            </p:cNvPr>
            <p:cNvSpPr/>
            <p:nvPr/>
          </p:nvSpPr>
          <p:spPr>
            <a:xfrm>
              <a:off x="1613806" y="179282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81AF2A18-9818-43AB-8571-DDA3CBA1AA16}"/>
                </a:ext>
              </a:extLst>
            </p:cNvPr>
            <p:cNvSpPr/>
            <p:nvPr/>
          </p:nvSpPr>
          <p:spPr>
            <a:xfrm>
              <a:off x="1182833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61E0BB59-4224-4920-AE74-EEED86B76D91}"/>
                </a:ext>
              </a:extLst>
            </p:cNvPr>
            <p:cNvSpPr/>
            <p:nvPr/>
          </p:nvSpPr>
          <p:spPr>
            <a:xfrm>
              <a:off x="1397428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7D8D12B6-B1E2-45BF-8650-B7BB8FA86C44}"/>
                </a:ext>
              </a:extLst>
            </p:cNvPr>
            <p:cNvSpPr/>
            <p:nvPr/>
          </p:nvSpPr>
          <p:spPr>
            <a:xfrm>
              <a:off x="1613559" y="1577590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C3E542C7-7201-4DB8-BB87-08FB83C50841}"/>
                </a:ext>
              </a:extLst>
            </p:cNvPr>
            <p:cNvSpPr/>
            <p:nvPr/>
          </p:nvSpPr>
          <p:spPr>
            <a:xfrm>
              <a:off x="894833" y="229606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F658F108-175A-4470-A26A-8CB8708C650D}"/>
                </a:ext>
              </a:extLst>
            </p:cNvPr>
            <p:cNvSpPr/>
            <p:nvPr/>
          </p:nvSpPr>
          <p:spPr>
            <a:xfrm>
              <a:off x="1109428" y="229606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FF7BA3C0-5BAC-4FE3-966D-6586F9426C87}"/>
                </a:ext>
              </a:extLst>
            </p:cNvPr>
            <p:cNvSpPr/>
            <p:nvPr/>
          </p:nvSpPr>
          <p:spPr>
            <a:xfrm>
              <a:off x="1324023" y="2294566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F35BE9C3-AD15-436F-9857-A60DE955CD94}"/>
                </a:ext>
              </a:extLst>
            </p:cNvPr>
            <p:cNvSpPr/>
            <p:nvPr/>
          </p:nvSpPr>
          <p:spPr>
            <a:xfrm>
              <a:off x="1540154" y="229606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AE4ABE7-7E98-4DC9-91F4-E81A2C872DEB}"/>
                </a:ext>
              </a:extLst>
            </p:cNvPr>
            <p:cNvSpPr/>
            <p:nvPr/>
          </p:nvSpPr>
          <p:spPr>
            <a:xfrm>
              <a:off x="893297" y="207935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1C814741-7AAB-4450-8270-927D675259F3}"/>
                </a:ext>
              </a:extLst>
            </p:cNvPr>
            <p:cNvSpPr/>
            <p:nvPr/>
          </p:nvSpPr>
          <p:spPr>
            <a:xfrm>
              <a:off x="1107892" y="207935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5A381F3C-D48D-41C5-9C37-53B579AA95C2}"/>
                </a:ext>
              </a:extLst>
            </p:cNvPr>
            <p:cNvSpPr/>
            <p:nvPr/>
          </p:nvSpPr>
          <p:spPr>
            <a:xfrm>
              <a:off x="1322244" y="20784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B299BF08-D72B-4940-9E60-2D11A7442374}"/>
                </a:ext>
              </a:extLst>
            </p:cNvPr>
            <p:cNvSpPr/>
            <p:nvPr/>
          </p:nvSpPr>
          <p:spPr>
            <a:xfrm>
              <a:off x="1540509" y="207755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95EAB982-56DC-4986-A92F-0F7B4128F082}"/>
                </a:ext>
              </a:extLst>
            </p:cNvPr>
            <p:cNvSpPr/>
            <p:nvPr/>
          </p:nvSpPr>
          <p:spPr>
            <a:xfrm>
              <a:off x="893220" y="18629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D81E2B53-31A3-4B38-A2D1-E8509CD6BAE6}"/>
                </a:ext>
              </a:extLst>
            </p:cNvPr>
            <p:cNvSpPr/>
            <p:nvPr/>
          </p:nvSpPr>
          <p:spPr>
            <a:xfrm>
              <a:off x="1106187" y="18629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A63CB16C-4BD5-4FA0-B038-835E128E3305}"/>
                </a:ext>
              </a:extLst>
            </p:cNvPr>
            <p:cNvSpPr/>
            <p:nvPr/>
          </p:nvSpPr>
          <p:spPr>
            <a:xfrm>
              <a:off x="1323042" y="18629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96F0523F-1412-4FBB-9663-0E07CCFB22EF}"/>
                </a:ext>
              </a:extLst>
            </p:cNvPr>
            <p:cNvSpPr/>
            <p:nvPr/>
          </p:nvSpPr>
          <p:spPr>
            <a:xfrm>
              <a:off x="1540960" y="18625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0DC6F025-D7AC-4261-9F76-DC11B641E224}"/>
                </a:ext>
              </a:extLst>
            </p:cNvPr>
            <p:cNvSpPr/>
            <p:nvPr/>
          </p:nvSpPr>
          <p:spPr>
            <a:xfrm>
              <a:off x="894833" y="1652848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D1180987-12AD-4488-AC64-9B169781C52B}"/>
                </a:ext>
              </a:extLst>
            </p:cNvPr>
            <p:cNvSpPr/>
            <p:nvPr/>
          </p:nvSpPr>
          <p:spPr>
            <a:xfrm>
              <a:off x="1106202" y="1653303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D6E67E4A-1245-449F-8194-C460910D0DA8}"/>
                </a:ext>
              </a:extLst>
            </p:cNvPr>
            <p:cNvSpPr/>
            <p:nvPr/>
          </p:nvSpPr>
          <p:spPr>
            <a:xfrm>
              <a:off x="1321996" y="165239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18CD0282-7050-4B70-9269-BDF055DEED76}"/>
                </a:ext>
              </a:extLst>
            </p:cNvPr>
            <p:cNvSpPr/>
            <p:nvPr/>
          </p:nvSpPr>
          <p:spPr>
            <a:xfrm>
              <a:off x="1538296" y="1653349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A3F2192-AA28-49F4-A25D-DC9CC48A4D26}"/>
              </a:ext>
            </a:extLst>
          </p:cNvPr>
          <p:cNvGrpSpPr/>
          <p:nvPr/>
        </p:nvGrpSpPr>
        <p:grpSpPr>
          <a:xfrm>
            <a:off x="3961308" y="1571871"/>
            <a:ext cx="1054181" cy="1048795"/>
            <a:chOff x="1068087" y="1356655"/>
            <a:chExt cx="1054181" cy="1048795"/>
          </a:xfrm>
        </p:grpSpPr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75FF10BC-D9EF-46E9-8A31-92447947FA16}"/>
                </a:ext>
              </a:extLst>
            </p:cNvPr>
            <p:cNvSpPr/>
            <p:nvPr/>
          </p:nvSpPr>
          <p:spPr>
            <a:xfrm>
              <a:off x="1834021" y="1785137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059D1204-A739-4BC4-8612-CAE2D34276B0}"/>
                </a:ext>
              </a:extLst>
            </p:cNvPr>
            <p:cNvSpPr/>
            <p:nvPr/>
          </p:nvSpPr>
          <p:spPr>
            <a:xfrm>
              <a:off x="1834268" y="157188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Cube 109">
              <a:extLst>
                <a:ext uri="{FF2B5EF4-FFF2-40B4-BE49-F238E27FC236}">
                  <a16:creationId xmlns:a16="http://schemas.microsoft.com/office/drawing/2014/main" id="{23110755-7393-41C5-98E0-F59A7E940D88}"/>
                </a:ext>
              </a:extLst>
            </p:cNvPr>
            <p:cNvSpPr/>
            <p:nvPr/>
          </p:nvSpPr>
          <p:spPr>
            <a:xfrm>
              <a:off x="1403295" y="13574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220E4FE5-2576-428B-8BDB-BE6AE5AEBBDB}"/>
                </a:ext>
              </a:extLst>
            </p:cNvPr>
            <p:cNvSpPr/>
            <p:nvPr/>
          </p:nvSpPr>
          <p:spPr>
            <a:xfrm>
              <a:off x="1617890" y="13574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8C186924-B714-447D-8FA6-F5B55BAB17CE}"/>
                </a:ext>
              </a:extLst>
            </p:cNvPr>
            <p:cNvSpPr/>
            <p:nvPr/>
          </p:nvSpPr>
          <p:spPr>
            <a:xfrm>
              <a:off x="1834021" y="1356655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23FDE362-480D-43F8-8A6B-ECEB159C6F5A}"/>
                </a:ext>
              </a:extLst>
            </p:cNvPr>
            <p:cNvSpPr/>
            <p:nvPr/>
          </p:nvSpPr>
          <p:spPr>
            <a:xfrm>
              <a:off x="1723790" y="1895605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10CAD693-DF78-4C4B-9737-B1A5C0C42B60}"/>
                </a:ext>
              </a:extLst>
            </p:cNvPr>
            <p:cNvSpPr/>
            <p:nvPr/>
          </p:nvSpPr>
          <p:spPr>
            <a:xfrm>
              <a:off x="1724037" y="168235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5A4DBC8E-BF95-4D55-817D-CC27577942CB}"/>
                </a:ext>
              </a:extLst>
            </p:cNvPr>
            <p:cNvSpPr/>
            <p:nvPr/>
          </p:nvSpPr>
          <p:spPr>
            <a:xfrm>
              <a:off x="1293064" y="14678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F1EB39B8-2C30-4C06-8A71-01A702319A02}"/>
                </a:ext>
              </a:extLst>
            </p:cNvPr>
            <p:cNvSpPr/>
            <p:nvPr/>
          </p:nvSpPr>
          <p:spPr>
            <a:xfrm>
              <a:off x="1507659" y="14678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2EA8BF48-8B56-436C-A306-41EF94635FB8}"/>
                </a:ext>
              </a:extLst>
            </p:cNvPr>
            <p:cNvSpPr/>
            <p:nvPr/>
          </p:nvSpPr>
          <p:spPr>
            <a:xfrm>
              <a:off x="1723790" y="1467122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742AE36D-CDBD-4DF0-8646-34FEF3CAB90C}"/>
                </a:ext>
              </a:extLst>
            </p:cNvPr>
            <p:cNvSpPr/>
            <p:nvPr/>
          </p:nvSpPr>
          <p:spPr>
            <a:xfrm>
              <a:off x="1613559" y="2006073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D6824B60-1744-4EE0-90B9-26D0107E217C}"/>
                </a:ext>
              </a:extLst>
            </p:cNvPr>
            <p:cNvSpPr/>
            <p:nvPr/>
          </p:nvSpPr>
          <p:spPr>
            <a:xfrm>
              <a:off x="1613806" y="179282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28B2785B-D493-40F4-9E6A-41859C788A66}"/>
                </a:ext>
              </a:extLst>
            </p:cNvPr>
            <p:cNvSpPr/>
            <p:nvPr/>
          </p:nvSpPr>
          <p:spPr>
            <a:xfrm>
              <a:off x="1182833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1149BB99-BF60-4E55-8031-B44AFE531041}"/>
                </a:ext>
              </a:extLst>
            </p:cNvPr>
            <p:cNvSpPr/>
            <p:nvPr/>
          </p:nvSpPr>
          <p:spPr>
            <a:xfrm>
              <a:off x="1397428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C55CF7C6-1103-4A36-89C3-2786F4605B41}"/>
                </a:ext>
              </a:extLst>
            </p:cNvPr>
            <p:cNvSpPr/>
            <p:nvPr/>
          </p:nvSpPr>
          <p:spPr>
            <a:xfrm>
              <a:off x="1613559" y="1577590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E1335B20-C8F8-4615-9618-B939AAFC5F3C}"/>
                </a:ext>
              </a:extLst>
            </p:cNvPr>
            <p:cNvSpPr/>
            <p:nvPr/>
          </p:nvSpPr>
          <p:spPr>
            <a:xfrm>
              <a:off x="1069792" y="2117450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2B64BEC1-B470-4B88-A51D-AC250F205649}"/>
                </a:ext>
              </a:extLst>
            </p:cNvPr>
            <p:cNvSpPr/>
            <p:nvPr/>
          </p:nvSpPr>
          <p:spPr>
            <a:xfrm>
              <a:off x="1284144" y="21165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DB737B46-3332-4709-9FAB-832027B7FF98}"/>
                </a:ext>
              </a:extLst>
            </p:cNvPr>
            <p:cNvSpPr/>
            <p:nvPr/>
          </p:nvSpPr>
          <p:spPr>
            <a:xfrm>
              <a:off x="1502409" y="211565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FE13E796-5283-4D04-9E15-2E6D14E5ADCE}"/>
                </a:ext>
              </a:extLst>
            </p:cNvPr>
            <p:cNvSpPr/>
            <p:nvPr/>
          </p:nvSpPr>
          <p:spPr>
            <a:xfrm>
              <a:off x="1068087" y="19010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3142BFC1-FD6F-46C5-9931-E858494B1455}"/>
                </a:ext>
              </a:extLst>
            </p:cNvPr>
            <p:cNvSpPr/>
            <p:nvPr/>
          </p:nvSpPr>
          <p:spPr>
            <a:xfrm>
              <a:off x="1284942" y="19010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09DD1160-DE31-494C-AEF9-B8143BB5656F}"/>
                </a:ext>
              </a:extLst>
            </p:cNvPr>
            <p:cNvSpPr/>
            <p:nvPr/>
          </p:nvSpPr>
          <p:spPr>
            <a:xfrm>
              <a:off x="1502860" y="19006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Cube 139">
              <a:extLst>
                <a:ext uri="{FF2B5EF4-FFF2-40B4-BE49-F238E27FC236}">
                  <a16:creationId xmlns:a16="http://schemas.microsoft.com/office/drawing/2014/main" id="{997130B1-CCED-4DE4-8720-9E41D2BECCBB}"/>
                </a:ext>
              </a:extLst>
            </p:cNvPr>
            <p:cNvSpPr/>
            <p:nvPr/>
          </p:nvSpPr>
          <p:spPr>
            <a:xfrm>
              <a:off x="1068102" y="1691403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Cube 140">
              <a:extLst>
                <a:ext uri="{FF2B5EF4-FFF2-40B4-BE49-F238E27FC236}">
                  <a16:creationId xmlns:a16="http://schemas.microsoft.com/office/drawing/2014/main" id="{21905652-BF0A-4D66-AE7F-5E3917D84260}"/>
                </a:ext>
              </a:extLst>
            </p:cNvPr>
            <p:cNvSpPr/>
            <p:nvPr/>
          </p:nvSpPr>
          <p:spPr>
            <a:xfrm>
              <a:off x="1283896" y="169049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Cube 141">
              <a:extLst>
                <a:ext uri="{FF2B5EF4-FFF2-40B4-BE49-F238E27FC236}">
                  <a16:creationId xmlns:a16="http://schemas.microsoft.com/office/drawing/2014/main" id="{CD027A89-91C5-4223-BD4E-6FEC3787D1C9}"/>
                </a:ext>
              </a:extLst>
            </p:cNvPr>
            <p:cNvSpPr/>
            <p:nvPr/>
          </p:nvSpPr>
          <p:spPr>
            <a:xfrm>
              <a:off x="1500196" y="1691449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B47453F5-1EF8-439A-9C12-1DECF6BF25F8}"/>
              </a:ext>
            </a:extLst>
          </p:cNvPr>
          <p:cNvGrpSpPr/>
          <p:nvPr/>
        </p:nvGrpSpPr>
        <p:grpSpPr>
          <a:xfrm>
            <a:off x="7176511" y="1715871"/>
            <a:ext cx="724072" cy="718080"/>
            <a:chOff x="1321996" y="1432855"/>
            <a:chExt cx="724072" cy="718080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6CD4AB3E-B3F5-4FB3-B032-58C5C9F8A76B}"/>
                </a:ext>
              </a:extLst>
            </p:cNvPr>
            <p:cNvSpPr/>
            <p:nvPr/>
          </p:nvSpPr>
          <p:spPr>
            <a:xfrm>
              <a:off x="1758068" y="164808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BF72E2A6-BF54-4DD9-92DA-F867BC6C600F}"/>
                </a:ext>
              </a:extLst>
            </p:cNvPr>
            <p:cNvSpPr/>
            <p:nvPr/>
          </p:nvSpPr>
          <p:spPr>
            <a:xfrm>
              <a:off x="1541690" y="14336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1099B456-72A4-409E-85ED-133D31E25574}"/>
                </a:ext>
              </a:extLst>
            </p:cNvPr>
            <p:cNvSpPr/>
            <p:nvPr/>
          </p:nvSpPr>
          <p:spPr>
            <a:xfrm>
              <a:off x="1757821" y="1432855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C4076B0B-AB9D-4BE6-92B0-FC9FFFC6F7CB}"/>
                </a:ext>
              </a:extLst>
            </p:cNvPr>
            <p:cNvSpPr/>
            <p:nvPr/>
          </p:nvSpPr>
          <p:spPr>
            <a:xfrm>
              <a:off x="1685937" y="172045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Cube 155">
              <a:extLst>
                <a:ext uri="{FF2B5EF4-FFF2-40B4-BE49-F238E27FC236}">
                  <a16:creationId xmlns:a16="http://schemas.microsoft.com/office/drawing/2014/main" id="{658E8D45-E601-4914-998F-04DCF0532FA4}"/>
                </a:ext>
              </a:extLst>
            </p:cNvPr>
            <p:cNvSpPr/>
            <p:nvPr/>
          </p:nvSpPr>
          <p:spPr>
            <a:xfrm>
              <a:off x="1469559" y="15059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Cube 156">
              <a:extLst>
                <a:ext uri="{FF2B5EF4-FFF2-40B4-BE49-F238E27FC236}">
                  <a16:creationId xmlns:a16="http://schemas.microsoft.com/office/drawing/2014/main" id="{BEF84A1A-D7D6-43A8-BC30-A2048E69CEB7}"/>
                </a:ext>
              </a:extLst>
            </p:cNvPr>
            <p:cNvSpPr/>
            <p:nvPr/>
          </p:nvSpPr>
          <p:spPr>
            <a:xfrm>
              <a:off x="1685690" y="1505222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Cube 160">
              <a:extLst>
                <a:ext uri="{FF2B5EF4-FFF2-40B4-BE49-F238E27FC236}">
                  <a16:creationId xmlns:a16="http://schemas.microsoft.com/office/drawing/2014/main" id="{B5C753F2-A1E8-40AB-B2A7-207ED38E2C4F}"/>
                </a:ext>
              </a:extLst>
            </p:cNvPr>
            <p:cNvSpPr/>
            <p:nvPr/>
          </p:nvSpPr>
          <p:spPr>
            <a:xfrm>
              <a:off x="1613806" y="179282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241A8A13-0C20-4B69-9B61-FABBC3690ED5}"/>
                </a:ext>
              </a:extLst>
            </p:cNvPr>
            <p:cNvSpPr/>
            <p:nvPr/>
          </p:nvSpPr>
          <p:spPr>
            <a:xfrm>
              <a:off x="1397428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Cube 163">
              <a:extLst>
                <a:ext uri="{FF2B5EF4-FFF2-40B4-BE49-F238E27FC236}">
                  <a16:creationId xmlns:a16="http://schemas.microsoft.com/office/drawing/2014/main" id="{4B03E982-9423-417A-B55B-276DBC536342}"/>
                </a:ext>
              </a:extLst>
            </p:cNvPr>
            <p:cNvSpPr/>
            <p:nvPr/>
          </p:nvSpPr>
          <p:spPr>
            <a:xfrm>
              <a:off x="1613559" y="1577590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Cube 174">
              <a:extLst>
                <a:ext uri="{FF2B5EF4-FFF2-40B4-BE49-F238E27FC236}">
                  <a16:creationId xmlns:a16="http://schemas.microsoft.com/office/drawing/2014/main" id="{0C5BF6A2-B884-404B-A8A5-19522FDC05DA}"/>
                </a:ext>
              </a:extLst>
            </p:cNvPr>
            <p:cNvSpPr/>
            <p:nvPr/>
          </p:nvSpPr>
          <p:spPr>
            <a:xfrm>
              <a:off x="1323042" y="18629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B03AA577-44F8-46A6-A28A-DBC6ECD763A5}"/>
                </a:ext>
              </a:extLst>
            </p:cNvPr>
            <p:cNvSpPr/>
            <p:nvPr/>
          </p:nvSpPr>
          <p:spPr>
            <a:xfrm>
              <a:off x="1540960" y="18625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Cube 178">
              <a:extLst>
                <a:ext uri="{FF2B5EF4-FFF2-40B4-BE49-F238E27FC236}">
                  <a16:creationId xmlns:a16="http://schemas.microsoft.com/office/drawing/2014/main" id="{C7070063-67C6-4DDD-9472-CDC6124F35FF}"/>
                </a:ext>
              </a:extLst>
            </p:cNvPr>
            <p:cNvSpPr/>
            <p:nvPr/>
          </p:nvSpPr>
          <p:spPr>
            <a:xfrm>
              <a:off x="1321996" y="165239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F10EA8D5-67C0-4A02-8CA4-AAF10FE349B9}"/>
                </a:ext>
              </a:extLst>
            </p:cNvPr>
            <p:cNvSpPr/>
            <p:nvPr/>
          </p:nvSpPr>
          <p:spPr>
            <a:xfrm>
              <a:off x="1538296" y="1653349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98C576B1-CD34-49D2-8356-8134E26D19B6}"/>
              </a:ext>
            </a:extLst>
          </p:cNvPr>
          <p:cNvGrpSpPr/>
          <p:nvPr/>
        </p:nvGrpSpPr>
        <p:grpSpPr>
          <a:xfrm>
            <a:off x="952620" y="4172914"/>
            <a:ext cx="724072" cy="718080"/>
            <a:chOff x="1321996" y="1432855"/>
            <a:chExt cx="724072" cy="718080"/>
          </a:xfrm>
        </p:grpSpPr>
        <p:sp>
          <p:nvSpPr>
            <p:cNvPr id="182" name="Cube 181">
              <a:extLst>
                <a:ext uri="{FF2B5EF4-FFF2-40B4-BE49-F238E27FC236}">
                  <a16:creationId xmlns:a16="http://schemas.microsoft.com/office/drawing/2014/main" id="{022CF53C-8963-4CF9-8729-F387793E7CF2}"/>
                </a:ext>
              </a:extLst>
            </p:cNvPr>
            <p:cNvSpPr/>
            <p:nvPr/>
          </p:nvSpPr>
          <p:spPr>
            <a:xfrm>
              <a:off x="1758068" y="164808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Cube 182">
              <a:extLst>
                <a:ext uri="{FF2B5EF4-FFF2-40B4-BE49-F238E27FC236}">
                  <a16:creationId xmlns:a16="http://schemas.microsoft.com/office/drawing/2014/main" id="{781D5B50-7077-4B7E-9BA4-D4D85733C337}"/>
                </a:ext>
              </a:extLst>
            </p:cNvPr>
            <p:cNvSpPr/>
            <p:nvPr/>
          </p:nvSpPr>
          <p:spPr>
            <a:xfrm>
              <a:off x="1541690" y="1433606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Cube 183">
              <a:extLst>
                <a:ext uri="{FF2B5EF4-FFF2-40B4-BE49-F238E27FC236}">
                  <a16:creationId xmlns:a16="http://schemas.microsoft.com/office/drawing/2014/main" id="{F2BB3808-FA13-442E-A93D-EF87F6F9F555}"/>
                </a:ext>
              </a:extLst>
            </p:cNvPr>
            <p:cNvSpPr/>
            <p:nvPr/>
          </p:nvSpPr>
          <p:spPr>
            <a:xfrm>
              <a:off x="1757821" y="1432855"/>
              <a:ext cx="288000" cy="288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Cube 184">
              <a:extLst>
                <a:ext uri="{FF2B5EF4-FFF2-40B4-BE49-F238E27FC236}">
                  <a16:creationId xmlns:a16="http://schemas.microsoft.com/office/drawing/2014/main" id="{4CC4714C-128F-4EC3-911D-D7D4E4E107F5}"/>
                </a:ext>
              </a:extLst>
            </p:cNvPr>
            <p:cNvSpPr/>
            <p:nvPr/>
          </p:nvSpPr>
          <p:spPr>
            <a:xfrm>
              <a:off x="1685937" y="172045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ube 185">
              <a:extLst>
                <a:ext uri="{FF2B5EF4-FFF2-40B4-BE49-F238E27FC236}">
                  <a16:creationId xmlns:a16="http://schemas.microsoft.com/office/drawing/2014/main" id="{3F3A2F3D-1E7E-42A7-BD79-6FFDA54B3302}"/>
                </a:ext>
              </a:extLst>
            </p:cNvPr>
            <p:cNvSpPr/>
            <p:nvPr/>
          </p:nvSpPr>
          <p:spPr>
            <a:xfrm>
              <a:off x="1469559" y="1505974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Cube 186">
              <a:extLst>
                <a:ext uri="{FF2B5EF4-FFF2-40B4-BE49-F238E27FC236}">
                  <a16:creationId xmlns:a16="http://schemas.microsoft.com/office/drawing/2014/main" id="{6BEB076C-2B96-4D39-B742-CD30FE3268B2}"/>
                </a:ext>
              </a:extLst>
            </p:cNvPr>
            <p:cNvSpPr/>
            <p:nvPr/>
          </p:nvSpPr>
          <p:spPr>
            <a:xfrm>
              <a:off x="1685690" y="1505222"/>
              <a:ext cx="288000" cy="288000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2F9B13FE-59F4-44AF-8F1B-7AA50C52BF48}"/>
                </a:ext>
              </a:extLst>
            </p:cNvPr>
            <p:cNvSpPr/>
            <p:nvPr/>
          </p:nvSpPr>
          <p:spPr>
            <a:xfrm>
              <a:off x="1613806" y="179282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Cube 188">
              <a:extLst>
                <a:ext uri="{FF2B5EF4-FFF2-40B4-BE49-F238E27FC236}">
                  <a16:creationId xmlns:a16="http://schemas.microsoft.com/office/drawing/2014/main" id="{64176EF2-4C50-4D0B-BC20-C3FE37600233}"/>
                </a:ext>
              </a:extLst>
            </p:cNvPr>
            <p:cNvSpPr/>
            <p:nvPr/>
          </p:nvSpPr>
          <p:spPr>
            <a:xfrm>
              <a:off x="1397428" y="1578342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Cube 189">
              <a:extLst>
                <a:ext uri="{FF2B5EF4-FFF2-40B4-BE49-F238E27FC236}">
                  <a16:creationId xmlns:a16="http://schemas.microsoft.com/office/drawing/2014/main" id="{ED8A2033-21A9-44AA-B926-42B678D69779}"/>
                </a:ext>
              </a:extLst>
            </p:cNvPr>
            <p:cNvSpPr/>
            <p:nvPr/>
          </p:nvSpPr>
          <p:spPr>
            <a:xfrm>
              <a:off x="1613559" y="1577590"/>
              <a:ext cx="288000" cy="288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606E73E5-5677-4435-BB1C-A112CD8681A1}"/>
                </a:ext>
              </a:extLst>
            </p:cNvPr>
            <p:cNvSpPr/>
            <p:nvPr/>
          </p:nvSpPr>
          <p:spPr>
            <a:xfrm>
              <a:off x="1323042" y="1862935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Cube 191">
              <a:extLst>
                <a:ext uri="{FF2B5EF4-FFF2-40B4-BE49-F238E27FC236}">
                  <a16:creationId xmlns:a16="http://schemas.microsoft.com/office/drawing/2014/main" id="{0B992B2E-1305-4A88-A46C-A802AC17BCBE}"/>
                </a:ext>
              </a:extLst>
            </p:cNvPr>
            <p:cNvSpPr/>
            <p:nvPr/>
          </p:nvSpPr>
          <p:spPr>
            <a:xfrm>
              <a:off x="1540960" y="1862541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Cube 192">
              <a:extLst>
                <a:ext uri="{FF2B5EF4-FFF2-40B4-BE49-F238E27FC236}">
                  <a16:creationId xmlns:a16="http://schemas.microsoft.com/office/drawing/2014/main" id="{0A839F90-069E-451F-A9E0-08540725C31A}"/>
                </a:ext>
              </a:extLst>
            </p:cNvPr>
            <p:cNvSpPr/>
            <p:nvPr/>
          </p:nvSpPr>
          <p:spPr>
            <a:xfrm>
              <a:off x="1321996" y="1652394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634C9AD6-666A-476B-9DE2-63655DFDCD5A}"/>
                </a:ext>
              </a:extLst>
            </p:cNvPr>
            <p:cNvSpPr/>
            <p:nvPr/>
          </p:nvSpPr>
          <p:spPr>
            <a:xfrm>
              <a:off x="1538296" y="1653349"/>
              <a:ext cx="288000" cy="288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7B531CD6-7635-4413-A9B0-65CF6CA35B18}"/>
              </a:ext>
            </a:extLst>
          </p:cNvPr>
          <p:cNvGrpSpPr/>
          <p:nvPr/>
        </p:nvGrpSpPr>
        <p:grpSpPr>
          <a:xfrm>
            <a:off x="2877550" y="4135443"/>
            <a:ext cx="349776" cy="369332"/>
            <a:chOff x="4856085" y="2317072"/>
            <a:chExt cx="349776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2C79139F-E97C-46DA-A16F-8EB03F56B604}"/>
                    </a:ext>
                  </a:extLst>
                </p:cNvPr>
                <p:cNvSpPr txBox="1"/>
                <p:nvPr/>
              </p:nvSpPr>
              <p:spPr>
                <a:xfrm>
                  <a:off x="4856085" y="2317072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2C79139F-E97C-46DA-A16F-8EB03F56B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85" y="2317072"/>
                  <a:ext cx="3497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933957BB-C62E-4AF4-8222-86E228F4ACF0}"/>
                </a:ext>
              </a:extLst>
            </p:cNvPr>
            <p:cNvSpPr/>
            <p:nvPr/>
          </p:nvSpPr>
          <p:spPr>
            <a:xfrm>
              <a:off x="4886973" y="2357738"/>
              <a:ext cx="288000" cy="28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B78F89F-8AA6-4B0A-87A2-1F857A68B419}"/>
              </a:ext>
            </a:extLst>
          </p:cNvPr>
          <p:cNvSpPr txBox="1"/>
          <p:nvPr/>
        </p:nvSpPr>
        <p:spPr>
          <a:xfrm>
            <a:off x="1027638" y="417261"/>
            <a:ext cx="11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Input </a:t>
            </a:r>
            <a:r>
              <a:rPr lang="fr-BE" dirty="0" err="1"/>
              <a:t>FMs</a:t>
            </a:r>
            <a:endParaRPr lang="fr-FR" dirty="0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6AD788D8-6E3F-4DCA-996D-BB2895B3548C}"/>
              </a:ext>
            </a:extLst>
          </p:cNvPr>
          <p:cNvSpPr txBox="1"/>
          <p:nvPr/>
        </p:nvSpPr>
        <p:spPr>
          <a:xfrm>
            <a:off x="3927673" y="417261"/>
            <a:ext cx="11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Kernels</a:t>
            </a:r>
            <a:endParaRPr lang="fr-FR" dirty="0"/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AB4DD58F-DE03-4640-B15A-4FB20A9D1E5F}"/>
              </a:ext>
            </a:extLst>
          </p:cNvPr>
          <p:cNvSpPr txBox="1"/>
          <p:nvPr/>
        </p:nvSpPr>
        <p:spPr>
          <a:xfrm>
            <a:off x="6957704" y="417261"/>
            <a:ext cx="15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Output </a:t>
            </a:r>
            <a:r>
              <a:rPr lang="fr-BE" dirty="0" err="1"/>
              <a:t>FMs</a:t>
            </a:r>
            <a:endParaRPr lang="fr-FR" dirty="0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9AA66FC6-1EC4-4766-A4C6-12BED184D7C2}"/>
              </a:ext>
            </a:extLst>
          </p:cNvPr>
          <p:cNvSpPr txBox="1"/>
          <p:nvPr/>
        </p:nvSpPr>
        <p:spPr>
          <a:xfrm>
            <a:off x="8804367" y="1824378"/>
            <a:ext cx="26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Depthwise</a:t>
            </a:r>
            <a:r>
              <a:rPr lang="fr-BE" dirty="0"/>
              <a:t> convolution</a:t>
            </a:r>
            <a:endParaRPr lang="fr-FR" dirty="0"/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81339D6B-B1CA-4DB9-95EE-E9F141A4A658}"/>
              </a:ext>
            </a:extLst>
          </p:cNvPr>
          <p:cNvSpPr txBox="1"/>
          <p:nvPr/>
        </p:nvSpPr>
        <p:spPr>
          <a:xfrm>
            <a:off x="8804367" y="4172914"/>
            <a:ext cx="26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Pointwise</a:t>
            </a:r>
            <a:r>
              <a:rPr lang="fr-BE" dirty="0"/>
              <a:t> convolution</a:t>
            </a:r>
            <a:endParaRPr lang="fr-FR" dirty="0"/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DF36F3CA-FAAE-468B-A0F7-D6E8C30D8A3B}"/>
              </a:ext>
            </a:extLst>
          </p:cNvPr>
          <p:cNvGrpSpPr/>
          <p:nvPr/>
        </p:nvGrpSpPr>
        <p:grpSpPr>
          <a:xfrm>
            <a:off x="7174775" y="3926875"/>
            <a:ext cx="797628" cy="789745"/>
            <a:chOff x="7174775" y="4460275"/>
            <a:chExt cx="797628" cy="789745"/>
          </a:xfrm>
        </p:grpSpPr>
        <p:sp>
          <p:nvSpPr>
            <p:cNvPr id="217" name="Cube 216">
              <a:extLst>
                <a:ext uri="{FF2B5EF4-FFF2-40B4-BE49-F238E27FC236}">
                  <a16:creationId xmlns:a16="http://schemas.microsoft.com/office/drawing/2014/main" id="{50EB98A9-03FB-43FA-B677-35FE254CE1A7}"/>
                </a:ext>
              </a:extLst>
            </p:cNvPr>
            <p:cNvSpPr/>
            <p:nvPr/>
          </p:nvSpPr>
          <p:spPr>
            <a:xfrm>
              <a:off x="7684403" y="4675506"/>
              <a:ext cx="288000" cy="288000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AB85F8EC-00F4-4950-BD1A-D911757FB462}"/>
                </a:ext>
              </a:extLst>
            </p:cNvPr>
            <p:cNvSpPr/>
            <p:nvPr/>
          </p:nvSpPr>
          <p:spPr>
            <a:xfrm>
              <a:off x="7465644" y="4461026"/>
              <a:ext cx="288000" cy="288000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1B32CA07-341F-48A6-99BC-2D968885C4DA}"/>
                </a:ext>
              </a:extLst>
            </p:cNvPr>
            <p:cNvSpPr/>
            <p:nvPr/>
          </p:nvSpPr>
          <p:spPr>
            <a:xfrm>
              <a:off x="7684156" y="4460275"/>
              <a:ext cx="288000" cy="288000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Cube 203">
              <a:extLst>
                <a:ext uri="{FF2B5EF4-FFF2-40B4-BE49-F238E27FC236}">
                  <a16:creationId xmlns:a16="http://schemas.microsoft.com/office/drawing/2014/main" id="{C2E08CC2-50FA-449B-BA1E-EDC162E8E276}"/>
                </a:ext>
              </a:extLst>
            </p:cNvPr>
            <p:cNvSpPr/>
            <p:nvPr/>
          </p:nvSpPr>
          <p:spPr>
            <a:xfrm>
              <a:off x="7610847" y="4747171"/>
              <a:ext cx="288000" cy="288000"/>
            </a:xfrm>
            <a:prstGeom prst="cub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Cube 204">
              <a:extLst>
                <a:ext uri="{FF2B5EF4-FFF2-40B4-BE49-F238E27FC236}">
                  <a16:creationId xmlns:a16="http://schemas.microsoft.com/office/drawing/2014/main" id="{A550BC29-8ED5-4FA3-AF88-23279166E5EA}"/>
                </a:ext>
              </a:extLst>
            </p:cNvPr>
            <p:cNvSpPr/>
            <p:nvPr/>
          </p:nvSpPr>
          <p:spPr>
            <a:xfrm>
              <a:off x="7394469" y="4532691"/>
              <a:ext cx="288000" cy="288000"/>
            </a:xfrm>
            <a:prstGeom prst="cub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C52451FC-EBF6-4956-A4DD-075454268AC8}"/>
                </a:ext>
              </a:extLst>
            </p:cNvPr>
            <p:cNvSpPr/>
            <p:nvPr/>
          </p:nvSpPr>
          <p:spPr>
            <a:xfrm>
              <a:off x="7610600" y="4531940"/>
              <a:ext cx="288000" cy="288000"/>
            </a:xfrm>
            <a:prstGeom prst="cub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ube 206">
              <a:extLst>
                <a:ext uri="{FF2B5EF4-FFF2-40B4-BE49-F238E27FC236}">
                  <a16:creationId xmlns:a16="http://schemas.microsoft.com/office/drawing/2014/main" id="{EC2F536F-5DEE-4A46-A5DF-DE767B6110E2}"/>
                </a:ext>
              </a:extLst>
            </p:cNvPr>
            <p:cNvSpPr/>
            <p:nvPr/>
          </p:nvSpPr>
          <p:spPr>
            <a:xfrm>
              <a:off x="7538716" y="4819539"/>
              <a:ext cx="288000" cy="288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Cube 207">
              <a:extLst>
                <a:ext uri="{FF2B5EF4-FFF2-40B4-BE49-F238E27FC236}">
                  <a16:creationId xmlns:a16="http://schemas.microsoft.com/office/drawing/2014/main" id="{DDB45AA5-294A-43BF-BD54-0856AAD9F246}"/>
                </a:ext>
              </a:extLst>
            </p:cNvPr>
            <p:cNvSpPr/>
            <p:nvPr/>
          </p:nvSpPr>
          <p:spPr>
            <a:xfrm>
              <a:off x="7322338" y="4605059"/>
              <a:ext cx="288000" cy="288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Cube 208">
              <a:extLst>
                <a:ext uri="{FF2B5EF4-FFF2-40B4-BE49-F238E27FC236}">
                  <a16:creationId xmlns:a16="http://schemas.microsoft.com/office/drawing/2014/main" id="{70803A73-7E57-40BA-A28E-20C0CC79A1D1}"/>
                </a:ext>
              </a:extLst>
            </p:cNvPr>
            <p:cNvSpPr/>
            <p:nvPr/>
          </p:nvSpPr>
          <p:spPr>
            <a:xfrm>
              <a:off x="7538469" y="4604307"/>
              <a:ext cx="288000" cy="288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Cube 209">
              <a:extLst>
                <a:ext uri="{FF2B5EF4-FFF2-40B4-BE49-F238E27FC236}">
                  <a16:creationId xmlns:a16="http://schemas.microsoft.com/office/drawing/2014/main" id="{668F2F3B-87A9-4384-AC1E-22C8845F9E92}"/>
                </a:ext>
              </a:extLst>
            </p:cNvPr>
            <p:cNvSpPr/>
            <p:nvPr/>
          </p:nvSpPr>
          <p:spPr>
            <a:xfrm>
              <a:off x="7466585" y="4891907"/>
              <a:ext cx="288000" cy="288000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Cube 210">
              <a:extLst>
                <a:ext uri="{FF2B5EF4-FFF2-40B4-BE49-F238E27FC236}">
                  <a16:creationId xmlns:a16="http://schemas.microsoft.com/office/drawing/2014/main" id="{C18DB719-4F94-4DD4-BA0C-34D0D1416421}"/>
                </a:ext>
              </a:extLst>
            </p:cNvPr>
            <p:cNvSpPr/>
            <p:nvPr/>
          </p:nvSpPr>
          <p:spPr>
            <a:xfrm>
              <a:off x="7250207" y="4677427"/>
              <a:ext cx="288000" cy="288000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850E73C2-ACCF-424F-B181-BA79BFFAD41C}"/>
                </a:ext>
              </a:extLst>
            </p:cNvPr>
            <p:cNvSpPr/>
            <p:nvPr/>
          </p:nvSpPr>
          <p:spPr>
            <a:xfrm>
              <a:off x="7466338" y="4676675"/>
              <a:ext cx="288000" cy="288000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Cube 212">
              <a:extLst>
                <a:ext uri="{FF2B5EF4-FFF2-40B4-BE49-F238E27FC236}">
                  <a16:creationId xmlns:a16="http://schemas.microsoft.com/office/drawing/2014/main" id="{9EF6B84F-793C-4104-BEBB-060394678F60}"/>
                </a:ext>
              </a:extLst>
            </p:cNvPr>
            <p:cNvSpPr/>
            <p:nvPr/>
          </p:nvSpPr>
          <p:spPr>
            <a:xfrm>
              <a:off x="7175821" y="4962020"/>
              <a:ext cx="288000" cy="288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ube 213">
              <a:extLst>
                <a:ext uri="{FF2B5EF4-FFF2-40B4-BE49-F238E27FC236}">
                  <a16:creationId xmlns:a16="http://schemas.microsoft.com/office/drawing/2014/main" id="{FDD4E239-55D5-4B80-8802-CA5269876291}"/>
                </a:ext>
              </a:extLst>
            </p:cNvPr>
            <p:cNvSpPr/>
            <p:nvPr/>
          </p:nvSpPr>
          <p:spPr>
            <a:xfrm>
              <a:off x="7393739" y="4961626"/>
              <a:ext cx="288000" cy="288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Cube 214">
              <a:extLst>
                <a:ext uri="{FF2B5EF4-FFF2-40B4-BE49-F238E27FC236}">
                  <a16:creationId xmlns:a16="http://schemas.microsoft.com/office/drawing/2014/main" id="{2A3A32DF-D00E-4371-A01C-5B4BA8D5350B}"/>
                </a:ext>
              </a:extLst>
            </p:cNvPr>
            <p:cNvSpPr/>
            <p:nvPr/>
          </p:nvSpPr>
          <p:spPr>
            <a:xfrm>
              <a:off x="7174775" y="4751479"/>
              <a:ext cx="288000" cy="288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Cube 215">
              <a:extLst>
                <a:ext uri="{FF2B5EF4-FFF2-40B4-BE49-F238E27FC236}">
                  <a16:creationId xmlns:a16="http://schemas.microsoft.com/office/drawing/2014/main" id="{17A43CC0-5FF0-41A2-9137-235864AD15B6}"/>
                </a:ext>
              </a:extLst>
            </p:cNvPr>
            <p:cNvSpPr/>
            <p:nvPr/>
          </p:nvSpPr>
          <p:spPr>
            <a:xfrm>
              <a:off x="7391075" y="4752434"/>
              <a:ext cx="288000" cy="288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22" name="Cube 221">
            <a:extLst>
              <a:ext uri="{FF2B5EF4-FFF2-40B4-BE49-F238E27FC236}">
                <a16:creationId xmlns:a16="http://schemas.microsoft.com/office/drawing/2014/main" id="{29197DDF-C153-4907-A3E8-B559E02F127B}"/>
              </a:ext>
            </a:extLst>
          </p:cNvPr>
          <p:cNvSpPr/>
          <p:nvPr/>
        </p:nvSpPr>
        <p:spPr>
          <a:xfrm>
            <a:off x="4332574" y="4908473"/>
            <a:ext cx="288000" cy="288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CBAFFDF5-BEF6-4B5B-8402-F56C96A4C300}"/>
              </a:ext>
            </a:extLst>
          </p:cNvPr>
          <p:cNvSpPr/>
          <p:nvPr/>
        </p:nvSpPr>
        <p:spPr>
          <a:xfrm>
            <a:off x="4260443" y="4980841"/>
            <a:ext cx="288000" cy="288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Cube 223">
            <a:extLst>
              <a:ext uri="{FF2B5EF4-FFF2-40B4-BE49-F238E27FC236}">
                <a16:creationId xmlns:a16="http://schemas.microsoft.com/office/drawing/2014/main" id="{92AFE8C1-426A-4B42-A670-E4E415F8434E}"/>
              </a:ext>
            </a:extLst>
          </p:cNvPr>
          <p:cNvSpPr/>
          <p:nvPr/>
        </p:nvSpPr>
        <p:spPr>
          <a:xfrm>
            <a:off x="4188312" y="5053209"/>
            <a:ext cx="288000" cy="288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F955395A-027C-4E3C-9D62-0AC0686A8E24}"/>
              </a:ext>
            </a:extLst>
          </p:cNvPr>
          <p:cNvSpPr/>
          <p:nvPr/>
        </p:nvSpPr>
        <p:spPr>
          <a:xfrm>
            <a:off x="4112880" y="5127261"/>
            <a:ext cx="288000" cy="288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Cube 225">
            <a:extLst>
              <a:ext uri="{FF2B5EF4-FFF2-40B4-BE49-F238E27FC236}">
                <a16:creationId xmlns:a16="http://schemas.microsoft.com/office/drawing/2014/main" id="{EA815BD6-D4D9-49E4-8E2F-6EAEC151ECC9}"/>
              </a:ext>
            </a:extLst>
          </p:cNvPr>
          <p:cNvSpPr/>
          <p:nvPr/>
        </p:nvSpPr>
        <p:spPr>
          <a:xfrm>
            <a:off x="4327220" y="4441890"/>
            <a:ext cx="288000" cy="2880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8B4953FB-655E-4D65-8449-A2F539FAD11F}"/>
              </a:ext>
            </a:extLst>
          </p:cNvPr>
          <p:cNvSpPr/>
          <p:nvPr/>
        </p:nvSpPr>
        <p:spPr>
          <a:xfrm>
            <a:off x="4255089" y="4514258"/>
            <a:ext cx="288000" cy="2880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Cube 227">
            <a:extLst>
              <a:ext uri="{FF2B5EF4-FFF2-40B4-BE49-F238E27FC236}">
                <a16:creationId xmlns:a16="http://schemas.microsoft.com/office/drawing/2014/main" id="{D196F68F-79E9-4A8E-8531-85EDBF777314}"/>
              </a:ext>
            </a:extLst>
          </p:cNvPr>
          <p:cNvSpPr/>
          <p:nvPr/>
        </p:nvSpPr>
        <p:spPr>
          <a:xfrm>
            <a:off x="4182958" y="4586626"/>
            <a:ext cx="288000" cy="2880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id="{C3577769-08EC-48F3-8797-A517632F2813}"/>
              </a:ext>
            </a:extLst>
          </p:cNvPr>
          <p:cNvSpPr/>
          <p:nvPr/>
        </p:nvSpPr>
        <p:spPr>
          <a:xfrm>
            <a:off x="4107526" y="4660678"/>
            <a:ext cx="288000" cy="28800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Cube 229">
            <a:extLst>
              <a:ext uri="{FF2B5EF4-FFF2-40B4-BE49-F238E27FC236}">
                <a16:creationId xmlns:a16="http://schemas.microsoft.com/office/drawing/2014/main" id="{C6CC1F6C-A0B2-420C-B41C-45602525C0FD}"/>
              </a:ext>
            </a:extLst>
          </p:cNvPr>
          <p:cNvSpPr/>
          <p:nvPr/>
        </p:nvSpPr>
        <p:spPr>
          <a:xfrm>
            <a:off x="4323227" y="3978536"/>
            <a:ext cx="288000" cy="288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id="{C7BF2B3F-8702-4D4C-B5C3-9F7989DC2C32}"/>
              </a:ext>
            </a:extLst>
          </p:cNvPr>
          <p:cNvSpPr/>
          <p:nvPr/>
        </p:nvSpPr>
        <p:spPr>
          <a:xfrm>
            <a:off x="4251096" y="4050904"/>
            <a:ext cx="288000" cy="288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Cube 231">
            <a:extLst>
              <a:ext uri="{FF2B5EF4-FFF2-40B4-BE49-F238E27FC236}">
                <a16:creationId xmlns:a16="http://schemas.microsoft.com/office/drawing/2014/main" id="{AEEE2E95-87CE-430D-8556-D730FC8808C7}"/>
              </a:ext>
            </a:extLst>
          </p:cNvPr>
          <p:cNvSpPr/>
          <p:nvPr/>
        </p:nvSpPr>
        <p:spPr>
          <a:xfrm>
            <a:off x="4178965" y="4123272"/>
            <a:ext cx="288000" cy="288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FD8C3798-67D3-459B-8E28-70BD2AE58C06}"/>
              </a:ext>
            </a:extLst>
          </p:cNvPr>
          <p:cNvSpPr/>
          <p:nvPr/>
        </p:nvSpPr>
        <p:spPr>
          <a:xfrm>
            <a:off x="4103533" y="4197324"/>
            <a:ext cx="288000" cy="288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Cube 233">
            <a:extLst>
              <a:ext uri="{FF2B5EF4-FFF2-40B4-BE49-F238E27FC236}">
                <a16:creationId xmlns:a16="http://schemas.microsoft.com/office/drawing/2014/main" id="{089D0DF3-0CE2-4A79-9F37-F5B05C00FA4F}"/>
              </a:ext>
            </a:extLst>
          </p:cNvPr>
          <p:cNvSpPr/>
          <p:nvPr/>
        </p:nvSpPr>
        <p:spPr>
          <a:xfrm>
            <a:off x="4295748" y="3515957"/>
            <a:ext cx="288000" cy="288000"/>
          </a:xfrm>
          <a:prstGeom prst="cub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8E518270-61B4-4228-8E79-47B6365FF1F4}"/>
              </a:ext>
            </a:extLst>
          </p:cNvPr>
          <p:cNvSpPr/>
          <p:nvPr/>
        </p:nvSpPr>
        <p:spPr>
          <a:xfrm>
            <a:off x="4223617" y="3588325"/>
            <a:ext cx="288000" cy="288000"/>
          </a:xfrm>
          <a:prstGeom prst="cub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003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Cube 235">
            <a:extLst>
              <a:ext uri="{FF2B5EF4-FFF2-40B4-BE49-F238E27FC236}">
                <a16:creationId xmlns:a16="http://schemas.microsoft.com/office/drawing/2014/main" id="{DD58B1EE-931A-470D-8AC3-3D8A5C41037A}"/>
              </a:ext>
            </a:extLst>
          </p:cNvPr>
          <p:cNvSpPr/>
          <p:nvPr/>
        </p:nvSpPr>
        <p:spPr>
          <a:xfrm>
            <a:off x="4151486" y="3660693"/>
            <a:ext cx="288000" cy="288000"/>
          </a:xfrm>
          <a:prstGeom prst="cub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88F955D7-D726-4F24-898A-66EE98DE2C32}"/>
              </a:ext>
            </a:extLst>
          </p:cNvPr>
          <p:cNvSpPr/>
          <p:nvPr/>
        </p:nvSpPr>
        <p:spPr>
          <a:xfrm>
            <a:off x="4076054" y="3734745"/>
            <a:ext cx="288000" cy="288000"/>
          </a:xfrm>
          <a:prstGeom prst="cub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003">
            <a:schemeClr val="dk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F44C66-123F-41A1-9CB6-76E1F16D7ACE}"/>
              </a:ext>
            </a:extLst>
          </p:cNvPr>
          <p:cNvSpPr/>
          <p:nvPr/>
        </p:nvSpPr>
        <p:spPr>
          <a:xfrm>
            <a:off x="4286656" y="3069951"/>
            <a:ext cx="288000" cy="288000"/>
          </a:xfrm>
          <a:prstGeom prst="cub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3F390396-BF38-41CB-91D8-78C2C2F4B6F5}"/>
              </a:ext>
            </a:extLst>
          </p:cNvPr>
          <p:cNvSpPr/>
          <p:nvPr/>
        </p:nvSpPr>
        <p:spPr>
          <a:xfrm>
            <a:off x="4214525" y="3142319"/>
            <a:ext cx="288000" cy="288000"/>
          </a:xfrm>
          <a:prstGeom prst="cub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Cube 239">
            <a:extLst>
              <a:ext uri="{FF2B5EF4-FFF2-40B4-BE49-F238E27FC236}">
                <a16:creationId xmlns:a16="http://schemas.microsoft.com/office/drawing/2014/main" id="{5AB90946-446D-457F-A022-930A0798FDBD}"/>
              </a:ext>
            </a:extLst>
          </p:cNvPr>
          <p:cNvSpPr/>
          <p:nvPr/>
        </p:nvSpPr>
        <p:spPr>
          <a:xfrm>
            <a:off x="4142394" y="3214687"/>
            <a:ext cx="288000" cy="288000"/>
          </a:xfrm>
          <a:prstGeom prst="cub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8B9DC135-8E63-4327-86AC-C95699657106}"/>
              </a:ext>
            </a:extLst>
          </p:cNvPr>
          <p:cNvSpPr/>
          <p:nvPr/>
        </p:nvSpPr>
        <p:spPr>
          <a:xfrm>
            <a:off x="4066962" y="3288739"/>
            <a:ext cx="288000" cy="288000"/>
          </a:xfrm>
          <a:prstGeom prst="cub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3" name="Connecteur : en angle 242">
            <a:extLst>
              <a:ext uri="{FF2B5EF4-FFF2-40B4-BE49-F238E27FC236}">
                <a16:creationId xmlns:a16="http://schemas.microsoft.com/office/drawing/2014/main" id="{F8DF9E32-7F98-4FF6-A455-F0FE93D853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6052" y="2882834"/>
            <a:ext cx="6214862" cy="972423"/>
          </a:xfrm>
          <a:prstGeom prst="bentConnector3">
            <a:avLst>
              <a:gd name="adj1" fmla="val 999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C5D763F0-7459-4A0F-85E8-D9F23A1B5CEE}"/>
              </a:ext>
            </a:extLst>
          </p:cNvPr>
          <p:cNvCxnSpPr>
            <a:cxnSpLocks/>
          </p:cNvCxnSpPr>
          <p:nvPr/>
        </p:nvCxnSpPr>
        <p:spPr>
          <a:xfrm flipV="1">
            <a:off x="7538207" y="2578220"/>
            <a:ext cx="0" cy="314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11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Office PowerPoint</Application>
  <PresentationFormat>Grand écran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2020-06-28T08:19:57Z</dcterms:created>
  <dcterms:modified xsi:type="dcterms:W3CDTF">2020-06-28T09:02:19Z</dcterms:modified>
</cp:coreProperties>
</file>