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D1666-0D08-4E23-9C06-039CAD6F9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C9703A-0EE4-425A-8932-17BBEA933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94E214-9C4E-4F31-8FAD-693202F2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3817-3C92-4546-A891-08A35EFE00C9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DB7BAB-B4B7-4265-ACB5-82C6C323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912269-91C8-47D5-88EF-05EED5D9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E0A8-C42A-46C6-AD0C-6F268391B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95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94079-6142-460F-A87F-10C6B9EB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257A0E-28A9-4220-BF28-135B53EA3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730C29-BA4B-4A4D-99D1-78F0D4D1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3817-3C92-4546-A891-08A35EFE00C9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3F1F1F-4865-4936-BD7F-B9B96432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3A152D-D53B-44A9-9C99-320C3B54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E0A8-C42A-46C6-AD0C-6F268391B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75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E96753-C643-40E5-8C83-F5DFCDB87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FC1CCB-6DA9-4654-90DB-9B896C0DE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517B2-B771-4F80-A215-44DBA3FB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3817-3C92-4546-A891-08A35EFE00C9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573FCA-144D-4DFA-B82E-CFCF53CC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7902A6-DF57-49A6-90F8-481A8336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E0A8-C42A-46C6-AD0C-6F268391B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96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7794-98FA-48F8-8522-360920FE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663D8-4D56-4C77-B1B2-CB3CB5EF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7AD1D4-6EDD-44E5-81A7-62C74676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3817-3C92-4546-A891-08A35EFE00C9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B9B52-F5C2-4E13-AD71-4925286E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57BAB5-E50C-4A1D-A57A-2F882EED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E0A8-C42A-46C6-AD0C-6F268391B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87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3F1C9-DF06-44B2-87FF-8AFEEAFB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84DF9C-1918-44C4-8DE6-FB8C9CA17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59FF8A-AAB3-42B0-82B3-0676FDE1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3817-3C92-4546-A891-08A35EFE00C9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A2808E-F510-410E-B47D-3814155F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D97FE5-156A-4777-990C-96EB5924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E0A8-C42A-46C6-AD0C-6F268391B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36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5E9651-640D-47F0-9768-9CB0909F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7BFD2-4896-4301-B5C1-7BBA55F1F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F36AAF-8E0A-4125-A0DC-554FFB1C1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32D507-30FB-4188-B9CC-57060CEB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3817-3C92-4546-A891-08A35EFE00C9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BD12ED-5104-440E-A00B-3D352284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A52EE9-A394-44C4-812E-A250B472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E0A8-C42A-46C6-AD0C-6F268391B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4AE11-331B-4946-8648-FF79DD43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0CEA2F-3F53-4A12-A5D0-1A15933DA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6FE713-5763-45B3-9606-A71DAF555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134861-ED79-4786-ADF5-18C0E3C00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4A218F-411E-4766-949E-312E65540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74805FE-AEF6-4F84-B3E8-8E01A0E5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3817-3C92-4546-A891-08A35EFE00C9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3C253E-4DA3-4F2B-8EC8-06AC14AA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51E9153-2F9B-4698-8ED9-E88211E8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E0A8-C42A-46C6-AD0C-6F268391B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00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4475C-09C6-4701-B633-5A7E92BC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5F5CB1-7312-456A-B478-F542327A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3817-3C92-4546-A891-08A35EFE00C9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2AAEF9-102B-475F-9EAA-09FDAEBA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8B2CEC-1472-495E-B0A8-AB627C26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E0A8-C42A-46C6-AD0C-6F268391B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34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BF4A62-A62D-49F6-9C8B-445D315F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3817-3C92-4546-A891-08A35EFE00C9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6793DB-A0B6-420A-9D79-F7312FEC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B7B05C-2F50-4FE4-9F26-4DC04F63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E0A8-C42A-46C6-AD0C-6F268391B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13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1C2E21-8D59-433E-8EAD-D47C2EB7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28AD88-779F-4EFC-A2A1-420ECA1DB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9745E9-FE74-4D2D-A1A6-229E342AC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CE8648-D875-432C-8D1F-8ED50726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3817-3C92-4546-A891-08A35EFE00C9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38BDE5-2B50-4835-828A-1C16AF2E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79D702-71BB-4063-8E86-614237AF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E0A8-C42A-46C6-AD0C-6F268391B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50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54655-6DB1-4C42-A881-D078EAAC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D83E22-194A-4337-A7DA-1311061EC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8B2E4C-F94F-4E28-950D-B37B7BFC4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D98DCF-A67C-4AAB-A0D5-EA504B83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3817-3C92-4546-A891-08A35EFE00C9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2DF567-75D6-4235-A753-6E221010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FB15B5-C504-42AA-9890-BFCC2A11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E0A8-C42A-46C6-AD0C-6F268391B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12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3A956C-317F-4C67-8010-5FE544BD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9D23D5-F197-4B97-9153-61D577C69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7A8F3-D20E-4D20-9C4C-85328AE08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33817-3C92-4546-A891-08A35EFE00C9}" type="datetimeFigureOut">
              <a:rPr lang="fr-FR" smtClean="0"/>
              <a:t>02/07/2020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199D45-FC45-4BE9-AA88-4AA73880A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E51CE9-0063-4493-9FD6-A8BF0D501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AE0A8-C42A-46C6-AD0C-6F268391B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41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45A330E3-CA2A-423C-8F5B-A340D64CEC1E}"/>
                  </a:ext>
                </a:extLst>
              </p:cNvPr>
              <p:cNvSpPr/>
              <p:nvPr/>
            </p:nvSpPr>
            <p:spPr>
              <a:xfrm>
                <a:off x="1533523" y="2279529"/>
                <a:ext cx="720000" cy="720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45A330E3-CA2A-423C-8F5B-A340D64CE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523" y="2279529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F3944C8B-E82A-4868-ACD8-703957BFD14B}"/>
                  </a:ext>
                </a:extLst>
              </p:cNvPr>
              <p:cNvSpPr/>
              <p:nvPr/>
            </p:nvSpPr>
            <p:spPr>
              <a:xfrm>
                <a:off x="1533523" y="4986579"/>
                <a:ext cx="720000" cy="720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𝑁𝑖𝑛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F3944C8B-E82A-4868-ACD8-703957BFD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523" y="4986579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>
            <a:extLst>
              <a:ext uri="{FF2B5EF4-FFF2-40B4-BE49-F238E27FC236}">
                <a16:creationId xmlns:a16="http://schemas.microsoft.com/office/drawing/2014/main" id="{58981221-D2BD-4E79-95B2-06C23011BA77}"/>
              </a:ext>
            </a:extLst>
          </p:cNvPr>
          <p:cNvSpPr/>
          <p:nvPr/>
        </p:nvSpPr>
        <p:spPr>
          <a:xfrm>
            <a:off x="1839523" y="3939054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A14F0C6-3837-42AA-9B64-475BCBB2D8D2}"/>
              </a:ext>
            </a:extLst>
          </p:cNvPr>
          <p:cNvSpPr/>
          <p:nvPr/>
        </p:nvSpPr>
        <p:spPr>
          <a:xfrm>
            <a:off x="1839523" y="341529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01994D8-67FE-486E-8198-081C73E75B0B}"/>
              </a:ext>
            </a:extLst>
          </p:cNvPr>
          <p:cNvSpPr/>
          <p:nvPr/>
        </p:nvSpPr>
        <p:spPr>
          <a:xfrm>
            <a:off x="1839523" y="4462816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B4BBCD2-A2E1-4DB4-8B77-7EA2B3ABF866}"/>
                  </a:ext>
                </a:extLst>
              </p:cNvPr>
              <p:cNvSpPr/>
              <p:nvPr/>
            </p:nvSpPr>
            <p:spPr>
              <a:xfrm>
                <a:off x="1533523" y="1143766"/>
                <a:ext cx="720000" cy="720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B4BBCD2-A2E1-4DB4-8B77-7EA2B3ABF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523" y="1143766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81819E4A-6EB2-4136-865E-D7811B839488}"/>
                  </a:ext>
                </a:extLst>
              </p:cNvPr>
              <p:cNvSpPr/>
              <p:nvPr/>
            </p:nvSpPr>
            <p:spPr>
              <a:xfrm>
                <a:off x="6096000" y="2279529"/>
                <a:ext cx="720000" cy="720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81819E4A-6EB2-4136-865E-D7811B839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79529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F9D09E72-F52D-4708-BE95-00ADEA17C0C1}"/>
                  </a:ext>
                </a:extLst>
              </p:cNvPr>
              <p:cNvSpPr/>
              <p:nvPr/>
            </p:nvSpPr>
            <p:spPr>
              <a:xfrm>
                <a:off x="6096000" y="4986579"/>
                <a:ext cx="720000" cy="720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𝑁𝑜𝑢𝑡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F9D09E72-F52D-4708-BE95-00ADEA17C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86579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 r="-8333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05ACB6C5-D6ED-49B1-BC30-39FF86C749CB}"/>
              </a:ext>
            </a:extLst>
          </p:cNvPr>
          <p:cNvSpPr/>
          <p:nvPr/>
        </p:nvSpPr>
        <p:spPr>
          <a:xfrm>
            <a:off x="6402000" y="3939054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4DA8EBC-5F17-4375-8EAA-6DDC599580C3}"/>
              </a:ext>
            </a:extLst>
          </p:cNvPr>
          <p:cNvSpPr/>
          <p:nvPr/>
        </p:nvSpPr>
        <p:spPr>
          <a:xfrm>
            <a:off x="6402000" y="341529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26532BA-7FAF-4B8D-B930-D9B37D444FEA}"/>
              </a:ext>
            </a:extLst>
          </p:cNvPr>
          <p:cNvSpPr/>
          <p:nvPr/>
        </p:nvSpPr>
        <p:spPr>
          <a:xfrm>
            <a:off x="6402000" y="4462816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7E445D0-4925-472A-BBBE-64D8B827B176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253523" y="2639529"/>
            <a:ext cx="3842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30E31A1-F7BA-4C15-B739-F5FCA751FDF8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253523" y="1503766"/>
            <a:ext cx="3842477" cy="1135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49D4336-9FCD-4C9B-94AE-964B4C74329F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2253523" y="2639529"/>
            <a:ext cx="3842477" cy="2707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568BCB6-0250-4381-A116-690CAC14C11F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2253523" y="1503766"/>
            <a:ext cx="3842477" cy="3842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C11F82D-D8F3-4384-B171-BCB0D5DD8738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2253523" y="2639529"/>
            <a:ext cx="3842477" cy="2707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744EDD2-5FD1-4D11-95EA-8989D158A116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253523" y="5346579"/>
            <a:ext cx="3842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Accolade ouvrante 35">
            <a:extLst>
              <a:ext uri="{FF2B5EF4-FFF2-40B4-BE49-F238E27FC236}">
                <a16:creationId xmlns:a16="http://schemas.microsoft.com/office/drawing/2014/main" id="{A6FC333D-A293-4EE1-A139-939FA934F19B}"/>
              </a:ext>
            </a:extLst>
          </p:cNvPr>
          <p:cNvSpPr/>
          <p:nvPr/>
        </p:nvSpPr>
        <p:spPr>
          <a:xfrm>
            <a:off x="710214" y="2279529"/>
            <a:ext cx="214532" cy="342705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519AEEE-2550-4B1A-B5DB-CE770A3B9F04}"/>
                  </a:ext>
                </a:extLst>
              </p:cNvPr>
              <p:cNvSpPr/>
              <p:nvPr/>
            </p:nvSpPr>
            <p:spPr>
              <a:xfrm>
                <a:off x="93570" y="3808388"/>
                <a:ext cx="567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519AEEE-2550-4B1A-B5DB-CE770A3B9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0" y="3808388"/>
                <a:ext cx="567463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ccolade ouvrante 37">
            <a:extLst>
              <a:ext uri="{FF2B5EF4-FFF2-40B4-BE49-F238E27FC236}">
                <a16:creationId xmlns:a16="http://schemas.microsoft.com/office/drawing/2014/main" id="{8D6DD69C-270F-4A03-B199-B5CD758A9FC8}"/>
              </a:ext>
            </a:extLst>
          </p:cNvPr>
          <p:cNvSpPr/>
          <p:nvPr/>
        </p:nvSpPr>
        <p:spPr>
          <a:xfrm flipH="1">
            <a:off x="7424777" y="2279529"/>
            <a:ext cx="194844" cy="342705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3907C18-C371-4759-BBBF-1D6F80B440D6}"/>
                  </a:ext>
                </a:extLst>
              </p:cNvPr>
              <p:cNvSpPr/>
              <p:nvPr/>
            </p:nvSpPr>
            <p:spPr>
              <a:xfrm flipH="1">
                <a:off x="7619621" y="3808388"/>
                <a:ext cx="7245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3907C18-C371-4759-BBBF-1D6F80B44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19621" y="3808388"/>
                <a:ext cx="7245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E30EFC5C-AD8A-40DC-8574-C011E4162BF9}"/>
                  </a:ext>
                </a:extLst>
              </p:cNvPr>
              <p:cNvSpPr/>
              <p:nvPr/>
            </p:nvSpPr>
            <p:spPr>
              <a:xfrm>
                <a:off x="3994761" y="1891647"/>
                <a:ext cx="360000" cy="360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55000" lnSpcReduction="20000"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E30EFC5C-AD8A-40DC-8574-C011E4162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61" y="1891647"/>
                <a:ext cx="360000" cy="36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8636E1EF-D4F9-4541-BB9E-A1BA563D0C66}"/>
                  </a:ext>
                </a:extLst>
              </p:cNvPr>
              <p:cNvSpPr/>
              <p:nvPr/>
            </p:nvSpPr>
            <p:spPr>
              <a:xfrm>
                <a:off x="3994761" y="2459528"/>
                <a:ext cx="360000" cy="360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55000" lnSpcReduction="20000"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8636E1EF-D4F9-4541-BB9E-A1BA563D0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61" y="2459528"/>
                <a:ext cx="360000" cy="36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03486B46-8205-4625-A625-13F101B2C51C}"/>
                  </a:ext>
                </a:extLst>
              </p:cNvPr>
              <p:cNvSpPr/>
              <p:nvPr/>
            </p:nvSpPr>
            <p:spPr>
              <a:xfrm>
                <a:off x="3994761" y="3245171"/>
                <a:ext cx="360000" cy="360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55000" lnSpcReduction="20000"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03486B46-8205-4625-A625-13F101B2C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61" y="3245171"/>
                <a:ext cx="360000" cy="36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DAF712F0-0AF3-4C02-9A50-949EF9403C22}"/>
                  </a:ext>
                </a:extLst>
              </p:cNvPr>
              <p:cNvSpPr/>
              <p:nvPr/>
            </p:nvSpPr>
            <p:spPr>
              <a:xfrm>
                <a:off x="3994761" y="5166579"/>
                <a:ext cx="360000" cy="360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55000" lnSpcReduction="20000"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DAF712F0-0AF3-4C02-9A50-949EF9403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61" y="5166579"/>
                <a:ext cx="360000" cy="36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45AC8D4B-E3D6-4590-862B-C2EBAE46B888}"/>
                  </a:ext>
                </a:extLst>
              </p:cNvPr>
              <p:cNvSpPr/>
              <p:nvPr/>
            </p:nvSpPr>
            <p:spPr>
              <a:xfrm>
                <a:off x="3454761" y="3441379"/>
                <a:ext cx="360000" cy="360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55000" lnSpcReduction="20000"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45AC8D4B-E3D6-4590-862B-C2EBAE46B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761" y="3441379"/>
                <a:ext cx="360000" cy="36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80C93A19-8C67-487C-B2BB-265FB0B0C307}"/>
                  </a:ext>
                </a:extLst>
              </p:cNvPr>
              <p:cNvSpPr/>
              <p:nvPr/>
            </p:nvSpPr>
            <p:spPr>
              <a:xfrm>
                <a:off x="3454761" y="4184729"/>
                <a:ext cx="360000" cy="360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55000" lnSpcReduction="20000"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80C93A19-8C67-487C-B2BB-265FB0B0C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761" y="4184729"/>
                <a:ext cx="360000" cy="36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0B3AA4F3-29B4-4FCA-9904-D9BFC518B2B0}"/>
              </a:ext>
            </a:extLst>
          </p:cNvPr>
          <p:cNvCxnSpPr>
            <a:cxnSpLocks/>
            <a:stCxn id="47" idx="4"/>
            <a:endCxn id="40" idx="0"/>
          </p:cNvCxnSpPr>
          <p:nvPr/>
        </p:nvCxnSpPr>
        <p:spPr>
          <a:xfrm flipH="1">
            <a:off x="4174761" y="1711647"/>
            <a:ext cx="3724" cy="18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17A006F8-78DA-4711-B605-6BE29FA260F0}"/>
                  </a:ext>
                </a:extLst>
              </p:cNvPr>
              <p:cNvSpPr/>
              <p:nvPr/>
            </p:nvSpPr>
            <p:spPr>
              <a:xfrm>
                <a:off x="3944485" y="1243647"/>
                <a:ext cx="468000" cy="468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85000" lnSpcReduction="10000"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17A006F8-78DA-4711-B605-6BE29FA26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485" y="1243647"/>
                <a:ext cx="468000" cy="46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E3B5A14-EBE0-4246-A52F-B2E146144C62}"/>
              </a:ext>
            </a:extLst>
          </p:cNvPr>
          <p:cNvCxnSpPr>
            <a:cxnSpLocks/>
            <a:stCxn id="51" idx="5"/>
            <a:endCxn id="41" idx="1"/>
          </p:cNvCxnSpPr>
          <p:nvPr/>
        </p:nvCxnSpPr>
        <p:spPr>
          <a:xfrm>
            <a:off x="3926224" y="2444991"/>
            <a:ext cx="121258" cy="67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40897A84-44A6-4BA6-8900-B0275C8B949A}"/>
                  </a:ext>
                </a:extLst>
              </p:cNvPr>
              <p:cNvSpPr/>
              <p:nvPr/>
            </p:nvSpPr>
            <p:spPr>
              <a:xfrm>
                <a:off x="3526761" y="2045528"/>
                <a:ext cx="468000" cy="468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85000" lnSpcReduction="10000"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40897A84-44A6-4BA6-8900-B0275C8B9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761" y="2045528"/>
                <a:ext cx="468000" cy="468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6705BE21-C947-4E7D-AE88-11EF46661C22}"/>
              </a:ext>
            </a:extLst>
          </p:cNvPr>
          <p:cNvCxnSpPr>
            <a:cxnSpLocks/>
            <a:stCxn id="56" idx="5"/>
            <a:endCxn id="45" idx="1"/>
          </p:cNvCxnSpPr>
          <p:nvPr/>
        </p:nvCxnSpPr>
        <p:spPr>
          <a:xfrm>
            <a:off x="3391496" y="4157465"/>
            <a:ext cx="115986" cy="79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8122BB98-DEFB-4548-8C23-04554A3F1DD3}"/>
                  </a:ext>
                </a:extLst>
              </p:cNvPr>
              <p:cNvSpPr/>
              <p:nvPr/>
            </p:nvSpPr>
            <p:spPr>
              <a:xfrm>
                <a:off x="3022761" y="3788730"/>
                <a:ext cx="432000" cy="432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55000" lnSpcReduction="20000"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𝑁𝑖𝑛</m:t>
                          </m:r>
                        </m:sub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8122BB98-DEFB-4548-8C23-04554A3F1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761" y="3788730"/>
                <a:ext cx="432000" cy="432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645F87EC-759E-46A7-986A-3EC722F1B27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427348" y="3122932"/>
            <a:ext cx="207413" cy="318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14B96343-62C6-44B4-BE7D-6D2780DC8F5B}"/>
                  </a:ext>
                </a:extLst>
              </p:cNvPr>
              <p:cNvSpPr/>
              <p:nvPr/>
            </p:nvSpPr>
            <p:spPr>
              <a:xfrm>
                <a:off x="3180712" y="2814336"/>
                <a:ext cx="468000" cy="468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𝑁𝑜𝑢𝑡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14B96343-62C6-44B4-BE7D-6D2780DC8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712" y="2814336"/>
                <a:ext cx="468000" cy="468000"/>
              </a:xfrm>
              <a:prstGeom prst="ellipse">
                <a:avLst/>
              </a:prstGeom>
              <a:blipFill>
                <a:blip r:embed="rId16"/>
                <a:stretch>
                  <a:fillRect r="-1250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F79B22A-3B2C-4496-B252-3460CD2C5489}"/>
              </a:ext>
            </a:extLst>
          </p:cNvPr>
          <p:cNvCxnSpPr>
            <a:cxnSpLocks/>
            <a:stCxn id="73" idx="3"/>
            <a:endCxn id="42" idx="7"/>
          </p:cNvCxnSpPr>
          <p:nvPr/>
        </p:nvCxnSpPr>
        <p:spPr>
          <a:xfrm flipH="1">
            <a:off x="4302040" y="3188310"/>
            <a:ext cx="135209" cy="109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9527BC4-BDBD-4953-9347-0597B6DF0741}"/>
                  </a:ext>
                </a:extLst>
              </p:cNvPr>
              <p:cNvSpPr/>
              <p:nvPr/>
            </p:nvSpPr>
            <p:spPr>
              <a:xfrm>
                <a:off x="4368712" y="2788847"/>
                <a:ext cx="468000" cy="468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𝑁𝑜𝑢𝑡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9527BC4-BDBD-4953-9347-0597B6DF0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712" y="2788847"/>
                <a:ext cx="468000" cy="468000"/>
              </a:xfrm>
              <a:prstGeom prst="ellipse">
                <a:avLst/>
              </a:prstGeom>
              <a:blipFill>
                <a:blip r:embed="rId17"/>
                <a:stretch>
                  <a:fillRect r="-2532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DAE55945-24E9-4652-B67B-22D789D8408C}"/>
              </a:ext>
            </a:extLst>
          </p:cNvPr>
          <p:cNvCxnSpPr>
            <a:cxnSpLocks/>
            <a:stCxn id="77" idx="0"/>
            <a:endCxn id="43" idx="4"/>
          </p:cNvCxnSpPr>
          <p:nvPr/>
        </p:nvCxnSpPr>
        <p:spPr>
          <a:xfrm flipV="1">
            <a:off x="4174109" y="5526579"/>
            <a:ext cx="652" cy="18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8FAA97F8-AA31-4778-96F7-46C41097FD56}"/>
                  </a:ext>
                </a:extLst>
              </p:cNvPr>
              <p:cNvSpPr/>
              <p:nvPr/>
            </p:nvSpPr>
            <p:spPr>
              <a:xfrm>
                <a:off x="3940109" y="5706579"/>
                <a:ext cx="468000" cy="468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𝑁𝑖𝑛</m:t>
                          </m:r>
                        </m:sub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𝑁𝑜𝑢𝑡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8FAA97F8-AA31-4778-96F7-46C41097FD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109" y="5706579"/>
                <a:ext cx="468000" cy="468000"/>
              </a:xfrm>
              <a:prstGeom prst="ellipse">
                <a:avLst/>
              </a:prstGeom>
              <a:blipFill>
                <a:blip r:embed="rId18"/>
                <a:stretch>
                  <a:fillRect r="-2500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68245E2-5F61-420D-B225-D9451429617A}"/>
                  </a:ext>
                </a:extLst>
              </p:cNvPr>
              <p:cNvSpPr/>
              <p:nvPr/>
            </p:nvSpPr>
            <p:spPr>
              <a:xfrm>
                <a:off x="93570" y="1313051"/>
                <a:ext cx="676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68245E2-5F61-420D-B225-D94514296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0" y="1313051"/>
                <a:ext cx="67672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7675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Office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4</cp:revision>
  <dcterms:created xsi:type="dcterms:W3CDTF">2020-06-27T10:08:09Z</dcterms:created>
  <dcterms:modified xsi:type="dcterms:W3CDTF">2020-07-02T19:05:12Z</dcterms:modified>
</cp:coreProperties>
</file>