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75" d="100"/>
          <a:sy n="75" d="100"/>
        </p:scale>
        <p:origin x="353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CADC-3B5F-40C9-8E2E-5B8EDEE7B5E3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E9C2D-739E-4F5F-AF52-105414E41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8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E9C2D-739E-4F5F-AF52-105414E41C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1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57FD6-8E2C-47C3-8EBD-C9ADA582B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94342-2369-4164-8BA4-A8A2C7D03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812ED-036A-41E2-83FB-7198F8D5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55286-419D-463A-8926-6C949564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C7E1A-E0AC-4FF4-B13B-C5E353DB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5019F-59C6-4186-9AE2-AC95E73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CA9E98-EAD2-490E-89F6-8DF6DC324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3774E-9A56-41BB-92FC-26FF3C21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2BE1D-515D-4888-99A3-18223BD0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FCD3D-1BE7-45FD-9534-61713890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8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BDC199-6C8C-45AC-90ED-0BB2C8544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BF0E87-64B3-4DF3-958F-1D58E57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DC6ED-83E4-4B19-8BAC-D0F7D2F2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F27A3-848D-4B78-9668-64A2C639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5A912-5061-4212-8250-117F2537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0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07280-F716-495F-803D-83198F7A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2F133-B0A5-4650-8C22-40496375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8907F0-4FE7-4E5A-AEAB-42607019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0231D-E844-4F69-8CFD-A2706DC7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590AD-B893-4763-A8A8-E9AB0212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61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5B72A-80C1-4CB9-A470-6B339C01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FBC292-136F-4D0B-8884-E74451ED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7E7EF4-8A50-4FE5-A09C-AD437CD7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1651D-6124-431B-A2BC-64068585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D925F-9E3F-40E4-AB1E-7E54FA43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5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00627-18C1-490A-8689-74A3BF00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31C9C-DC9C-49F9-AA29-E7C2DD28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AF12FF-7480-4D0C-AE80-E83AD1880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EBED86-CD88-4333-8775-3157888F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531F8E-0EE7-4674-A8CB-0549A1F5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F44BB8-C06F-4412-8842-9C0B64A7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11F26-8765-4298-889D-5648A9CC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86F17-9419-49CD-AC14-B292642F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8CED2D-D1C9-491C-A2DB-43C350DB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1891EB-23DC-470D-A4AF-E6360C989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3C6245-3447-477B-981D-D923526DC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F23358-1832-4B76-8E83-97EBCAA3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B960B2-6A27-4E1E-A3E9-CFFAC8A7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A37462-0803-41CF-9B67-320B566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71FC6-F631-4413-A555-113D5EB0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2DD89B-60A4-4189-A14A-969B1564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8BD739-E31F-43A3-9589-22AAC7FB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1B0ECD-1570-454C-84CB-141570F7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3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95935C-9427-422A-9087-875F3B6B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FA887C-651A-4674-8DA1-3DE27102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2E0521-22A5-49B8-8E53-30A3AB56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F44A-69B7-4DBC-A7BA-84C5214D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63D8A-0728-484C-B943-F8A05875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9DB7D-D2F5-422B-9836-F59732959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373FA8-D607-4CD9-BE4D-3ECE5584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6AED5B-8477-4529-B334-F3AFD80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2DDBBB-0180-48DB-A2C1-EAD599B3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6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01C47-8399-4C2D-8230-1A7CEBE0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623BF2-D72E-4C69-A735-08A91DB6E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FA84C2-C586-4A16-961D-D3A3FAED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5744D3-74D1-4EB3-9B56-B68BA259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445D64-CA2B-48AD-BC66-CB39B94B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CE2A2-A77D-4949-A0E5-07167874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45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EDE585-D84D-4832-9F2D-426A2DFF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D6379-993E-48D5-B536-E619CCE7B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E463B-72D1-45B9-BAD8-E49EED739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BC75-3DA8-46F9-A902-FA093692EF7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39656-A9AB-410D-B401-66DD95028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50DB8-DCA6-445D-9944-16CDAC5FD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D3B3-562A-40E7-BB34-F9706FC84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35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DD67F8D-0E9D-4A23-9F0A-2773D7FD99F6}"/>
              </a:ext>
            </a:extLst>
          </p:cNvPr>
          <p:cNvGrpSpPr/>
          <p:nvPr/>
        </p:nvGrpSpPr>
        <p:grpSpPr>
          <a:xfrm>
            <a:off x="420414" y="4029819"/>
            <a:ext cx="3005139" cy="2376000"/>
            <a:chOff x="169686" y="5231298"/>
            <a:chExt cx="2055278" cy="1626702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26138D37-E266-42D2-9A52-1B056B6D9D50}"/>
                </a:ext>
              </a:extLst>
            </p:cNvPr>
            <p:cNvSpPr/>
            <p:nvPr/>
          </p:nvSpPr>
          <p:spPr>
            <a:xfrm>
              <a:off x="1506472" y="5883760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C39C97C5-3D93-431C-B12C-1888C2E3F801}"/>
                </a:ext>
              </a:extLst>
            </p:cNvPr>
            <p:cNvSpPr/>
            <p:nvPr/>
          </p:nvSpPr>
          <p:spPr>
            <a:xfrm>
              <a:off x="1506472" y="56630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9DD346E8-4514-4403-A2D7-FD3EC11AF443}"/>
                </a:ext>
              </a:extLst>
            </p:cNvPr>
            <p:cNvSpPr/>
            <p:nvPr/>
          </p:nvSpPr>
          <p:spPr>
            <a:xfrm>
              <a:off x="1506472" y="54471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B630CD5-7DD4-4DE5-9ECD-6E5D5F48EE9A}"/>
                </a:ext>
              </a:extLst>
            </p:cNvPr>
            <p:cNvSpPr/>
            <p:nvPr/>
          </p:nvSpPr>
          <p:spPr>
            <a:xfrm>
              <a:off x="862287" y="52312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C0942FD4-92D4-4579-BC32-8E55E3057ABC}"/>
                </a:ext>
              </a:extLst>
            </p:cNvPr>
            <p:cNvSpPr/>
            <p:nvPr/>
          </p:nvSpPr>
          <p:spPr>
            <a:xfrm>
              <a:off x="1077566" y="52312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9BA8FC68-EBDA-4318-B6E7-2BD1E0EF412A}"/>
                </a:ext>
              </a:extLst>
            </p:cNvPr>
            <p:cNvSpPr/>
            <p:nvPr/>
          </p:nvSpPr>
          <p:spPr>
            <a:xfrm>
              <a:off x="1291706" y="52312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24199973-69EA-4719-A7B2-90A7EE0092A9}"/>
                </a:ext>
              </a:extLst>
            </p:cNvPr>
            <p:cNvSpPr/>
            <p:nvPr/>
          </p:nvSpPr>
          <p:spPr>
            <a:xfrm>
              <a:off x="1507498" y="52312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6FF2757D-50C9-470C-A67E-31735C4650F7}"/>
                </a:ext>
              </a:extLst>
            </p:cNvPr>
            <p:cNvSpPr/>
            <p:nvPr/>
          </p:nvSpPr>
          <p:spPr>
            <a:xfrm>
              <a:off x="1435508" y="5955660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66BAF3D1-26A8-48A9-8D83-CE7C4F9767F6}"/>
                </a:ext>
              </a:extLst>
            </p:cNvPr>
            <p:cNvSpPr/>
            <p:nvPr/>
          </p:nvSpPr>
          <p:spPr>
            <a:xfrm>
              <a:off x="1435193" y="57349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5284602-8EB4-4E0E-837F-D4BE72AA36B6}"/>
                </a:ext>
              </a:extLst>
            </p:cNvPr>
            <p:cNvSpPr/>
            <p:nvPr/>
          </p:nvSpPr>
          <p:spPr>
            <a:xfrm>
              <a:off x="1434878" y="55188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1947D421-BE5A-4886-9B72-82FA9956963C}"/>
                </a:ext>
              </a:extLst>
            </p:cNvPr>
            <p:cNvSpPr/>
            <p:nvPr/>
          </p:nvSpPr>
          <p:spPr>
            <a:xfrm>
              <a:off x="791009" y="53031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FE5C43BA-9FE7-4B6A-8A73-8E87AC46AE96}"/>
                </a:ext>
              </a:extLst>
            </p:cNvPr>
            <p:cNvSpPr/>
            <p:nvPr/>
          </p:nvSpPr>
          <p:spPr>
            <a:xfrm>
              <a:off x="1007221" y="53031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5618ED59-C00D-493B-A55B-C9ADC2A7CA94}"/>
                </a:ext>
              </a:extLst>
            </p:cNvPr>
            <p:cNvSpPr/>
            <p:nvPr/>
          </p:nvSpPr>
          <p:spPr>
            <a:xfrm>
              <a:off x="1217612" y="53027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24294A3-BD5B-4908-AEB2-6C948C43D7A7}"/>
                </a:ext>
              </a:extLst>
            </p:cNvPr>
            <p:cNvSpPr/>
            <p:nvPr/>
          </p:nvSpPr>
          <p:spPr>
            <a:xfrm>
              <a:off x="1434898" y="53027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437FEC1-EF45-41C3-BAB3-9EA0BEAF680A}"/>
                </a:ext>
              </a:extLst>
            </p:cNvPr>
            <p:cNvSpPr/>
            <p:nvPr/>
          </p:nvSpPr>
          <p:spPr>
            <a:xfrm>
              <a:off x="719840" y="53752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D1A67A46-AA91-4E34-B899-4352067E37DC}"/>
                </a:ext>
              </a:extLst>
            </p:cNvPr>
            <p:cNvSpPr/>
            <p:nvPr/>
          </p:nvSpPr>
          <p:spPr>
            <a:xfrm>
              <a:off x="938526" y="53752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B25C16CE-B244-4CB7-95A1-DBBB1B8B5C8B}"/>
                </a:ext>
              </a:extLst>
            </p:cNvPr>
            <p:cNvSpPr/>
            <p:nvPr/>
          </p:nvSpPr>
          <p:spPr>
            <a:xfrm>
              <a:off x="1150398" y="53742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168A956A-E0C1-4ADE-8A4F-BF789447A41E}"/>
                </a:ext>
              </a:extLst>
            </p:cNvPr>
            <p:cNvSpPr/>
            <p:nvPr/>
          </p:nvSpPr>
          <p:spPr>
            <a:xfrm>
              <a:off x="1366956" y="6023280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456C07C-7E1F-4434-A629-AC7352156B85}"/>
                </a:ext>
              </a:extLst>
            </p:cNvPr>
            <p:cNvSpPr/>
            <p:nvPr/>
          </p:nvSpPr>
          <p:spPr>
            <a:xfrm>
              <a:off x="1364853" y="58060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EB1997B2-EB6A-4F06-A373-ABAD23E2F788}"/>
                </a:ext>
              </a:extLst>
            </p:cNvPr>
            <p:cNvSpPr/>
            <p:nvPr/>
          </p:nvSpPr>
          <p:spPr>
            <a:xfrm>
              <a:off x="1363599" y="55891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B43D8E9-7EAF-4371-8639-8B515E7BD186}"/>
                </a:ext>
              </a:extLst>
            </p:cNvPr>
            <p:cNvSpPr/>
            <p:nvPr/>
          </p:nvSpPr>
          <p:spPr>
            <a:xfrm>
              <a:off x="1364824" y="5373065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C705D66-8D69-4152-B936-8A581E864BEC}"/>
                </a:ext>
              </a:extLst>
            </p:cNvPr>
            <p:cNvSpPr/>
            <p:nvPr/>
          </p:nvSpPr>
          <p:spPr>
            <a:xfrm>
              <a:off x="647281" y="609427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7A828557-5F76-4754-9129-344E0A6A9B01}"/>
                </a:ext>
              </a:extLst>
            </p:cNvPr>
            <p:cNvSpPr/>
            <p:nvPr/>
          </p:nvSpPr>
          <p:spPr>
            <a:xfrm>
              <a:off x="647281" y="58771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8A266891-C6CC-4907-9149-5BB73410724E}"/>
                </a:ext>
              </a:extLst>
            </p:cNvPr>
            <p:cNvSpPr/>
            <p:nvPr/>
          </p:nvSpPr>
          <p:spPr>
            <a:xfrm>
              <a:off x="864318" y="609427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D8328CFF-B089-453E-B734-5F2EC996D9EF}"/>
                </a:ext>
              </a:extLst>
            </p:cNvPr>
            <p:cNvSpPr/>
            <p:nvPr/>
          </p:nvSpPr>
          <p:spPr>
            <a:xfrm>
              <a:off x="864318" y="5876617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5CC091CA-3A64-4EE5-B6D0-0F05FB8FC93E}"/>
                </a:ext>
              </a:extLst>
            </p:cNvPr>
            <p:cNvSpPr/>
            <p:nvPr/>
          </p:nvSpPr>
          <p:spPr>
            <a:xfrm>
              <a:off x="647596" y="565895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94AB3B7B-2644-401E-AF72-EDB6F5B9CA8C}"/>
                </a:ext>
              </a:extLst>
            </p:cNvPr>
            <p:cNvSpPr/>
            <p:nvPr/>
          </p:nvSpPr>
          <p:spPr>
            <a:xfrm>
              <a:off x="648802" y="5446057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6D93AECB-34FF-44DC-B8EE-29B32F60FD59}"/>
                </a:ext>
              </a:extLst>
            </p:cNvPr>
            <p:cNvSpPr/>
            <p:nvPr/>
          </p:nvSpPr>
          <p:spPr>
            <a:xfrm>
              <a:off x="864003" y="565895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B30375E3-0CFA-408F-9306-4A84C653BBFC}"/>
                </a:ext>
              </a:extLst>
            </p:cNvPr>
            <p:cNvSpPr/>
            <p:nvPr/>
          </p:nvSpPr>
          <p:spPr>
            <a:xfrm>
              <a:off x="865272" y="5446057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9BAE1C7B-5FEE-481A-B91E-62AD16909711}"/>
                </a:ext>
              </a:extLst>
            </p:cNvPr>
            <p:cNvSpPr/>
            <p:nvPr/>
          </p:nvSpPr>
          <p:spPr>
            <a:xfrm>
              <a:off x="1078496" y="60938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30EF441E-CBD5-46EE-A741-6040FB702F74}"/>
                </a:ext>
              </a:extLst>
            </p:cNvPr>
            <p:cNvSpPr/>
            <p:nvPr/>
          </p:nvSpPr>
          <p:spPr>
            <a:xfrm>
              <a:off x="1297314" y="60934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02A3772E-E448-4608-B310-A50ADF2D31BC}"/>
                </a:ext>
              </a:extLst>
            </p:cNvPr>
            <p:cNvSpPr/>
            <p:nvPr/>
          </p:nvSpPr>
          <p:spPr>
            <a:xfrm>
              <a:off x="1077866" y="5878998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B745361F-0122-4D47-9FAE-C937BE02DD60}"/>
                </a:ext>
              </a:extLst>
            </p:cNvPr>
            <p:cNvSpPr/>
            <p:nvPr/>
          </p:nvSpPr>
          <p:spPr>
            <a:xfrm>
              <a:off x="1081673" y="5662717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4208B7C4-E9A7-4ED2-BCF1-B19073A362A3}"/>
                </a:ext>
              </a:extLst>
            </p:cNvPr>
            <p:cNvSpPr/>
            <p:nvPr/>
          </p:nvSpPr>
          <p:spPr>
            <a:xfrm>
              <a:off x="1080991" y="5446057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6A6825D8-91DC-4E3A-9047-688B41F7053E}"/>
                </a:ext>
              </a:extLst>
            </p:cNvPr>
            <p:cNvSpPr/>
            <p:nvPr/>
          </p:nvSpPr>
          <p:spPr>
            <a:xfrm>
              <a:off x="1297314" y="5878339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60C715DD-8607-42DC-B7AC-DD2C6A2B2E43}"/>
                </a:ext>
              </a:extLst>
            </p:cNvPr>
            <p:cNvSpPr/>
            <p:nvPr/>
          </p:nvSpPr>
          <p:spPr>
            <a:xfrm>
              <a:off x="1298021" y="566261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2E766EB9-C4CA-46A7-8929-3F7A0C04EEEC}"/>
                </a:ext>
              </a:extLst>
            </p:cNvPr>
            <p:cNvSpPr/>
            <p:nvPr/>
          </p:nvSpPr>
          <p:spPr>
            <a:xfrm>
              <a:off x="1298315" y="5446012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D7849757-99C6-4104-A63E-C287319506BC}"/>
                </a:ext>
              </a:extLst>
            </p:cNvPr>
            <p:cNvCxnSpPr>
              <a:cxnSpLocks/>
            </p:cNvCxnSpPr>
            <p:nvPr/>
          </p:nvCxnSpPr>
          <p:spPr>
            <a:xfrm>
              <a:off x="647281" y="6467237"/>
              <a:ext cx="8583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0DF7E17-5AE8-4071-88FD-ACCDE342A3B0}"/>
                    </a:ext>
                  </a:extLst>
                </p:cNvPr>
                <p:cNvSpPr txBox="1"/>
                <p:nvPr/>
              </p:nvSpPr>
              <p:spPr>
                <a:xfrm>
                  <a:off x="812116" y="6488668"/>
                  <a:ext cx="5514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0DF7E17-5AE8-4071-88FD-ACCDE342A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16" y="6488668"/>
                  <a:ext cx="5514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41345C6E-D409-454F-BD5D-0E4556CDB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0472" y="6098660"/>
              <a:ext cx="245112" cy="2802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C61DCC2B-7854-4015-8327-F2AAEBD1907A}"/>
                    </a:ext>
                  </a:extLst>
                </p:cNvPr>
                <p:cNvSpPr txBox="1"/>
                <p:nvPr/>
              </p:nvSpPr>
              <p:spPr>
                <a:xfrm>
                  <a:off x="1673481" y="6152678"/>
                  <a:ext cx="551483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C61DCC2B-7854-4015-8327-F2AAEBD19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481" y="6152678"/>
                  <a:ext cx="551483" cy="3915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A723CFD5-479D-4985-B67D-B02352FF1350}"/>
                </a:ext>
              </a:extLst>
            </p:cNvPr>
            <p:cNvCxnSpPr>
              <a:cxnSpLocks/>
            </p:cNvCxnSpPr>
            <p:nvPr/>
          </p:nvCxnSpPr>
          <p:spPr>
            <a:xfrm>
              <a:off x="577260" y="5518898"/>
              <a:ext cx="0" cy="8600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3D41F72F-8445-4CED-AA63-A228C02C29EB}"/>
                    </a:ext>
                  </a:extLst>
                </p:cNvPr>
                <p:cNvSpPr txBox="1"/>
                <p:nvPr/>
              </p:nvSpPr>
              <p:spPr>
                <a:xfrm>
                  <a:off x="169686" y="5808079"/>
                  <a:ext cx="55148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3D41F72F-8445-4CED-AA63-A228C02C2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86" y="5808079"/>
                  <a:ext cx="551483" cy="3912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CD71670-FD1A-4458-B197-6ACC90BC5317}"/>
              </a:ext>
            </a:extLst>
          </p:cNvPr>
          <p:cNvGrpSpPr/>
          <p:nvPr/>
        </p:nvGrpSpPr>
        <p:grpSpPr>
          <a:xfrm>
            <a:off x="5289646" y="1759018"/>
            <a:ext cx="3136658" cy="2333798"/>
            <a:chOff x="2428993" y="5227921"/>
            <a:chExt cx="2145226" cy="1597809"/>
          </a:xfrm>
        </p:grpSpPr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379DA024-F799-46C6-B138-EAB58E809395}"/>
                </a:ext>
              </a:extLst>
            </p:cNvPr>
            <p:cNvSpPr/>
            <p:nvPr/>
          </p:nvSpPr>
          <p:spPr>
            <a:xfrm>
              <a:off x="3808286" y="5880383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E7846A0E-55A1-4321-9F5C-045004F0FA28}"/>
                </a:ext>
              </a:extLst>
            </p:cNvPr>
            <p:cNvSpPr/>
            <p:nvPr/>
          </p:nvSpPr>
          <p:spPr>
            <a:xfrm>
              <a:off x="3808286" y="56597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5ECDF355-5F85-402E-A44E-54CF791924A2}"/>
                </a:ext>
              </a:extLst>
            </p:cNvPr>
            <p:cNvSpPr/>
            <p:nvPr/>
          </p:nvSpPr>
          <p:spPr>
            <a:xfrm>
              <a:off x="3808286" y="54438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D9F73D3D-B990-4CB2-97C7-49ABD1B793DE}"/>
                </a:ext>
              </a:extLst>
            </p:cNvPr>
            <p:cNvSpPr/>
            <p:nvPr/>
          </p:nvSpPr>
          <p:spPr>
            <a:xfrm>
              <a:off x="3164101" y="52279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E522ADF1-0CA7-405E-917E-0F8AF3D5939D}"/>
                </a:ext>
              </a:extLst>
            </p:cNvPr>
            <p:cNvSpPr/>
            <p:nvPr/>
          </p:nvSpPr>
          <p:spPr>
            <a:xfrm>
              <a:off x="3379380" y="52279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37CF8542-0934-45A7-8DBD-EED24C128F8A}"/>
                </a:ext>
              </a:extLst>
            </p:cNvPr>
            <p:cNvSpPr/>
            <p:nvPr/>
          </p:nvSpPr>
          <p:spPr>
            <a:xfrm>
              <a:off x="3593520" y="52279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49F026FC-BFE8-4675-A33F-70E793B16C3D}"/>
                </a:ext>
              </a:extLst>
            </p:cNvPr>
            <p:cNvSpPr/>
            <p:nvPr/>
          </p:nvSpPr>
          <p:spPr>
            <a:xfrm>
              <a:off x="3809312" y="52279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6CCD2843-A8C4-4C64-9BAB-67BBBAB259A3}"/>
                </a:ext>
              </a:extLst>
            </p:cNvPr>
            <p:cNvSpPr/>
            <p:nvPr/>
          </p:nvSpPr>
          <p:spPr>
            <a:xfrm>
              <a:off x="3737322" y="5952283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64EF3CC7-33DD-4DC7-B667-9A662C0C0DF3}"/>
                </a:ext>
              </a:extLst>
            </p:cNvPr>
            <p:cNvSpPr/>
            <p:nvPr/>
          </p:nvSpPr>
          <p:spPr>
            <a:xfrm>
              <a:off x="3737007" y="57316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3AB30D16-52E2-401F-882F-49CCA74FABA4}"/>
                </a:ext>
              </a:extLst>
            </p:cNvPr>
            <p:cNvSpPr/>
            <p:nvPr/>
          </p:nvSpPr>
          <p:spPr>
            <a:xfrm>
              <a:off x="3736692" y="55155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69860E58-CBFD-4BF6-A5E0-E1C90E3B1AB0}"/>
                </a:ext>
              </a:extLst>
            </p:cNvPr>
            <p:cNvSpPr/>
            <p:nvPr/>
          </p:nvSpPr>
          <p:spPr>
            <a:xfrm>
              <a:off x="3092823" y="52998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88084AB6-5C99-4ABC-92EB-02823F82D3EE}"/>
                </a:ext>
              </a:extLst>
            </p:cNvPr>
            <p:cNvSpPr/>
            <p:nvPr/>
          </p:nvSpPr>
          <p:spPr>
            <a:xfrm>
              <a:off x="3309035" y="52998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F4BCF78B-E98F-46AE-AEA5-ADDA1B91CE68}"/>
                </a:ext>
              </a:extLst>
            </p:cNvPr>
            <p:cNvSpPr/>
            <p:nvPr/>
          </p:nvSpPr>
          <p:spPr>
            <a:xfrm>
              <a:off x="3519426" y="52994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455051BE-0402-49BC-8279-FAC70DF68ABA}"/>
                </a:ext>
              </a:extLst>
            </p:cNvPr>
            <p:cNvSpPr/>
            <p:nvPr/>
          </p:nvSpPr>
          <p:spPr>
            <a:xfrm>
              <a:off x="3736712" y="52994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60725C55-9370-4560-83CB-2769FA91DEFC}"/>
                </a:ext>
              </a:extLst>
            </p:cNvPr>
            <p:cNvSpPr/>
            <p:nvPr/>
          </p:nvSpPr>
          <p:spPr>
            <a:xfrm>
              <a:off x="3021654" y="53719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60689E17-8D5C-45D1-B1B0-4B9C679EEA11}"/>
                </a:ext>
              </a:extLst>
            </p:cNvPr>
            <p:cNvSpPr/>
            <p:nvPr/>
          </p:nvSpPr>
          <p:spPr>
            <a:xfrm>
              <a:off x="3240340" y="53719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7728715-9C5E-496F-A850-45FB56C4D8B2}"/>
                </a:ext>
              </a:extLst>
            </p:cNvPr>
            <p:cNvSpPr/>
            <p:nvPr/>
          </p:nvSpPr>
          <p:spPr>
            <a:xfrm>
              <a:off x="3452212" y="53709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92" name="Cube 91">
              <a:extLst>
                <a:ext uri="{FF2B5EF4-FFF2-40B4-BE49-F238E27FC236}">
                  <a16:creationId xmlns:a16="http://schemas.microsoft.com/office/drawing/2014/main" id="{4A6B179B-91AD-49E5-A613-A831870F9339}"/>
                </a:ext>
              </a:extLst>
            </p:cNvPr>
            <p:cNvSpPr/>
            <p:nvPr/>
          </p:nvSpPr>
          <p:spPr>
            <a:xfrm>
              <a:off x="3668770" y="6019903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93" name="Cube 92">
              <a:extLst>
                <a:ext uri="{FF2B5EF4-FFF2-40B4-BE49-F238E27FC236}">
                  <a16:creationId xmlns:a16="http://schemas.microsoft.com/office/drawing/2014/main" id="{B546BC20-6C30-42B0-8E38-31AEB1C7B88A}"/>
                </a:ext>
              </a:extLst>
            </p:cNvPr>
            <p:cNvSpPr/>
            <p:nvPr/>
          </p:nvSpPr>
          <p:spPr>
            <a:xfrm>
              <a:off x="3666667" y="58027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4D651EEF-4967-45AF-927B-6B3A2C96F834}"/>
                </a:ext>
              </a:extLst>
            </p:cNvPr>
            <p:cNvSpPr/>
            <p:nvPr/>
          </p:nvSpPr>
          <p:spPr>
            <a:xfrm>
              <a:off x="3665413" y="55858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95" name="Cube 94">
              <a:extLst>
                <a:ext uri="{FF2B5EF4-FFF2-40B4-BE49-F238E27FC236}">
                  <a16:creationId xmlns:a16="http://schemas.microsoft.com/office/drawing/2014/main" id="{352A8CFB-6968-43D3-8F55-9C37B0B30E3E}"/>
                </a:ext>
              </a:extLst>
            </p:cNvPr>
            <p:cNvSpPr/>
            <p:nvPr/>
          </p:nvSpPr>
          <p:spPr>
            <a:xfrm>
              <a:off x="3666638" y="5369688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C84C37D3-19B9-4B82-A860-CA303E69D377}"/>
                </a:ext>
              </a:extLst>
            </p:cNvPr>
            <p:cNvSpPr/>
            <p:nvPr/>
          </p:nvSpPr>
          <p:spPr>
            <a:xfrm>
              <a:off x="2949095" y="609090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3975A446-726C-42C9-89BA-7A8A733FCCA5}"/>
                </a:ext>
              </a:extLst>
            </p:cNvPr>
            <p:cNvSpPr/>
            <p:nvPr/>
          </p:nvSpPr>
          <p:spPr>
            <a:xfrm>
              <a:off x="2949095" y="58738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3889D076-EFE2-4D23-B758-3DCBFD0BF8E6}"/>
                </a:ext>
              </a:extLst>
            </p:cNvPr>
            <p:cNvSpPr/>
            <p:nvPr/>
          </p:nvSpPr>
          <p:spPr>
            <a:xfrm>
              <a:off x="3166132" y="609090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99" name="Cube 98">
              <a:extLst>
                <a:ext uri="{FF2B5EF4-FFF2-40B4-BE49-F238E27FC236}">
                  <a16:creationId xmlns:a16="http://schemas.microsoft.com/office/drawing/2014/main" id="{2F29F6B6-07AD-4B73-8A2D-BEA975D7C91D}"/>
                </a:ext>
              </a:extLst>
            </p:cNvPr>
            <p:cNvSpPr/>
            <p:nvPr/>
          </p:nvSpPr>
          <p:spPr>
            <a:xfrm>
              <a:off x="3166132" y="5873240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34AB9144-9AD8-4802-AF71-7A40382BA6F2}"/>
                </a:ext>
              </a:extLst>
            </p:cNvPr>
            <p:cNvSpPr/>
            <p:nvPr/>
          </p:nvSpPr>
          <p:spPr>
            <a:xfrm>
              <a:off x="2949410" y="5655579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C6DE11B3-ADA4-4FB5-9302-9E23A9320BF6}"/>
                </a:ext>
              </a:extLst>
            </p:cNvPr>
            <p:cNvSpPr/>
            <p:nvPr/>
          </p:nvSpPr>
          <p:spPr>
            <a:xfrm>
              <a:off x="2950616" y="5442680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6DE1D752-970D-498D-BA58-B4E1DA26538F}"/>
                </a:ext>
              </a:extLst>
            </p:cNvPr>
            <p:cNvSpPr/>
            <p:nvPr/>
          </p:nvSpPr>
          <p:spPr>
            <a:xfrm>
              <a:off x="3165817" y="5655579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F37F537C-482C-4EF5-A832-8EEF41346938}"/>
                </a:ext>
              </a:extLst>
            </p:cNvPr>
            <p:cNvSpPr/>
            <p:nvPr/>
          </p:nvSpPr>
          <p:spPr>
            <a:xfrm>
              <a:off x="3167086" y="5442680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15001378-343C-4884-A01A-27DEB9DEE156}"/>
                </a:ext>
              </a:extLst>
            </p:cNvPr>
            <p:cNvSpPr/>
            <p:nvPr/>
          </p:nvSpPr>
          <p:spPr>
            <a:xfrm>
              <a:off x="3380310" y="60905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E768FB58-E28F-4740-8EF6-B3A30A616379}"/>
                </a:ext>
              </a:extLst>
            </p:cNvPr>
            <p:cNvSpPr/>
            <p:nvPr/>
          </p:nvSpPr>
          <p:spPr>
            <a:xfrm>
              <a:off x="3599128" y="60901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8E8A24F4-F9FA-4162-90E8-10C6D07B10F6}"/>
                </a:ext>
              </a:extLst>
            </p:cNvPr>
            <p:cNvSpPr/>
            <p:nvPr/>
          </p:nvSpPr>
          <p:spPr>
            <a:xfrm>
              <a:off x="3379680" y="5875621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107" name="Cube 106">
              <a:extLst>
                <a:ext uri="{FF2B5EF4-FFF2-40B4-BE49-F238E27FC236}">
                  <a16:creationId xmlns:a16="http://schemas.microsoft.com/office/drawing/2014/main" id="{0171926F-2758-4501-B348-C8114A714271}"/>
                </a:ext>
              </a:extLst>
            </p:cNvPr>
            <p:cNvSpPr/>
            <p:nvPr/>
          </p:nvSpPr>
          <p:spPr>
            <a:xfrm>
              <a:off x="3383487" y="5659340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51855705-A5C3-4584-B99F-EDFA09B06CF1}"/>
                </a:ext>
              </a:extLst>
            </p:cNvPr>
            <p:cNvSpPr/>
            <p:nvPr/>
          </p:nvSpPr>
          <p:spPr>
            <a:xfrm>
              <a:off x="3382805" y="5442680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F240A697-5C86-46D3-8636-4D33B9A79D08}"/>
                </a:ext>
              </a:extLst>
            </p:cNvPr>
            <p:cNvSpPr/>
            <p:nvPr/>
          </p:nvSpPr>
          <p:spPr>
            <a:xfrm>
              <a:off x="3599128" y="5874962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110" name="Cube 109">
              <a:extLst>
                <a:ext uri="{FF2B5EF4-FFF2-40B4-BE49-F238E27FC236}">
                  <a16:creationId xmlns:a16="http://schemas.microsoft.com/office/drawing/2014/main" id="{09CBA266-DE0B-4D13-A117-FCF0DDA8E6F0}"/>
                </a:ext>
              </a:extLst>
            </p:cNvPr>
            <p:cNvSpPr/>
            <p:nvPr/>
          </p:nvSpPr>
          <p:spPr>
            <a:xfrm>
              <a:off x="3599835" y="5659239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/>
                </a:solidFill>
              </a:endParaRPr>
            </a:p>
          </p:txBody>
        </p:sp>
        <p:sp>
          <p:nvSpPr>
            <p:cNvPr id="111" name="Cube 110">
              <a:extLst>
                <a:ext uri="{FF2B5EF4-FFF2-40B4-BE49-F238E27FC236}">
                  <a16:creationId xmlns:a16="http://schemas.microsoft.com/office/drawing/2014/main" id="{6B908749-2669-4625-B749-9C15D40D0ACA}"/>
                </a:ext>
              </a:extLst>
            </p:cNvPr>
            <p:cNvSpPr/>
            <p:nvPr/>
          </p:nvSpPr>
          <p:spPr>
            <a:xfrm>
              <a:off x="3600129" y="5442635"/>
              <a:ext cx="288000" cy="28800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B1F6983D-2023-40DA-AADB-7EC1B47E3DD3}"/>
                </a:ext>
              </a:extLst>
            </p:cNvPr>
            <p:cNvCxnSpPr>
              <a:cxnSpLocks/>
            </p:cNvCxnSpPr>
            <p:nvPr/>
          </p:nvCxnSpPr>
          <p:spPr>
            <a:xfrm>
              <a:off x="2949095" y="6463860"/>
              <a:ext cx="858331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E9DC35F4-75F0-46D3-8E00-A3D8DD2AC729}"/>
                    </a:ext>
                  </a:extLst>
                </p:cNvPr>
                <p:cNvSpPr txBox="1"/>
                <p:nvPr/>
              </p:nvSpPr>
              <p:spPr>
                <a:xfrm>
                  <a:off x="3092823" y="6456398"/>
                  <a:ext cx="5514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E9DC35F4-75F0-46D3-8E00-A3D8DD2AC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823" y="6456398"/>
                  <a:ext cx="5514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9CADFA53-E002-4FA6-9B24-1AD2F02B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2286" y="6095283"/>
              <a:ext cx="245112" cy="28024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10537C5B-583D-474E-9CEA-553F7A01B2B4}"/>
                    </a:ext>
                  </a:extLst>
                </p:cNvPr>
                <p:cNvSpPr txBox="1"/>
                <p:nvPr/>
              </p:nvSpPr>
              <p:spPr>
                <a:xfrm>
                  <a:off x="4022736" y="6134355"/>
                  <a:ext cx="551483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10537C5B-583D-474E-9CEA-553F7A01B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736" y="6134355"/>
                  <a:ext cx="551483" cy="3915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03563FDA-51A0-4571-BCD5-B4DA46FDDD70}"/>
                </a:ext>
              </a:extLst>
            </p:cNvPr>
            <p:cNvCxnSpPr>
              <a:cxnSpLocks/>
            </p:cNvCxnSpPr>
            <p:nvPr/>
          </p:nvCxnSpPr>
          <p:spPr>
            <a:xfrm>
              <a:off x="2879074" y="5515521"/>
              <a:ext cx="0" cy="86000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FD5A9B7-02C3-49BE-ACA5-F078587D1DEA}"/>
                    </a:ext>
                  </a:extLst>
                </p:cNvPr>
                <p:cNvSpPr txBox="1"/>
                <p:nvPr/>
              </p:nvSpPr>
              <p:spPr>
                <a:xfrm>
                  <a:off x="2428993" y="5770965"/>
                  <a:ext cx="55148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𝑜𝑦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FD5A9B7-02C3-49BE-ACA5-F078587D1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993" y="5770965"/>
                  <a:ext cx="551483" cy="3912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Cube 118">
            <a:extLst>
              <a:ext uri="{FF2B5EF4-FFF2-40B4-BE49-F238E27FC236}">
                <a16:creationId xmlns:a16="http://schemas.microsoft.com/office/drawing/2014/main" id="{A7913B7C-B432-4900-A75C-7A6EEE322775}"/>
              </a:ext>
            </a:extLst>
          </p:cNvPr>
          <p:cNvSpPr/>
          <p:nvPr/>
        </p:nvSpPr>
        <p:spPr>
          <a:xfrm>
            <a:off x="6489958" y="4564318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0FC6F616-9B89-479C-86E8-C79E3D2DFA16}"/>
              </a:ext>
            </a:extLst>
          </p:cNvPr>
          <p:cNvSpPr/>
          <p:nvPr/>
        </p:nvSpPr>
        <p:spPr>
          <a:xfrm>
            <a:off x="6489958" y="4348259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E6AECFE2-717D-4868-8005-988BD6DDB23F}"/>
              </a:ext>
            </a:extLst>
          </p:cNvPr>
          <p:cNvSpPr/>
          <p:nvPr/>
        </p:nvSpPr>
        <p:spPr>
          <a:xfrm>
            <a:off x="6059698" y="4133432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2DC44F08-0FEF-4FCF-AB7B-BFAA1565D92B}"/>
              </a:ext>
            </a:extLst>
          </p:cNvPr>
          <p:cNvSpPr/>
          <p:nvPr/>
        </p:nvSpPr>
        <p:spPr>
          <a:xfrm>
            <a:off x="6270202" y="4134751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E3473A4D-E033-4888-910A-58A89B9729AC}"/>
              </a:ext>
            </a:extLst>
          </p:cNvPr>
          <p:cNvSpPr/>
          <p:nvPr/>
        </p:nvSpPr>
        <p:spPr>
          <a:xfrm>
            <a:off x="6488711" y="4135008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B9472CE6-5616-4946-815B-394E6BFE61C8}"/>
              </a:ext>
            </a:extLst>
          </p:cNvPr>
          <p:cNvSpPr/>
          <p:nvPr/>
        </p:nvSpPr>
        <p:spPr>
          <a:xfrm>
            <a:off x="6423569" y="4631169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C514C729-B499-40A3-BE6E-1C13BFBAD8BA}"/>
              </a:ext>
            </a:extLst>
          </p:cNvPr>
          <p:cNvSpPr/>
          <p:nvPr/>
        </p:nvSpPr>
        <p:spPr>
          <a:xfrm>
            <a:off x="6423254" y="4410179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1A7F7019-C982-46AF-8AB9-A29D11706741}"/>
              </a:ext>
            </a:extLst>
          </p:cNvPr>
          <p:cNvSpPr/>
          <p:nvPr/>
        </p:nvSpPr>
        <p:spPr>
          <a:xfrm>
            <a:off x="5990272" y="4205576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8A59BC25-9935-4549-8837-FFCED74C3642}"/>
              </a:ext>
            </a:extLst>
          </p:cNvPr>
          <p:cNvSpPr/>
          <p:nvPr/>
        </p:nvSpPr>
        <p:spPr>
          <a:xfrm>
            <a:off x="6205985" y="4204285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AE6790D4-9548-46B9-84B3-0FF4263AD616}"/>
              </a:ext>
            </a:extLst>
          </p:cNvPr>
          <p:cNvSpPr/>
          <p:nvPr/>
        </p:nvSpPr>
        <p:spPr>
          <a:xfrm>
            <a:off x="6420004" y="4204373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7D83F5FB-BA25-441F-9DC6-6D76F2DB417B}"/>
              </a:ext>
            </a:extLst>
          </p:cNvPr>
          <p:cNvSpPr/>
          <p:nvPr/>
        </p:nvSpPr>
        <p:spPr>
          <a:xfrm>
            <a:off x="5917834" y="4275112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CE2DFADF-FE11-4583-9EDE-B36E1DF5318E}"/>
              </a:ext>
            </a:extLst>
          </p:cNvPr>
          <p:cNvSpPr/>
          <p:nvPr/>
        </p:nvSpPr>
        <p:spPr>
          <a:xfrm>
            <a:off x="6133081" y="4276459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0D9F69B6-38FC-4561-A5E3-EE934350F082}"/>
              </a:ext>
            </a:extLst>
          </p:cNvPr>
          <p:cNvSpPr/>
          <p:nvPr/>
        </p:nvSpPr>
        <p:spPr>
          <a:xfrm>
            <a:off x="6350127" y="4707362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DF9B85E7-3751-4DA7-9DE7-532080ED9B1A}"/>
              </a:ext>
            </a:extLst>
          </p:cNvPr>
          <p:cNvSpPr/>
          <p:nvPr/>
        </p:nvSpPr>
        <p:spPr>
          <a:xfrm>
            <a:off x="6349530" y="4490259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38" name="Cube 137">
            <a:extLst>
              <a:ext uri="{FF2B5EF4-FFF2-40B4-BE49-F238E27FC236}">
                <a16:creationId xmlns:a16="http://schemas.microsoft.com/office/drawing/2014/main" id="{CCE940EC-A909-4B72-B2FD-017A19D1235C}"/>
              </a:ext>
            </a:extLst>
          </p:cNvPr>
          <p:cNvSpPr/>
          <p:nvPr/>
        </p:nvSpPr>
        <p:spPr>
          <a:xfrm>
            <a:off x="6348794" y="4277118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42" name="Cube 141">
            <a:extLst>
              <a:ext uri="{FF2B5EF4-FFF2-40B4-BE49-F238E27FC236}">
                <a16:creationId xmlns:a16="http://schemas.microsoft.com/office/drawing/2014/main" id="{D5234C26-68F3-4F24-852F-C03D13475BBE}"/>
              </a:ext>
            </a:extLst>
          </p:cNvPr>
          <p:cNvSpPr/>
          <p:nvPr/>
        </p:nvSpPr>
        <p:spPr>
          <a:xfrm>
            <a:off x="5846741" y="4779717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45" name="Cube 144">
            <a:extLst>
              <a:ext uri="{FF2B5EF4-FFF2-40B4-BE49-F238E27FC236}">
                <a16:creationId xmlns:a16="http://schemas.microsoft.com/office/drawing/2014/main" id="{3D3370EB-8DE6-4E68-ABD7-5D4DBC092988}"/>
              </a:ext>
            </a:extLst>
          </p:cNvPr>
          <p:cNvSpPr/>
          <p:nvPr/>
        </p:nvSpPr>
        <p:spPr>
          <a:xfrm>
            <a:off x="5847489" y="4564047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46" name="Cube 145">
            <a:extLst>
              <a:ext uri="{FF2B5EF4-FFF2-40B4-BE49-F238E27FC236}">
                <a16:creationId xmlns:a16="http://schemas.microsoft.com/office/drawing/2014/main" id="{2EA5952D-654B-4A59-8ECD-452ACFFCF22D}"/>
              </a:ext>
            </a:extLst>
          </p:cNvPr>
          <p:cNvSpPr/>
          <p:nvPr/>
        </p:nvSpPr>
        <p:spPr>
          <a:xfrm>
            <a:off x="5846743" y="4346688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49" name="Cube 148">
            <a:extLst>
              <a:ext uri="{FF2B5EF4-FFF2-40B4-BE49-F238E27FC236}">
                <a16:creationId xmlns:a16="http://schemas.microsoft.com/office/drawing/2014/main" id="{8877B598-F818-4F24-A58F-71259A229457}"/>
              </a:ext>
            </a:extLst>
          </p:cNvPr>
          <p:cNvSpPr/>
          <p:nvPr/>
        </p:nvSpPr>
        <p:spPr>
          <a:xfrm>
            <a:off x="6060922" y="4779629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50" name="Cube 149">
            <a:extLst>
              <a:ext uri="{FF2B5EF4-FFF2-40B4-BE49-F238E27FC236}">
                <a16:creationId xmlns:a16="http://schemas.microsoft.com/office/drawing/2014/main" id="{CF3D0674-C2CC-498C-A253-15324383ED80}"/>
              </a:ext>
            </a:extLst>
          </p:cNvPr>
          <p:cNvSpPr/>
          <p:nvPr/>
        </p:nvSpPr>
        <p:spPr>
          <a:xfrm>
            <a:off x="6062714" y="4565363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51" name="Cube 150">
            <a:extLst>
              <a:ext uri="{FF2B5EF4-FFF2-40B4-BE49-F238E27FC236}">
                <a16:creationId xmlns:a16="http://schemas.microsoft.com/office/drawing/2014/main" id="{EAD820F9-C6A5-4CB5-B468-95AA27CE0603}"/>
              </a:ext>
            </a:extLst>
          </p:cNvPr>
          <p:cNvSpPr/>
          <p:nvPr/>
        </p:nvSpPr>
        <p:spPr>
          <a:xfrm>
            <a:off x="6062462" y="4346688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52" name="Cube 151">
            <a:extLst>
              <a:ext uri="{FF2B5EF4-FFF2-40B4-BE49-F238E27FC236}">
                <a16:creationId xmlns:a16="http://schemas.microsoft.com/office/drawing/2014/main" id="{7D12FE69-43B9-4C5F-8353-FD9EDF9901CD}"/>
              </a:ext>
            </a:extLst>
          </p:cNvPr>
          <p:cNvSpPr/>
          <p:nvPr/>
        </p:nvSpPr>
        <p:spPr>
          <a:xfrm>
            <a:off x="6277925" y="4778970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53" name="Cube 152">
            <a:extLst>
              <a:ext uri="{FF2B5EF4-FFF2-40B4-BE49-F238E27FC236}">
                <a16:creationId xmlns:a16="http://schemas.microsoft.com/office/drawing/2014/main" id="{B37089ED-8AAA-4884-8112-04956DAAAAAD}"/>
              </a:ext>
            </a:extLst>
          </p:cNvPr>
          <p:cNvSpPr/>
          <p:nvPr/>
        </p:nvSpPr>
        <p:spPr>
          <a:xfrm>
            <a:off x="6278632" y="4565692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E0C92CA1-2FD7-4932-85CD-3DE8924F761D}"/>
              </a:ext>
            </a:extLst>
          </p:cNvPr>
          <p:cNvSpPr/>
          <p:nvPr/>
        </p:nvSpPr>
        <p:spPr>
          <a:xfrm>
            <a:off x="6279356" y="4347073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8B790985-3985-40B9-854C-3E21B7364659}"/>
              </a:ext>
            </a:extLst>
          </p:cNvPr>
          <p:cNvCxnSpPr>
            <a:cxnSpLocks/>
          </p:cNvCxnSpPr>
          <p:nvPr/>
        </p:nvCxnSpPr>
        <p:spPr>
          <a:xfrm>
            <a:off x="5846741" y="5134951"/>
            <a:ext cx="648787" cy="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8AC9AAD6-F6AB-42ED-90C5-0C8763316228}"/>
                  </a:ext>
                </a:extLst>
              </p:cNvPr>
              <p:cNvSpPr txBox="1"/>
              <p:nvPr/>
            </p:nvSpPr>
            <p:spPr>
              <a:xfrm>
                <a:off x="5913651" y="5090406"/>
                <a:ext cx="551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8AC9AAD6-F6AB-42ED-90C5-0C876331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51" y="5090406"/>
                <a:ext cx="5514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EC248F86-0131-4747-9D20-CA6C17EAEAE1}"/>
              </a:ext>
            </a:extLst>
          </p:cNvPr>
          <p:cNvCxnSpPr>
            <a:cxnSpLocks/>
          </p:cNvCxnSpPr>
          <p:nvPr/>
        </p:nvCxnSpPr>
        <p:spPr>
          <a:xfrm flipV="1">
            <a:off x="6588426" y="4790599"/>
            <a:ext cx="245112" cy="28024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8FF096D0-9F98-49B9-8123-AE9DA63AA30F}"/>
                  </a:ext>
                </a:extLst>
              </p:cNvPr>
              <p:cNvSpPr txBox="1"/>
              <p:nvPr/>
            </p:nvSpPr>
            <p:spPr>
              <a:xfrm>
                <a:off x="6641791" y="4773206"/>
                <a:ext cx="551483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8FF096D0-9F98-49B9-8123-AE9DA63AA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791" y="4773206"/>
                <a:ext cx="551483" cy="391582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88176117-6CC5-406E-8F95-F13730684002}"/>
              </a:ext>
            </a:extLst>
          </p:cNvPr>
          <p:cNvCxnSpPr>
            <a:cxnSpLocks/>
          </p:cNvCxnSpPr>
          <p:nvPr/>
        </p:nvCxnSpPr>
        <p:spPr>
          <a:xfrm>
            <a:off x="5784739" y="4419112"/>
            <a:ext cx="0" cy="65190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EF0860F7-73A5-4500-A9FC-5E9D38F3124D}"/>
                  </a:ext>
                </a:extLst>
              </p:cNvPr>
              <p:cNvSpPr txBox="1"/>
              <p:nvPr/>
            </p:nvSpPr>
            <p:spPr>
              <a:xfrm>
                <a:off x="5237693" y="4510306"/>
                <a:ext cx="55148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𝑘𝑦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EF0860F7-73A5-4500-A9FC-5E9D38F31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93" y="4510306"/>
                <a:ext cx="551483" cy="391261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Cube 162">
            <a:extLst>
              <a:ext uri="{FF2B5EF4-FFF2-40B4-BE49-F238E27FC236}">
                <a16:creationId xmlns:a16="http://schemas.microsoft.com/office/drawing/2014/main" id="{FED7EA24-E98A-4AFC-A546-87ED85827A49}"/>
              </a:ext>
            </a:extLst>
          </p:cNvPr>
          <p:cNvSpPr/>
          <p:nvPr/>
        </p:nvSpPr>
        <p:spPr>
          <a:xfrm>
            <a:off x="8087041" y="4562893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6798FBF7-4023-49D4-8EDD-D64A88A09F67}"/>
              </a:ext>
            </a:extLst>
          </p:cNvPr>
          <p:cNvSpPr/>
          <p:nvPr/>
        </p:nvSpPr>
        <p:spPr>
          <a:xfrm>
            <a:off x="8082707" y="4346834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946A60C3-9903-43E0-AD24-7E4DE44BC116}"/>
              </a:ext>
            </a:extLst>
          </p:cNvPr>
          <p:cNvSpPr/>
          <p:nvPr/>
        </p:nvSpPr>
        <p:spPr>
          <a:xfrm>
            <a:off x="7652447" y="4132007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66" name="Cube 165">
            <a:extLst>
              <a:ext uri="{FF2B5EF4-FFF2-40B4-BE49-F238E27FC236}">
                <a16:creationId xmlns:a16="http://schemas.microsoft.com/office/drawing/2014/main" id="{49FB008A-27CC-4B13-BE6A-3F7C9D1F699E}"/>
              </a:ext>
            </a:extLst>
          </p:cNvPr>
          <p:cNvSpPr/>
          <p:nvPr/>
        </p:nvSpPr>
        <p:spPr>
          <a:xfrm>
            <a:off x="7862951" y="4133326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67" name="Cube 166">
            <a:extLst>
              <a:ext uri="{FF2B5EF4-FFF2-40B4-BE49-F238E27FC236}">
                <a16:creationId xmlns:a16="http://schemas.microsoft.com/office/drawing/2014/main" id="{3CC196CD-9CA3-423F-A1B1-BC09F19CE9BA}"/>
              </a:ext>
            </a:extLst>
          </p:cNvPr>
          <p:cNvSpPr/>
          <p:nvPr/>
        </p:nvSpPr>
        <p:spPr>
          <a:xfrm>
            <a:off x="8081460" y="4133583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68" name="Cube 167">
            <a:extLst>
              <a:ext uri="{FF2B5EF4-FFF2-40B4-BE49-F238E27FC236}">
                <a16:creationId xmlns:a16="http://schemas.microsoft.com/office/drawing/2014/main" id="{9B6666AF-CB1E-4BC6-8768-D8C72A376BF1}"/>
              </a:ext>
            </a:extLst>
          </p:cNvPr>
          <p:cNvSpPr/>
          <p:nvPr/>
        </p:nvSpPr>
        <p:spPr>
          <a:xfrm>
            <a:off x="8020652" y="4629744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69" name="Cube 168">
            <a:extLst>
              <a:ext uri="{FF2B5EF4-FFF2-40B4-BE49-F238E27FC236}">
                <a16:creationId xmlns:a16="http://schemas.microsoft.com/office/drawing/2014/main" id="{EBB70140-B9F0-4F3C-ACF5-372C0B0D16CA}"/>
              </a:ext>
            </a:extLst>
          </p:cNvPr>
          <p:cNvSpPr/>
          <p:nvPr/>
        </p:nvSpPr>
        <p:spPr>
          <a:xfrm>
            <a:off x="8016003" y="4408754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0" name="Cube 169">
            <a:extLst>
              <a:ext uri="{FF2B5EF4-FFF2-40B4-BE49-F238E27FC236}">
                <a16:creationId xmlns:a16="http://schemas.microsoft.com/office/drawing/2014/main" id="{412BA9F3-825A-4277-975B-8509EA110429}"/>
              </a:ext>
            </a:extLst>
          </p:cNvPr>
          <p:cNvSpPr/>
          <p:nvPr/>
        </p:nvSpPr>
        <p:spPr>
          <a:xfrm>
            <a:off x="7583021" y="4204151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1" name="Cube 170">
            <a:extLst>
              <a:ext uri="{FF2B5EF4-FFF2-40B4-BE49-F238E27FC236}">
                <a16:creationId xmlns:a16="http://schemas.microsoft.com/office/drawing/2014/main" id="{B9C1D73A-FD3A-416E-BA5B-08DFDCE60146}"/>
              </a:ext>
            </a:extLst>
          </p:cNvPr>
          <p:cNvSpPr/>
          <p:nvPr/>
        </p:nvSpPr>
        <p:spPr>
          <a:xfrm>
            <a:off x="7798734" y="4202860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2" name="Cube 171">
            <a:extLst>
              <a:ext uri="{FF2B5EF4-FFF2-40B4-BE49-F238E27FC236}">
                <a16:creationId xmlns:a16="http://schemas.microsoft.com/office/drawing/2014/main" id="{7CF11645-352E-4D6C-B3A6-B2D7513E5894}"/>
              </a:ext>
            </a:extLst>
          </p:cNvPr>
          <p:cNvSpPr/>
          <p:nvPr/>
        </p:nvSpPr>
        <p:spPr>
          <a:xfrm>
            <a:off x="8012753" y="4202948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3" name="Cube 172">
            <a:extLst>
              <a:ext uri="{FF2B5EF4-FFF2-40B4-BE49-F238E27FC236}">
                <a16:creationId xmlns:a16="http://schemas.microsoft.com/office/drawing/2014/main" id="{1C2D82EC-D200-4102-943D-FE7FFF6B60E2}"/>
              </a:ext>
            </a:extLst>
          </p:cNvPr>
          <p:cNvSpPr/>
          <p:nvPr/>
        </p:nvSpPr>
        <p:spPr>
          <a:xfrm>
            <a:off x="7510583" y="4273687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4" name="Cube 173">
            <a:extLst>
              <a:ext uri="{FF2B5EF4-FFF2-40B4-BE49-F238E27FC236}">
                <a16:creationId xmlns:a16="http://schemas.microsoft.com/office/drawing/2014/main" id="{AF967952-7859-4EE4-A7A4-20E8C66E8CCE}"/>
              </a:ext>
            </a:extLst>
          </p:cNvPr>
          <p:cNvSpPr/>
          <p:nvPr/>
        </p:nvSpPr>
        <p:spPr>
          <a:xfrm>
            <a:off x="7725830" y="4275034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DF6D19DD-666D-4D40-B4DE-780C42D433CE}"/>
              </a:ext>
            </a:extLst>
          </p:cNvPr>
          <p:cNvSpPr/>
          <p:nvPr/>
        </p:nvSpPr>
        <p:spPr>
          <a:xfrm>
            <a:off x="7947210" y="4705937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4A4BAB63-6B62-480E-B756-715DD6C10D77}"/>
              </a:ext>
            </a:extLst>
          </p:cNvPr>
          <p:cNvSpPr/>
          <p:nvPr/>
        </p:nvSpPr>
        <p:spPr>
          <a:xfrm>
            <a:off x="7942279" y="4488834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DA61E509-DE52-42DF-9109-DF1E2F6567E1}"/>
              </a:ext>
            </a:extLst>
          </p:cNvPr>
          <p:cNvSpPr/>
          <p:nvPr/>
        </p:nvSpPr>
        <p:spPr>
          <a:xfrm>
            <a:off x="7941543" y="4275693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8" name="Cube 177">
            <a:extLst>
              <a:ext uri="{FF2B5EF4-FFF2-40B4-BE49-F238E27FC236}">
                <a16:creationId xmlns:a16="http://schemas.microsoft.com/office/drawing/2014/main" id="{A37E83B7-4CE3-4E4B-8902-1106A70C524C}"/>
              </a:ext>
            </a:extLst>
          </p:cNvPr>
          <p:cNvSpPr/>
          <p:nvPr/>
        </p:nvSpPr>
        <p:spPr>
          <a:xfrm>
            <a:off x="7439490" y="4778292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A5D03066-FFA4-4710-B507-00FCFA4F24C8}"/>
              </a:ext>
            </a:extLst>
          </p:cNvPr>
          <p:cNvSpPr/>
          <p:nvPr/>
        </p:nvSpPr>
        <p:spPr>
          <a:xfrm>
            <a:off x="7440238" y="4562622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450DF42E-E8C8-4FD8-9848-29DA12D81CE9}"/>
              </a:ext>
            </a:extLst>
          </p:cNvPr>
          <p:cNvSpPr/>
          <p:nvPr/>
        </p:nvSpPr>
        <p:spPr>
          <a:xfrm>
            <a:off x="7439492" y="4345263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8A51F101-F059-475D-BB54-C1EF6C157325}"/>
              </a:ext>
            </a:extLst>
          </p:cNvPr>
          <p:cNvSpPr/>
          <p:nvPr/>
        </p:nvSpPr>
        <p:spPr>
          <a:xfrm>
            <a:off x="7653671" y="4781906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EA5967C3-568C-49D4-9D86-88A974FDB340}"/>
              </a:ext>
            </a:extLst>
          </p:cNvPr>
          <p:cNvSpPr/>
          <p:nvPr/>
        </p:nvSpPr>
        <p:spPr>
          <a:xfrm>
            <a:off x="7655463" y="4563938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83" name="Cube 182">
            <a:extLst>
              <a:ext uri="{FF2B5EF4-FFF2-40B4-BE49-F238E27FC236}">
                <a16:creationId xmlns:a16="http://schemas.microsoft.com/office/drawing/2014/main" id="{CC45C885-7548-4D15-8F73-A9642D2A76A9}"/>
              </a:ext>
            </a:extLst>
          </p:cNvPr>
          <p:cNvSpPr/>
          <p:nvPr/>
        </p:nvSpPr>
        <p:spPr>
          <a:xfrm>
            <a:off x="7655211" y="4345263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84" name="Cube 183">
            <a:extLst>
              <a:ext uri="{FF2B5EF4-FFF2-40B4-BE49-F238E27FC236}">
                <a16:creationId xmlns:a16="http://schemas.microsoft.com/office/drawing/2014/main" id="{7D72CB96-E392-4783-9BE2-1840E85884E3}"/>
              </a:ext>
            </a:extLst>
          </p:cNvPr>
          <p:cNvSpPr/>
          <p:nvPr/>
        </p:nvSpPr>
        <p:spPr>
          <a:xfrm>
            <a:off x="7870674" y="4781457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85" name="Cube 184">
            <a:extLst>
              <a:ext uri="{FF2B5EF4-FFF2-40B4-BE49-F238E27FC236}">
                <a16:creationId xmlns:a16="http://schemas.microsoft.com/office/drawing/2014/main" id="{3D6037EA-9020-4191-A5B8-59352958200A}"/>
              </a:ext>
            </a:extLst>
          </p:cNvPr>
          <p:cNvSpPr/>
          <p:nvPr/>
        </p:nvSpPr>
        <p:spPr>
          <a:xfrm>
            <a:off x="7871381" y="4564267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86" name="Cube 185">
            <a:extLst>
              <a:ext uri="{FF2B5EF4-FFF2-40B4-BE49-F238E27FC236}">
                <a16:creationId xmlns:a16="http://schemas.microsoft.com/office/drawing/2014/main" id="{051F9257-502B-4513-9AFA-CEEFC6FD390E}"/>
              </a:ext>
            </a:extLst>
          </p:cNvPr>
          <p:cNvSpPr/>
          <p:nvPr/>
        </p:nvSpPr>
        <p:spPr>
          <a:xfrm>
            <a:off x="7872105" y="4345648"/>
            <a:ext cx="288000" cy="288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B48EFEB4-136F-4263-9A8E-17F9E6EEFAF5}"/>
              </a:ext>
            </a:extLst>
          </p:cNvPr>
          <p:cNvSpPr/>
          <p:nvPr/>
        </p:nvSpPr>
        <p:spPr>
          <a:xfrm>
            <a:off x="6941637" y="4559627"/>
            <a:ext cx="72000" cy="7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B5BB9EC9-0D57-4689-8CCB-63B4D055C55F}"/>
              </a:ext>
            </a:extLst>
          </p:cNvPr>
          <p:cNvSpPr/>
          <p:nvPr/>
        </p:nvSpPr>
        <p:spPr>
          <a:xfrm>
            <a:off x="7097473" y="4550694"/>
            <a:ext cx="72000" cy="7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9966B455-3BC7-43FB-92DF-866C212218DB}"/>
              </a:ext>
            </a:extLst>
          </p:cNvPr>
          <p:cNvSpPr/>
          <p:nvPr/>
        </p:nvSpPr>
        <p:spPr>
          <a:xfrm>
            <a:off x="7252494" y="4548814"/>
            <a:ext cx="72000" cy="7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Accolade fermante 190">
            <a:extLst>
              <a:ext uri="{FF2B5EF4-FFF2-40B4-BE49-F238E27FC236}">
                <a16:creationId xmlns:a16="http://schemas.microsoft.com/office/drawing/2014/main" id="{2A9DBA23-0927-4AE5-B29C-DA0B09D4DE60}"/>
              </a:ext>
            </a:extLst>
          </p:cNvPr>
          <p:cNvSpPr/>
          <p:nvPr/>
        </p:nvSpPr>
        <p:spPr>
          <a:xfrm rot="5400000">
            <a:off x="7059016" y="4005979"/>
            <a:ext cx="45719" cy="2858952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ZoneTexte 191">
                <a:extLst>
                  <a:ext uri="{FF2B5EF4-FFF2-40B4-BE49-F238E27FC236}">
                    <a16:creationId xmlns:a16="http://schemas.microsoft.com/office/drawing/2014/main" id="{CFCB42F8-C290-4A07-8707-629C36C558A0}"/>
                  </a:ext>
                </a:extLst>
              </p:cNvPr>
              <p:cNvSpPr txBox="1"/>
              <p:nvPr/>
            </p:nvSpPr>
            <p:spPr>
              <a:xfrm>
                <a:off x="6913259" y="5443764"/>
                <a:ext cx="468868" cy="391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92" name="ZoneTexte 191">
                <a:extLst>
                  <a:ext uri="{FF2B5EF4-FFF2-40B4-BE49-F238E27FC236}">
                    <a16:creationId xmlns:a16="http://schemas.microsoft.com/office/drawing/2014/main" id="{CFCB42F8-C290-4A07-8707-629C36C5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259" y="5443764"/>
                <a:ext cx="468868" cy="391565"/>
              </a:xfrm>
              <a:prstGeom prst="rect">
                <a:avLst/>
              </a:prstGeom>
              <a:blipFill>
                <a:blip r:embed="rId12"/>
                <a:stretch>
                  <a:fillRect r="-11688"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11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</Words>
  <Application>Microsoft Office PowerPoint</Application>
  <PresentationFormat>Grand écran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8</cp:revision>
  <dcterms:created xsi:type="dcterms:W3CDTF">2020-06-27T13:39:49Z</dcterms:created>
  <dcterms:modified xsi:type="dcterms:W3CDTF">2020-06-27T15:43:13Z</dcterms:modified>
</cp:coreProperties>
</file>