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406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3" autoAdjust="0"/>
    <p:restoredTop sz="94660"/>
  </p:normalViewPr>
  <p:slideViewPr>
    <p:cSldViewPr snapToGrid="0">
      <p:cViewPr>
        <p:scale>
          <a:sx n="39" d="100"/>
          <a:sy n="39" d="100"/>
        </p:scale>
        <p:origin x="4470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49" y="1122363"/>
            <a:ext cx="6579553" cy="2387600"/>
          </a:xfrm>
        </p:spPr>
        <p:txBody>
          <a:bodyPr anchor="b"/>
          <a:lstStyle>
            <a:lvl1pPr algn="ctr">
              <a:defRPr sz="50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581" y="3602038"/>
            <a:ext cx="5805488" cy="1655762"/>
          </a:xfrm>
        </p:spPr>
        <p:txBody>
          <a:bodyPr/>
          <a:lstStyle>
            <a:lvl1pPr marL="0" indent="0" algn="ctr">
              <a:buNone/>
              <a:defRPr sz="2032"/>
            </a:lvl1pPr>
            <a:lvl2pPr marL="387020" indent="0" algn="ctr">
              <a:buNone/>
              <a:defRPr sz="1693"/>
            </a:lvl2pPr>
            <a:lvl3pPr marL="774040" indent="0" algn="ctr">
              <a:buNone/>
              <a:defRPr sz="1524"/>
            </a:lvl3pPr>
            <a:lvl4pPr marL="1161059" indent="0" algn="ctr">
              <a:buNone/>
              <a:defRPr sz="1354"/>
            </a:lvl4pPr>
            <a:lvl5pPr marL="1548079" indent="0" algn="ctr">
              <a:buNone/>
              <a:defRPr sz="1354"/>
            </a:lvl5pPr>
            <a:lvl6pPr marL="1935099" indent="0" algn="ctr">
              <a:buNone/>
              <a:defRPr sz="1354"/>
            </a:lvl6pPr>
            <a:lvl7pPr marL="2322119" indent="0" algn="ctr">
              <a:buNone/>
              <a:defRPr sz="1354"/>
            </a:lvl7pPr>
            <a:lvl8pPr marL="2709139" indent="0" algn="ctr">
              <a:buNone/>
              <a:defRPr sz="1354"/>
            </a:lvl8pPr>
            <a:lvl9pPr marL="3096158" indent="0" algn="ctr">
              <a:buNone/>
              <a:defRPr sz="135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93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94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39403" y="365125"/>
            <a:ext cx="1669078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170" y="365125"/>
            <a:ext cx="491047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46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56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38" y="1709740"/>
            <a:ext cx="6676311" cy="2852737"/>
          </a:xfrm>
        </p:spPr>
        <p:txBody>
          <a:bodyPr anchor="b"/>
          <a:lstStyle>
            <a:lvl1pPr>
              <a:defRPr sz="50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38" y="4589465"/>
            <a:ext cx="6676311" cy="1500187"/>
          </a:xfrm>
        </p:spPr>
        <p:txBody>
          <a:bodyPr/>
          <a:lstStyle>
            <a:lvl1pPr marL="0" indent="0">
              <a:buNone/>
              <a:defRPr sz="2032">
                <a:solidFill>
                  <a:schemeClr val="tx1"/>
                </a:solidFill>
              </a:defRPr>
            </a:lvl1pPr>
            <a:lvl2pPr marL="387020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2pPr>
            <a:lvl3pPr marL="774040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16105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4pPr>
            <a:lvl5pPr marL="154807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5pPr>
            <a:lvl6pPr marL="193509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6pPr>
            <a:lvl7pPr marL="232211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7pPr>
            <a:lvl8pPr marL="270913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8pPr>
            <a:lvl9pPr marL="3096158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2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170" y="1825625"/>
            <a:ext cx="328977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8704" y="1825625"/>
            <a:ext cx="328977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365127"/>
            <a:ext cx="667631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179" y="1681163"/>
            <a:ext cx="3274657" cy="823912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020" indent="0">
              <a:buNone/>
              <a:defRPr sz="1693" b="1"/>
            </a:lvl2pPr>
            <a:lvl3pPr marL="774040" indent="0">
              <a:buNone/>
              <a:defRPr sz="1524" b="1"/>
            </a:lvl3pPr>
            <a:lvl4pPr marL="1161059" indent="0">
              <a:buNone/>
              <a:defRPr sz="1354" b="1"/>
            </a:lvl4pPr>
            <a:lvl5pPr marL="1548079" indent="0">
              <a:buNone/>
              <a:defRPr sz="1354" b="1"/>
            </a:lvl5pPr>
            <a:lvl6pPr marL="1935099" indent="0">
              <a:buNone/>
              <a:defRPr sz="1354" b="1"/>
            </a:lvl6pPr>
            <a:lvl7pPr marL="2322119" indent="0">
              <a:buNone/>
              <a:defRPr sz="1354" b="1"/>
            </a:lvl7pPr>
            <a:lvl8pPr marL="2709139" indent="0">
              <a:buNone/>
              <a:defRPr sz="1354" b="1"/>
            </a:lvl8pPr>
            <a:lvl9pPr marL="3096158" indent="0">
              <a:buNone/>
              <a:defRPr sz="135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179" y="2505075"/>
            <a:ext cx="327465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18705" y="1681163"/>
            <a:ext cx="3290784" cy="823912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020" indent="0">
              <a:buNone/>
              <a:defRPr sz="1693" b="1"/>
            </a:lvl2pPr>
            <a:lvl3pPr marL="774040" indent="0">
              <a:buNone/>
              <a:defRPr sz="1524" b="1"/>
            </a:lvl3pPr>
            <a:lvl4pPr marL="1161059" indent="0">
              <a:buNone/>
              <a:defRPr sz="1354" b="1"/>
            </a:lvl4pPr>
            <a:lvl5pPr marL="1548079" indent="0">
              <a:buNone/>
              <a:defRPr sz="1354" b="1"/>
            </a:lvl5pPr>
            <a:lvl6pPr marL="1935099" indent="0">
              <a:buNone/>
              <a:defRPr sz="1354" b="1"/>
            </a:lvl6pPr>
            <a:lvl7pPr marL="2322119" indent="0">
              <a:buNone/>
              <a:defRPr sz="1354" b="1"/>
            </a:lvl7pPr>
            <a:lvl8pPr marL="2709139" indent="0">
              <a:buNone/>
              <a:defRPr sz="1354" b="1"/>
            </a:lvl8pPr>
            <a:lvl9pPr marL="3096158" indent="0">
              <a:buNone/>
              <a:defRPr sz="135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18705" y="2505075"/>
            <a:ext cx="3290784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0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51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59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457200"/>
            <a:ext cx="2496561" cy="1600200"/>
          </a:xfrm>
        </p:spPr>
        <p:txBody>
          <a:bodyPr anchor="b"/>
          <a:lstStyle>
            <a:lvl1pPr>
              <a:defRPr sz="27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784" y="987427"/>
            <a:ext cx="3918704" cy="4873625"/>
          </a:xfrm>
        </p:spPr>
        <p:txBody>
          <a:bodyPr/>
          <a:lstStyle>
            <a:lvl1pPr>
              <a:defRPr sz="2709"/>
            </a:lvl1pPr>
            <a:lvl2pPr>
              <a:defRPr sz="2370"/>
            </a:lvl2pPr>
            <a:lvl3pPr>
              <a:defRPr sz="2032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2057400"/>
            <a:ext cx="2496561" cy="3811588"/>
          </a:xfrm>
        </p:spPr>
        <p:txBody>
          <a:bodyPr/>
          <a:lstStyle>
            <a:lvl1pPr marL="0" indent="0">
              <a:buNone/>
              <a:defRPr sz="1354"/>
            </a:lvl1pPr>
            <a:lvl2pPr marL="387020" indent="0">
              <a:buNone/>
              <a:defRPr sz="1185"/>
            </a:lvl2pPr>
            <a:lvl3pPr marL="774040" indent="0">
              <a:buNone/>
              <a:defRPr sz="1016"/>
            </a:lvl3pPr>
            <a:lvl4pPr marL="1161059" indent="0">
              <a:buNone/>
              <a:defRPr sz="847"/>
            </a:lvl4pPr>
            <a:lvl5pPr marL="1548079" indent="0">
              <a:buNone/>
              <a:defRPr sz="847"/>
            </a:lvl5pPr>
            <a:lvl6pPr marL="1935099" indent="0">
              <a:buNone/>
              <a:defRPr sz="847"/>
            </a:lvl6pPr>
            <a:lvl7pPr marL="2322119" indent="0">
              <a:buNone/>
              <a:defRPr sz="847"/>
            </a:lvl7pPr>
            <a:lvl8pPr marL="2709139" indent="0">
              <a:buNone/>
              <a:defRPr sz="847"/>
            </a:lvl8pPr>
            <a:lvl9pPr marL="3096158" indent="0">
              <a:buNone/>
              <a:defRPr sz="84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457200"/>
            <a:ext cx="2496561" cy="1600200"/>
          </a:xfrm>
        </p:spPr>
        <p:txBody>
          <a:bodyPr anchor="b"/>
          <a:lstStyle>
            <a:lvl1pPr>
              <a:defRPr sz="27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90784" y="987427"/>
            <a:ext cx="3918704" cy="4873625"/>
          </a:xfrm>
        </p:spPr>
        <p:txBody>
          <a:bodyPr anchor="t"/>
          <a:lstStyle>
            <a:lvl1pPr marL="0" indent="0">
              <a:buNone/>
              <a:defRPr sz="2709"/>
            </a:lvl1pPr>
            <a:lvl2pPr marL="387020" indent="0">
              <a:buNone/>
              <a:defRPr sz="2370"/>
            </a:lvl2pPr>
            <a:lvl3pPr marL="774040" indent="0">
              <a:buNone/>
              <a:defRPr sz="2032"/>
            </a:lvl3pPr>
            <a:lvl4pPr marL="1161059" indent="0">
              <a:buNone/>
              <a:defRPr sz="1693"/>
            </a:lvl4pPr>
            <a:lvl5pPr marL="1548079" indent="0">
              <a:buNone/>
              <a:defRPr sz="1693"/>
            </a:lvl5pPr>
            <a:lvl6pPr marL="1935099" indent="0">
              <a:buNone/>
              <a:defRPr sz="1693"/>
            </a:lvl6pPr>
            <a:lvl7pPr marL="2322119" indent="0">
              <a:buNone/>
              <a:defRPr sz="1693"/>
            </a:lvl7pPr>
            <a:lvl8pPr marL="2709139" indent="0">
              <a:buNone/>
              <a:defRPr sz="1693"/>
            </a:lvl8pPr>
            <a:lvl9pPr marL="3096158" indent="0">
              <a:buNone/>
              <a:defRPr sz="169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2057400"/>
            <a:ext cx="2496561" cy="3811588"/>
          </a:xfrm>
        </p:spPr>
        <p:txBody>
          <a:bodyPr/>
          <a:lstStyle>
            <a:lvl1pPr marL="0" indent="0">
              <a:buNone/>
              <a:defRPr sz="1354"/>
            </a:lvl1pPr>
            <a:lvl2pPr marL="387020" indent="0">
              <a:buNone/>
              <a:defRPr sz="1185"/>
            </a:lvl2pPr>
            <a:lvl3pPr marL="774040" indent="0">
              <a:buNone/>
              <a:defRPr sz="1016"/>
            </a:lvl3pPr>
            <a:lvl4pPr marL="1161059" indent="0">
              <a:buNone/>
              <a:defRPr sz="847"/>
            </a:lvl4pPr>
            <a:lvl5pPr marL="1548079" indent="0">
              <a:buNone/>
              <a:defRPr sz="847"/>
            </a:lvl5pPr>
            <a:lvl6pPr marL="1935099" indent="0">
              <a:buNone/>
              <a:defRPr sz="847"/>
            </a:lvl6pPr>
            <a:lvl7pPr marL="2322119" indent="0">
              <a:buNone/>
              <a:defRPr sz="847"/>
            </a:lvl7pPr>
            <a:lvl8pPr marL="2709139" indent="0">
              <a:buNone/>
              <a:defRPr sz="847"/>
            </a:lvl8pPr>
            <a:lvl9pPr marL="3096158" indent="0">
              <a:buNone/>
              <a:defRPr sz="84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24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170" y="365127"/>
            <a:ext cx="6676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170" y="1825625"/>
            <a:ext cx="66763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170" y="6356352"/>
            <a:ext cx="1741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E99B-2394-4E09-9B92-AA76FE7BC562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4091" y="6356352"/>
            <a:ext cx="2612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6834" y="6356352"/>
            <a:ext cx="1741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CAA6-5979-464F-9CEB-37439CB83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19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4040" rtl="0" eaLnBrk="1" latinLnBrk="0" hangingPunct="1">
        <a:lnSpc>
          <a:spcPct val="90000"/>
        </a:lnSpc>
        <a:spcBef>
          <a:spcPct val="0"/>
        </a:spcBef>
        <a:buNone/>
        <a:defRPr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10" indent="-193510" algn="l" defTabSz="774040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1pPr>
      <a:lvl2pPr marL="580530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550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56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158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860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562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264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89668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02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04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05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07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09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11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13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158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D9F32CE-7BDC-4EE2-81AA-7435F816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83662" cy="67368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654E62-A90E-49A6-BE35-9DE60835E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695" y="0"/>
            <a:ext cx="4259955" cy="63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48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2</cp:revision>
  <dcterms:created xsi:type="dcterms:W3CDTF">2020-06-17T16:00:50Z</dcterms:created>
  <dcterms:modified xsi:type="dcterms:W3CDTF">2020-06-17T16:07:57Z</dcterms:modified>
</cp:coreProperties>
</file>