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3C5C6-ED27-4C04-B759-4655B976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91E3B0-C38B-461A-8E1E-E05169C6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662EE-CADE-4403-B69A-549F938C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81889-ABA5-415B-94B9-6A2EFCCD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1E60E-D5E6-4EEE-A026-004120B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4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3DE2E-3D78-441F-B3FE-F417DE7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CAF9F-2020-4891-833B-E3A055A9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440A9-D611-4155-8A35-B160F968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D3B5B-BBC8-4CCD-8377-8BD6A9E6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FD054A-1D74-47A9-8E07-28F337E2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13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D8BC1A-8141-4DCD-BEF3-B1ACF2A4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80416A-54C5-45A0-A011-B80E0B0ED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FAE13-C29E-4DEF-A767-A1D7F18E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17667-69B5-410B-9448-F09FAC1F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314C7-3414-46A8-AD1B-A7834DD8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5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C208F-E697-44D0-A856-87F0580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93A77-A8E8-4A55-8EAF-689F3BCF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F49AE8-557D-46DE-8CDC-C9AF005C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54A56-6FEF-4DA1-879B-00A05E07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B825E-A14F-4DCF-A6BD-2BF8D49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0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A139E-3819-4F77-B575-28BB6B1A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E39CF-69A4-4B6B-A364-1EB8A6A6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020E8-EA99-43F6-83C5-5CBC7D1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4A80C-1EF8-40EA-972D-DADB02B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3AB80-E10D-4ED9-BD48-2C142738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98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963DF-4B18-4AF4-9A1A-E1158AC5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1A5E97-3A8A-4EF2-AEBC-EBFE97692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B544DB-DDBE-4F70-BE3B-E024CDAF6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00DB5-DF15-4672-A1FF-873F06D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F7828C-DFD9-4FDC-8C1B-F9897E44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9A243-935A-4B8F-AC96-9FCEDB25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31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98F02-446E-40A1-83BF-222B9530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24EBDC-A1C1-4CD5-B3F3-0F939440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198E40-06C9-49F4-B045-20C9FFBE3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44A4CE-FE95-45DA-AF5B-1EB920C5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4CD580-D404-40A1-A0E3-25739EE31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674445-57EF-4290-8BC6-50E8BF49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F67FFF-B066-4A9A-88D7-D7C9DBB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03178F-295E-4951-ACEA-961DB31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62711-F67F-4EC7-8569-32D62286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6DA627-12DD-4D83-B5E2-38AD6B3F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D0F5F-2BC6-4ED2-86C5-75DD109A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E0BBCE-FCF3-49CF-81A2-7C43B9B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98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366F6C-523E-4C1A-8F29-2916EF2C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C01367-6DF9-4E04-A03D-F6E8EA4F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1BFBFC-F617-470C-BDF0-8D9A092E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2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8FE02-40C6-4422-908B-E20D5286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C52F-BEC8-48DA-B277-330369A3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04FDC7-1F7E-4BA0-9E04-3BA7C3C8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B95EE-C83E-47CC-89D0-B467CC51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EF2B2C-CA26-4BCA-8E4C-D1DCE5B5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F86277-1D62-4EC6-8067-D5BE19F6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09F13-234C-49B6-9EF3-02A6027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131B6-FB0A-4DAB-9F91-169C169C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5F5E56-1459-4CC8-9CC3-E50E044E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7C500-901F-4088-B4EC-8CE489C1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903AB4-EB5F-4D13-B36D-9F5FBC9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7229CD-5F26-4C4E-B736-239337AF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0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6D94C3-7684-47E9-B5A3-40084A68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DE8124-330E-4E34-8608-2F0BB85F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1842B-1C19-42AE-9B35-FB8518AB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87B4-A2A0-40D3-97B2-0BBC08B4BC47}" type="datetimeFigureOut">
              <a:rPr lang="fr-FR" smtClean="0"/>
              <a:t>21/07/2020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310D5-9489-49AC-BBF6-2C2119DEF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590F8D-EF63-476C-827C-CAE57DB9A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789D-7CA4-41D9-9BD4-3582B9351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2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F5F494D1-9428-4BAE-B0C1-C453912D2331}"/>
              </a:ext>
            </a:extLst>
          </p:cNvPr>
          <p:cNvGrpSpPr/>
          <p:nvPr/>
        </p:nvGrpSpPr>
        <p:grpSpPr>
          <a:xfrm>
            <a:off x="774441" y="701490"/>
            <a:ext cx="6609600" cy="3348000"/>
            <a:chOff x="0" y="673498"/>
            <a:chExt cx="6609661" cy="3439502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5BF7EAB-0D28-4242-BF6B-444B8CA4B539}"/>
                </a:ext>
              </a:extLst>
            </p:cNvPr>
            <p:cNvSpPr/>
            <p:nvPr/>
          </p:nvSpPr>
          <p:spPr>
            <a:xfrm>
              <a:off x="0" y="684000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600" dirty="0" err="1"/>
                <a:t>Idle</a:t>
              </a:r>
              <a:endParaRPr lang="fr-FR" sz="1600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73712B1-B097-406C-A52A-0E3A0B988841}"/>
                </a:ext>
              </a:extLst>
            </p:cNvPr>
            <p:cNvSpPr/>
            <p:nvPr/>
          </p:nvSpPr>
          <p:spPr>
            <a:xfrm>
              <a:off x="0" y="2745000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600" dirty="0" err="1"/>
                <a:t>Finished</a:t>
              </a:r>
              <a:endParaRPr lang="fr-FR" sz="1600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03CB810-84FA-4627-BDE6-502CB55EDBCF}"/>
                </a:ext>
              </a:extLst>
            </p:cNvPr>
            <p:cNvSpPr/>
            <p:nvPr/>
          </p:nvSpPr>
          <p:spPr>
            <a:xfrm>
              <a:off x="3931245" y="673498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400" dirty="0"/>
                <a:t>R_FMI/</a:t>
              </a:r>
              <a:br>
                <a:rPr lang="fr-BE" sz="1400" dirty="0"/>
              </a:br>
              <a:r>
                <a:rPr lang="fr-BE" sz="1400" dirty="0"/>
                <a:t>R_KPW/</a:t>
              </a:r>
            </a:p>
            <a:p>
              <a:pPr algn="ctr"/>
              <a:r>
                <a:rPr lang="fr-BE" sz="1400" dirty="0"/>
                <a:t>R_KDW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38B5709-5BEC-4312-9EE0-36FFF0839847}"/>
                </a:ext>
              </a:extLst>
            </p:cNvPr>
            <p:cNvSpPr/>
            <p:nvPr/>
          </p:nvSpPr>
          <p:spPr>
            <a:xfrm>
              <a:off x="2620830" y="2736000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400" dirty="0"/>
                <a:t>W_FMI/</a:t>
              </a:r>
              <a:br>
                <a:rPr lang="fr-BE" sz="1400" dirty="0"/>
              </a:br>
              <a:r>
                <a:rPr lang="fr-BE" sz="1400" dirty="0"/>
                <a:t>W_KPW/</a:t>
              </a:r>
            </a:p>
            <a:p>
              <a:pPr algn="ctr"/>
              <a:r>
                <a:rPr lang="fr-BE" sz="1400" dirty="0"/>
                <a:t>W_KDW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50D3246-A313-4C2C-B1DA-679187DB7E7B}"/>
                </a:ext>
              </a:extLst>
            </p:cNvPr>
            <p:cNvSpPr/>
            <p:nvPr/>
          </p:nvSpPr>
          <p:spPr>
            <a:xfrm>
              <a:off x="5241661" y="2733292"/>
              <a:ext cx="1368000" cy="1368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fr-BE" sz="1400" dirty="0"/>
                <a:t>A_FMI/</a:t>
              </a:r>
              <a:br>
                <a:rPr lang="fr-BE" sz="1400" dirty="0"/>
              </a:br>
              <a:r>
                <a:rPr lang="fr-BE" sz="1400" dirty="0"/>
                <a:t>A_KPW/</a:t>
              </a:r>
            </a:p>
            <a:p>
              <a:pPr algn="ctr"/>
              <a:r>
                <a:rPr lang="fr-BE" sz="1400" dirty="0"/>
                <a:t>A_KDW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16E47B6-FD85-485A-858D-91EDEC341E9C}"/>
                </a:ext>
              </a:extLst>
            </p:cNvPr>
            <p:cNvCxnSpPr>
              <a:stCxn id="6" idx="0"/>
              <a:endCxn id="4" idx="4"/>
            </p:cNvCxnSpPr>
            <p:nvPr/>
          </p:nvCxnSpPr>
          <p:spPr>
            <a:xfrm flipV="1">
              <a:off x="684000" y="2052000"/>
              <a:ext cx="0" cy="69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3078DB9-138C-4CF1-A2DE-DFA3948A1B1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1368000" y="1357498"/>
              <a:ext cx="2563245" cy="1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CF5FDE8-A709-4946-9607-6C1466BB96BD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3304830" y="1841159"/>
              <a:ext cx="826754" cy="89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1954A2F-55D5-415C-A9B6-238FD42A877D}"/>
                </a:ext>
              </a:extLst>
            </p:cNvPr>
            <p:cNvCxnSpPr>
              <a:cxnSpLocks/>
              <a:stCxn id="10" idx="2"/>
              <a:endCxn id="6" idx="6"/>
            </p:cNvCxnSpPr>
            <p:nvPr/>
          </p:nvCxnSpPr>
          <p:spPr>
            <a:xfrm flipH="1">
              <a:off x="1368000" y="3420000"/>
              <a:ext cx="1252830" cy="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E361ABD0-4DDE-4529-AB0F-9BA059EB8E20}"/>
                </a:ext>
              </a:extLst>
            </p:cNvPr>
            <p:cNvCxnSpPr>
              <a:cxnSpLocks/>
              <a:stCxn id="12" idx="7"/>
              <a:endCxn id="8" idx="5"/>
            </p:cNvCxnSpPr>
            <p:nvPr/>
          </p:nvCxnSpPr>
          <p:spPr>
            <a:xfrm flipH="1" flipV="1">
              <a:off x="5098906" y="1841159"/>
              <a:ext cx="1310416" cy="1092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60270A07-6967-4C7D-B094-A3F829AF1F8D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3988830" y="3417292"/>
              <a:ext cx="1252831" cy="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527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3</cp:revision>
  <dcterms:created xsi:type="dcterms:W3CDTF">2020-07-21T15:24:04Z</dcterms:created>
  <dcterms:modified xsi:type="dcterms:W3CDTF">2020-07-21T15:45:53Z</dcterms:modified>
</cp:coreProperties>
</file>