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69868-D06D-4A99-8433-375D3B91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F26FA2-BE88-4CC5-8851-EE58EED84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08B8AA-ADD3-400B-AE76-B95F90DB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1A374-25F0-4E70-87A2-180EF4BD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64EC6-7381-4ECB-99BA-E945C0F0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7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CB259-4C2C-420C-B4E4-8A37CDCD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56971A-BAFC-4A94-83EC-9FF0A8F58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F5B5A-4520-4873-93F6-C199E287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37401-B645-400D-B0BD-F4B9135D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B79450-B020-4BE3-BCA0-7CF421F2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92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A54516-24B8-4667-9C69-FB7C11806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4C058A-32FD-41BC-9F74-00DCA72D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A061CE-D7D0-48B4-BD21-F9C275B9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1778A1-33B8-4EAD-8984-A0F07D4E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82B12-0BD1-47E6-AD94-27E4BE5A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7F427-EFBB-45C9-8A58-D845B0D2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EB9138-3BC0-4DA7-A892-B8B2C57F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EEF196-57E0-4030-ABF8-EBB8EA87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D9E51-F400-4596-80CB-8E22CA3E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DD378-6E5B-4412-8F80-0809D757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6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9731B-4553-49B9-8941-49537FC2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65B511-0490-445C-9510-25390D07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B80E49-D6B7-468D-8775-D241BE1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84183-7559-4AEC-BD60-3F621BA1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16BFCB-E17A-440B-8541-8416DD84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9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5BCC7-14FB-480F-9F23-73ED5882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E32B0-56B2-4E7A-B78A-29EEF1B5D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CB4E78-35D4-4865-AF39-A899565F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28E5E9-1C74-4839-8493-F3B4A815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F17998-FD32-4AA3-B27E-984901BB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053C34-1A8F-4AB8-AC2D-82CA01D0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6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78FB4-DB4F-49DA-97F1-F26BB8C8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C85C6F-5D10-4DC2-80A2-8B1A2D76B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EC8225-8A9D-4971-8B16-DFA2738EA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D50A7A-2680-475C-822C-C8CE0D398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12E723-F52B-4365-A2E4-D9601E49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0A4D85-3CD9-4251-81D2-644098E9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E65CBE-5AAC-4746-AE83-92D3E71F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9F6C15-BCB5-4852-9E62-49E2FDA5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4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BF361-ABE0-454B-BFA2-F5CFDCC9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ED3F67-B6EF-45DF-8AC2-968805FD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7ED1B6-224B-4E45-9BFE-DFCBAEC6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8F99D7-60E3-4715-AE82-B85240B3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9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262B79-C089-4C29-9B68-2576A3AC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ADE8DA-198A-48E4-93A4-FCA4B66A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01836-0BE9-4E3D-BEF0-5CED3273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10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04A96-E597-4A62-9131-750539B8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AB9BB3-9618-4E07-A53D-8033C65E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5DB712-AE04-4910-B082-BA48C4410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6C15BD-81D3-43DB-9CED-B569D54D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B3369F-6D10-44C8-AE96-392AD382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37126-1684-45A8-8F06-AEAAF4F5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1C18A-7AD2-4627-89DE-635DB422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F3EABE-ACED-4E44-9EBD-1DA1435C1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112CB0-20E7-4FD7-BF77-CA14C94A5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595A7A-B005-4F62-9F06-B55ACD99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7EBB4A-D021-4BD6-8B93-6D6D2F2F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22DAFB-2D8D-4407-A031-32F3FE9B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37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FC573A-7F52-4766-A067-96887ABE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92861B-A2C1-4D95-99AB-92E6C210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7F461-D84B-4C77-852E-36F0D1A8D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6549-F713-4117-8763-6709FFE4D33B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7E2AF-7D60-4C79-9077-C3054DF91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2F6C4-0E20-4A91-8468-61264483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8522-0482-415C-8D8B-0F127A206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10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82231B4-7FF7-44AB-8152-AD49F9F05A19}"/>
              </a:ext>
            </a:extLst>
          </p:cNvPr>
          <p:cNvGrpSpPr/>
          <p:nvPr/>
        </p:nvGrpSpPr>
        <p:grpSpPr>
          <a:xfrm>
            <a:off x="774441" y="701490"/>
            <a:ext cx="5299196" cy="3348000"/>
            <a:chOff x="0" y="673498"/>
            <a:chExt cx="5299245" cy="343950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170B6E9-4C97-4864-A845-568FA35DDABB}"/>
                </a:ext>
              </a:extLst>
            </p:cNvPr>
            <p:cNvSpPr/>
            <p:nvPr/>
          </p:nvSpPr>
          <p:spPr>
            <a:xfrm>
              <a:off x="0" y="684000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fr-BE" sz="1600" dirty="0" err="1"/>
                <a:t>Idle</a:t>
              </a:r>
              <a:endParaRPr lang="fr-FR" sz="1600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2A46BE9-6CD2-48E6-9A95-B8701E1E8E46}"/>
                </a:ext>
              </a:extLst>
            </p:cNvPr>
            <p:cNvSpPr/>
            <p:nvPr/>
          </p:nvSpPr>
          <p:spPr>
            <a:xfrm>
              <a:off x="0" y="2745000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fr-BE" sz="1600" dirty="0" err="1"/>
                <a:t>Finished</a:t>
              </a:r>
              <a:endParaRPr lang="fr-FR" sz="1600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F08869E-17CF-406E-B1B3-8FFF26B74479}"/>
                </a:ext>
              </a:extLst>
            </p:cNvPr>
            <p:cNvSpPr/>
            <p:nvPr/>
          </p:nvSpPr>
          <p:spPr>
            <a:xfrm>
              <a:off x="3931245" y="673498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fr-BE" sz="1400" dirty="0"/>
                <a:t>R_KPW/</a:t>
              </a:r>
              <a:br>
                <a:rPr lang="fr-BE" sz="1400" dirty="0"/>
              </a:br>
              <a:r>
                <a:rPr lang="fr-BE" sz="1400" dirty="0"/>
                <a:t>R_KEX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6BBA58A-3044-4425-A23F-C064CAC03375}"/>
                </a:ext>
              </a:extLst>
            </p:cNvPr>
            <p:cNvSpPr/>
            <p:nvPr/>
          </p:nvSpPr>
          <p:spPr>
            <a:xfrm>
              <a:off x="3931244" y="2745000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fr-BE" sz="1400" dirty="0"/>
                <a:t>W_KPW/</a:t>
              </a:r>
              <a:br>
                <a:rPr lang="fr-BE" sz="1400" dirty="0"/>
              </a:br>
              <a:r>
                <a:rPr lang="fr-BE" sz="1400" dirty="0"/>
                <a:t>W_KEX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31CACB20-787C-46EB-93C1-5DD8DF665A6F}"/>
                </a:ext>
              </a:extLst>
            </p:cNvPr>
            <p:cNvCxnSpPr>
              <a:stCxn id="6" idx="0"/>
              <a:endCxn id="5" idx="4"/>
            </p:cNvCxnSpPr>
            <p:nvPr/>
          </p:nvCxnSpPr>
          <p:spPr>
            <a:xfrm flipV="1">
              <a:off x="684000" y="2052000"/>
              <a:ext cx="0" cy="69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D175A01-2769-436E-8CA6-00214C704D2B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1368000" y="1357498"/>
              <a:ext cx="2563245" cy="1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83566A7B-37C3-4E10-8E13-005895C4C3D1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H="1">
              <a:off x="4131583" y="1841160"/>
              <a:ext cx="1" cy="1104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31963722-0323-4A7A-B8DF-FFF5897C6B1B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>
              <a:off x="1368000" y="3429000"/>
              <a:ext cx="2563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C16E4D15-C482-46D8-A85C-D19F03FA90DD}"/>
                </a:ext>
              </a:extLst>
            </p:cNvPr>
            <p:cNvCxnSpPr>
              <a:cxnSpLocks/>
              <a:stCxn id="8" idx="7"/>
              <a:endCxn id="7" idx="5"/>
            </p:cNvCxnSpPr>
            <p:nvPr/>
          </p:nvCxnSpPr>
          <p:spPr>
            <a:xfrm flipV="1">
              <a:off x="5098905" y="1841160"/>
              <a:ext cx="1" cy="1104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520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1</cp:revision>
  <dcterms:created xsi:type="dcterms:W3CDTF">2020-07-21T15:47:05Z</dcterms:created>
  <dcterms:modified xsi:type="dcterms:W3CDTF">2020-07-21T15:50:01Z</dcterms:modified>
</cp:coreProperties>
</file>