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7E9F9-D4C4-4D22-9C62-E7F63063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7D4344-7098-4A97-8170-F75398B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A2DB4-05BF-47EC-B771-F9B69F46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BFC76-D3E7-4C9F-915E-8C3609DC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D8DA6-0BF2-4CBB-AA46-10E35C40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102D2-A3CB-46DC-AE9B-0A9A95A7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4BB6A7-BB85-48D0-8267-B6BCE0D8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CC9CD5-298D-4731-9371-AB1507C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F3092-AE94-4C7B-BF2A-2EBFD58A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23F32-3CD5-48A1-B246-08F45F0F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7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4ACB27-BEF0-4961-BCB3-9EC81EE4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5A6EE5-1EED-4501-85A4-2A22B1219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9525B-F77F-4453-8006-25C1587C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09EEA-F3C6-47E0-8B5F-0A4F410D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FAD11-DE65-49DC-9B95-C94AC22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0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DE1CD-A9B3-4C1B-992C-2595999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1FCAA-D3F1-476A-9393-B97DA366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3FC979-C596-4375-A29C-48B1D897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A9CC6-188B-4942-A0A8-4A5E90B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B7687-EF0C-4647-9BF6-8C0DF234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BEC80-1612-4D7A-930D-1593443F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E0C44-D589-423C-8CF8-1638012C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BA937-5CE5-415D-B108-91FB7A1E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AA030C-EA05-4061-A67E-E52006D6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CC4D0-8883-4F7D-B983-59A35F4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F5790-B85A-4259-9A77-D07393D6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921E0-6736-495A-919A-B20A6CB7B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4D5889-D7C6-441B-8C2C-6DFBDFAB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9327C-494F-4C93-926D-EFFBF5E8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B12B0-870F-4E3B-ADF2-9BF2F179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BE9E1B-4FDF-48DB-ADDB-6064E2F7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8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87706-657C-4F22-B8CF-3720B975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B738D-8A0D-49A9-863A-EB94161F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38C140-F299-4071-8B4F-7E09568E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BAECCF-147C-4854-A3B0-743EA9221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6BB31-F3C5-4541-B0E0-CF9B9E05C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403F55-F43E-4564-8627-9AADD0AA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85BD20-D158-414F-9B25-77F9481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4975E5-B90A-414F-AA8D-D368B23A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5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177E-D7B2-46E3-8267-73F7D2CC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2A8605-17D4-467F-B853-C627BFA1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8D3A17-C8B7-4F29-9B68-B429BDF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DE95FC-664D-4FDC-9C51-FE14F6FE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66974C-310C-4F97-84A9-826FDF4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B67114-3F32-4FE6-94C4-CD9700A8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17D44-269E-4F59-A520-441493D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D1A49-C0D5-418F-9173-E6C5E341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10843-0F5F-4033-868A-445EC395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B082C0-613E-446E-B525-784F960C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85F80-F106-47C9-9261-9E409BE8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BBE521-8A81-4108-B351-454804A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7743CA-2C52-47D0-8C91-1DD70FFB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4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C6338-2FF0-4F9F-9EFA-730A3C3A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D9EF35-4DB6-442C-8E66-FBEFEE81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04AAF-2611-4F87-A7D7-3729B473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ED3CE-D023-4BB4-970B-DAEA25D7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58649D-DD55-4F0D-9F1C-D81FC2DA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C545A-391C-486E-9FA4-917687A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119244-8551-469E-B73B-FB1B02BD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5F2B3-37AA-40F6-BF0C-B32BE304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C3289F-47C3-4001-BFCE-EAF8E3887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50CD-80B2-47EF-B3BC-FEB7F65B7AE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C4105-B388-471B-AB6C-0D0E2326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DA4F8-22F8-4EE2-B34D-C8FC9DF78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8677-9197-4637-8C0C-D8345A5F1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F787DF61-66B8-40FB-B53E-A82EDFA8FA50}"/>
              </a:ext>
            </a:extLst>
          </p:cNvPr>
          <p:cNvGrpSpPr/>
          <p:nvPr/>
        </p:nvGrpSpPr>
        <p:grpSpPr>
          <a:xfrm>
            <a:off x="1266738" y="0"/>
            <a:ext cx="10922464" cy="6474665"/>
            <a:chOff x="1266738" y="0"/>
            <a:chExt cx="10922464" cy="6474665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BB0BB8A-790F-44C9-BDE1-BBAFC1074922}"/>
                </a:ext>
              </a:extLst>
            </p:cNvPr>
            <p:cNvSpPr txBox="1"/>
            <p:nvPr/>
          </p:nvSpPr>
          <p:spPr>
            <a:xfrm>
              <a:off x="10368796" y="3041662"/>
              <a:ext cx="18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 err="1"/>
                <a:t>padding</a:t>
              </a:r>
              <a:endParaRPr lang="fr-FR" dirty="0"/>
            </a:p>
          </p:txBody>
        </p: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4202A768-87FA-49FC-94B4-919472857A74}"/>
                </a:ext>
              </a:extLst>
            </p:cNvPr>
            <p:cNvGrpSpPr/>
            <p:nvPr/>
          </p:nvGrpSpPr>
          <p:grpSpPr>
            <a:xfrm>
              <a:off x="1266738" y="0"/>
              <a:ext cx="8967834" cy="6474665"/>
              <a:chOff x="1266738" y="0"/>
              <a:chExt cx="8967834" cy="6474665"/>
            </a:xfrm>
          </p:grpSpPr>
          <p:sp>
            <p:nvSpPr>
              <p:cNvPr id="34" name="Cylindre 33">
                <a:extLst>
                  <a:ext uri="{FF2B5EF4-FFF2-40B4-BE49-F238E27FC236}">
                    <a16:creationId xmlns:a16="http://schemas.microsoft.com/office/drawing/2014/main" id="{88954D4F-49DB-43D4-BBE7-9D5E42DDEB9A}"/>
                  </a:ext>
                </a:extLst>
              </p:cNvPr>
              <p:cNvSpPr/>
              <p:nvPr/>
            </p:nvSpPr>
            <p:spPr>
              <a:xfrm>
                <a:off x="2776759" y="5734618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Standard convolution kernels</a:t>
                </a:r>
              </a:p>
            </p:txBody>
          </p:sp>
          <p:sp>
            <p:nvSpPr>
              <p:cNvPr id="28" name="Cylindre 27">
                <a:extLst>
                  <a:ext uri="{FF2B5EF4-FFF2-40B4-BE49-F238E27FC236}">
                    <a16:creationId xmlns:a16="http://schemas.microsoft.com/office/drawing/2014/main" id="{BBB87249-A43C-4396-BA1A-77A2EF8A72B7}"/>
                  </a:ext>
                </a:extLst>
              </p:cNvPr>
              <p:cNvSpPr/>
              <p:nvPr/>
            </p:nvSpPr>
            <p:spPr>
              <a:xfrm>
                <a:off x="2776759" y="5255048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Cylindre 29">
                <a:extLst>
                  <a:ext uri="{FF2B5EF4-FFF2-40B4-BE49-F238E27FC236}">
                    <a16:creationId xmlns:a16="http://schemas.microsoft.com/office/drawing/2014/main" id="{7F7D2688-65C3-472B-9C25-2B5B7ACDE874}"/>
                  </a:ext>
                </a:extLst>
              </p:cNvPr>
              <p:cNvSpPr/>
              <p:nvPr/>
            </p:nvSpPr>
            <p:spPr>
              <a:xfrm>
                <a:off x="2776759" y="4775478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Depthtwise</a:t>
                </a:r>
                <a:r>
                  <a:rPr lang="fr-FR" dirty="0"/>
                  <a:t> kernels</a:t>
                </a:r>
              </a:p>
            </p:txBody>
          </p:sp>
          <p:sp>
            <p:nvSpPr>
              <p:cNvPr id="24" name="Cylindre 23">
                <a:extLst>
                  <a:ext uri="{FF2B5EF4-FFF2-40B4-BE49-F238E27FC236}">
                    <a16:creationId xmlns:a16="http://schemas.microsoft.com/office/drawing/2014/main" id="{16B1161E-4350-42B0-889D-F9562148445D}"/>
                  </a:ext>
                </a:extLst>
              </p:cNvPr>
              <p:cNvSpPr/>
              <p:nvPr/>
            </p:nvSpPr>
            <p:spPr>
              <a:xfrm>
                <a:off x="2776759" y="4316130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Cylindre 25">
                <a:extLst>
                  <a:ext uri="{FF2B5EF4-FFF2-40B4-BE49-F238E27FC236}">
                    <a16:creationId xmlns:a16="http://schemas.microsoft.com/office/drawing/2014/main" id="{768606B3-C2AD-4608-8476-29415ED56D0A}"/>
                  </a:ext>
                </a:extLst>
              </p:cNvPr>
              <p:cNvSpPr/>
              <p:nvPr/>
            </p:nvSpPr>
            <p:spPr>
              <a:xfrm>
                <a:off x="2776759" y="3836560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Pointwise</a:t>
                </a:r>
                <a:r>
                  <a:rPr lang="fr-FR" dirty="0"/>
                  <a:t> kernels</a:t>
                </a:r>
              </a:p>
            </p:txBody>
          </p:sp>
          <p:sp>
            <p:nvSpPr>
              <p:cNvPr id="20" name="Cylindre 19">
                <a:extLst>
                  <a:ext uri="{FF2B5EF4-FFF2-40B4-BE49-F238E27FC236}">
                    <a16:creationId xmlns:a16="http://schemas.microsoft.com/office/drawing/2014/main" id="{F22D33B1-67DE-4EFB-8292-4A6AE040B5E6}"/>
                  </a:ext>
                </a:extLst>
              </p:cNvPr>
              <p:cNvSpPr/>
              <p:nvPr/>
            </p:nvSpPr>
            <p:spPr>
              <a:xfrm>
                <a:off x="2776759" y="3356990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ylindre 21">
                    <a:extLst>
                      <a:ext uri="{FF2B5EF4-FFF2-40B4-BE49-F238E27FC236}">
                        <a16:creationId xmlns:a16="http://schemas.microsoft.com/office/drawing/2014/main" id="{4436C47E-AC72-4A52-9115-88E2C62EDBE3}"/>
                      </a:ext>
                    </a:extLst>
                  </p:cNvPr>
                  <p:cNvSpPr/>
                  <p:nvPr/>
                </p:nvSpPr>
                <p:spPr>
                  <a:xfrm>
                    <a:off x="2776759" y="2877420"/>
                    <a:ext cx="7016621" cy="643812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1×1</m:t>
                        </m:r>
                      </m:oMath>
                    </a14:m>
                    <a:r>
                      <a:rPr lang="fr-FR" dirty="0"/>
                      <a:t> Expansion kernels</a:t>
                    </a:r>
                  </a:p>
                </p:txBody>
              </p:sp>
            </mc:Choice>
            <mc:Fallback>
              <p:sp>
                <p:nvSpPr>
                  <p:cNvPr id="22" name="Cylindre 21">
                    <a:extLst>
                      <a:ext uri="{FF2B5EF4-FFF2-40B4-BE49-F238E27FC236}">
                        <a16:creationId xmlns:a16="http://schemas.microsoft.com/office/drawing/2014/main" id="{4436C47E-AC72-4A52-9115-88E2C62EDB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759" y="2877420"/>
                    <a:ext cx="7016621" cy="643812"/>
                  </a:xfrm>
                  <a:prstGeom prst="can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Cylindre 17">
                <a:extLst>
                  <a:ext uri="{FF2B5EF4-FFF2-40B4-BE49-F238E27FC236}">
                    <a16:creationId xmlns:a16="http://schemas.microsoft.com/office/drawing/2014/main" id="{7FF7CB50-5376-429A-99A1-4E21432102E6}"/>
                  </a:ext>
                </a:extLst>
              </p:cNvPr>
              <p:cNvSpPr/>
              <p:nvPr/>
            </p:nvSpPr>
            <p:spPr>
              <a:xfrm>
                <a:off x="2776759" y="2397850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Cylindre 15">
                <a:extLst>
                  <a:ext uri="{FF2B5EF4-FFF2-40B4-BE49-F238E27FC236}">
                    <a16:creationId xmlns:a16="http://schemas.microsoft.com/office/drawing/2014/main" id="{E46BFC10-DDB0-43F6-9680-E3C80B838B9E}"/>
                  </a:ext>
                </a:extLst>
              </p:cNvPr>
              <p:cNvSpPr/>
              <p:nvPr/>
            </p:nvSpPr>
            <p:spPr>
              <a:xfrm>
                <a:off x="2776759" y="1918280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FMO/FMI</a:t>
                </a:r>
                <a:endParaRPr lang="fr-FR" dirty="0"/>
              </a:p>
            </p:txBody>
          </p:sp>
          <p:sp>
            <p:nvSpPr>
              <p:cNvPr id="14" name="Cylindre 13">
                <a:extLst>
                  <a:ext uri="{FF2B5EF4-FFF2-40B4-BE49-F238E27FC236}">
                    <a16:creationId xmlns:a16="http://schemas.microsoft.com/office/drawing/2014/main" id="{55798741-FEB9-4EC5-825E-15DF6A6F2925}"/>
                  </a:ext>
                </a:extLst>
              </p:cNvPr>
              <p:cNvSpPr/>
              <p:nvPr/>
            </p:nvSpPr>
            <p:spPr>
              <a:xfrm>
                <a:off x="2776759" y="1438710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Cylindre 11">
                <a:extLst>
                  <a:ext uri="{FF2B5EF4-FFF2-40B4-BE49-F238E27FC236}">
                    <a16:creationId xmlns:a16="http://schemas.microsoft.com/office/drawing/2014/main" id="{4AE04B98-8384-48C5-8B0B-0E905E31D505}"/>
                  </a:ext>
                </a:extLst>
              </p:cNvPr>
              <p:cNvSpPr/>
              <p:nvPr/>
            </p:nvSpPr>
            <p:spPr>
              <a:xfrm>
                <a:off x="2776759" y="959140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FMI/FMO</a:t>
                </a:r>
                <a:endParaRPr lang="fr-FR" dirty="0"/>
              </a:p>
            </p:txBody>
          </p:sp>
          <p:sp>
            <p:nvSpPr>
              <p:cNvPr id="6" name="Cylindre 5">
                <a:extLst>
                  <a:ext uri="{FF2B5EF4-FFF2-40B4-BE49-F238E27FC236}">
                    <a16:creationId xmlns:a16="http://schemas.microsoft.com/office/drawing/2014/main" id="{B959EAB4-FC42-4B6D-AC48-6CD98B277A98}"/>
                  </a:ext>
                </a:extLst>
              </p:cNvPr>
              <p:cNvSpPr/>
              <p:nvPr/>
            </p:nvSpPr>
            <p:spPr>
              <a:xfrm>
                <a:off x="2776759" y="479570"/>
                <a:ext cx="7016621" cy="643812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" name="Cylindre 3">
                <a:extLst>
                  <a:ext uri="{FF2B5EF4-FFF2-40B4-BE49-F238E27FC236}">
                    <a16:creationId xmlns:a16="http://schemas.microsoft.com/office/drawing/2014/main" id="{FE858518-D267-45A1-918E-FB38F0FAACCF}"/>
                  </a:ext>
                </a:extLst>
              </p:cNvPr>
              <p:cNvSpPr/>
              <p:nvPr/>
            </p:nvSpPr>
            <p:spPr>
              <a:xfrm>
                <a:off x="2776759" y="0"/>
                <a:ext cx="7016621" cy="64381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/>
                  <a:t>Layer information</a:t>
                </a:r>
                <a:endParaRPr lang="fr-FR" dirty="0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A1BB2F5-8A6B-4E29-9D33-7DB7B0131C9C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9793380" y="801476"/>
                <a:ext cx="115733" cy="408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4B64864-E6A9-454F-8D83-B2C2B045CC98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9793380" y="5576954"/>
                <a:ext cx="11573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F6B5E6B-60E7-4A41-8262-6447D723ADB0}"/>
                  </a:ext>
                </a:extLst>
              </p:cNvPr>
              <p:cNvCxnSpPr/>
              <p:nvPr/>
            </p:nvCxnSpPr>
            <p:spPr>
              <a:xfrm flipV="1">
                <a:off x="9909113" y="801476"/>
                <a:ext cx="0" cy="4775478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D4BCF73B-61DF-4321-9E84-34F2ECC32247}"/>
                  </a:ext>
                </a:extLst>
              </p:cNvPr>
              <p:cNvCxnSpPr>
                <a:cxnSpLocks/>
                <a:stCxn id="14" idx="4"/>
              </p:cNvCxnSpPr>
              <p:nvPr/>
            </p:nvCxnSpPr>
            <p:spPr>
              <a:xfrm>
                <a:off x="9793380" y="1760616"/>
                <a:ext cx="1157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2374C689-6F57-447C-BD86-7ED88DFD4640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>
                <a:off x="9793380" y="2719756"/>
                <a:ext cx="1157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C66F69F1-0F59-44AC-AA48-16ABC4A71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9113" y="3199326"/>
                <a:ext cx="32545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6CFE7BD8-3FF2-4ABC-99B6-49175035469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9793380" y="3678896"/>
                <a:ext cx="115733" cy="203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BBAE8C7-24E9-4FD2-B994-7B0DFE5A6568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9793380" y="4638036"/>
                <a:ext cx="115733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DFCBB2E-DC00-40CB-A60F-AC47710884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1048624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CE98235C-1758-4C9D-874B-5412202542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28" y="863958"/>
                    <a:ext cx="9724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CE98235C-1758-4C9D-874B-5412202542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28" y="863958"/>
                    <a:ext cx="97249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C02CB968-631B-4EF8-99CB-F7BC6AA631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2018141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630FD20-4094-4654-B22A-38DBF045D0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28" y="1833475"/>
                    <a:ext cx="9724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630FD20-4094-4654-B22A-38DBF045D0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28" y="1833475"/>
                    <a:ext cx="9724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89180BA9-8313-4CF6-A170-6F7316971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2966904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E47A3938-E011-423E-9FF4-6572AF76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28" y="2782238"/>
                    <a:ext cx="9724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E47A3938-E011-423E-9FF4-6572AF76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28" y="2782238"/>
                    <a:ext cx="97249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76225C2B-E996-4EA6-ADF5-290362C55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3930395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5E341CB6-F134-483D-9A25-B7356D79D09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738" y="3745729"/>
                    <a:ext cx="1131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5E341CB6-F134-483D-9A25-B7356D79D0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3745729"/>
                    <a:ext cx="11318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8BE2E584-1052-49AD-BF5D-89798DEC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4893886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D8DD2B2B-64C8-449C-BB50-D7F156E13A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738" y="4709220"/>
                    <a:ext cx="1131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2" name="ZoneTexte 81">
                    <a:extLst>
                      <a:ext uri="{FF2B5EF4-FFF2-40B4-BE49-F238E27FC236}">
                        <a16:creationId xmlns:a16="http://schemas.microsoft.com/office/drawing/2014/main" id="{D8DD2B2B-64C8-449C-BB50-D7F156E13A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4709220"/>
                    <a:ext cx="11318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302A177C-9510-4C9C-A4D1-EAF8E8B82C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5820219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18177319-4081-4042-AA04-3666F92693DB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738" y="5635553"/>
                    <a:ext cx="1131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18177319-4081-4042-AA04-3666F9269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5635553"/>
                    <a:ext cx="113188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7D2C969-4E7D-44F7-A831-ADBD909E2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8620" y="6289999"/>
                <a:ext cx="378139" cy="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63D81275-B4B5-4C81-A18F-342C3F65756C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738" y="6105333"/>
                    <a:ext cx="11318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BE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63D81275-B4B5-4C81-A18F-342C3F657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738" y="6105333"/>
                    <a:ext cx="113188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86726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2020-07-21T08:53:12Z</dcterms:created>
  <dcterms:modified xsi:type="dcterms:W3CDTF">2020-07-21T13:43:59Z</dcterms:modified>
</cp:coreProperties>
</file>