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46E3A-0998-4A92-9737-3D3093583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66D59A-15EE-4D74-8C1A-9AF784E0D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7A79D5-623E-44D0-9A7F-C477070A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B1AB87-92A9-4C39-86FE-0B1B162A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748D4C-5368-4C6A-88F4-4EFB6347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4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95A24-4657-49A2-B2B7-F478AF32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5E2FDF-EB68-4A69-8A86-60F3A9D18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9BD235-03B1-4162-A733-FB3CA1B1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963DCF-56FF-49CB-94A6-27A3DFFE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EFC9D2-C159-4E7A-BB9B-49224076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691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3981B3-84F5-4540-9CF6-47F040C99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C2B44A-957A-4845-83EB-1A5B1641B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310030-D54E-4EED-B259-AA589C81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ABF40F-28B5-40E9-8DEA-E7A258D9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9660AD-BC37-4DCC-9CC5-84CE5E9E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817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1FDB8-C499-4127-9DCC-AC975230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32A764-9CF5-4C96-995E-ECD2F5FE6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386EB5-8AAF-486E-8E02-DA51663C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1C2F72-97FD-4E5B-9612-B0BB51BE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E4E7B7-C77D-4BF0-9C9C-13F56221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26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88022-4B84-47B2-9AF8-462EA5BD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FEFEC3-9048-4D62-ADDD-D8EEE1F39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50876-D9E1-4AC7-9CD7-E157A62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B79EEE-0920-45BD-8090-F69F4647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61028-076C-4B0B-98C7-B71D9D72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598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39DEE-D9BD-4B71-9071-3A458A55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8BF3B-170F-4BA5-A63A-CB3C258AB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64ADF5-F7A0-4460-BEA1-0B1E6FD9B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86C3A1-63AD-4CB2-8CE5-E306FDA4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9ADA5A-D660-4DD7-9049-1A885BF5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55EACC-0FA2-4CC5-8701-C0BD5FF4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982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01EC7-82E3-42AC-9D34-92AEAE95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23DE31-0ECF-461F-8FC7-EE8BDBD5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523AAF-AEE2-47AA-93AB-2FF03DD0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BD7FA2-C020-4A7C-9AB6-08546F73D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A9D408-8A7F-478B-90BF-E4DA9EE6D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1585E7-5D15-4B81-8B28-74F8FDFD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D7001C-8EE8-4C72-855F-F305CA53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38A8AA-6032-4B6B-85EE-733373E3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896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8DA43-A9C0-4735-9661-ECBD627F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7EDC16-7801-4C6E-8152-9CBECECB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BDAC79-6F40-4BA7-8894-0B1182A1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2BE6A8-AF43-4746-8FBE-0874E5F5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844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B14F81-7C85-4A6B-BD20-1FFFD289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7484F6-0E43-4862-9CB3-E19CF631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2065F4-8C45-4E12-A9C9-C7FA3DB5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796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9BE73-1E20-4375-B390-C49B0D15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9125A-96F9-4BCF-B2F0-8DB33EBE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32BFEB-7EA1-4898-B9AF-45047F597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7231D7-A039-47FC-A395-C722386C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F36C58-EB79-4CDE-AC70-E11CDAF0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154026-FCA8-4F99-9A33-CA0AD7D8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435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BE86D-4D23-4B80-A16D-25F13CBC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3DA06A-BEFA-48DC-BA56-2A497B912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AC6A9C-7E42-4FC3-A833-BBB45E238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BAB351-62DF-4343-B31A-AC67A326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23D8BE-F45F-49D7-84D2-D6F0E69E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AAB0C9-E6CE-4146-BF57-1FD7AF78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226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40310F-C709-4198-8E06-FDF1D7D6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B85269-3E4F-46CA-9CFA-16604832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0D57DA-53AB-46D5-9594-6D968526B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D312-EED4-4869-A6A4-D5ECC4C74322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8E9DB-F216-4E64-B04F-04956C371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EAC5CE-138B-4F27-9761-65524FB6F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63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7C6794-8263-4A01-A6F2-FE047631DDC4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4821025" y="3539564"/>
            <a:ext cx="1248668" cy="525959"/>
          </a:xfrm>
          <a:prstGeom prst="bentConnector3">
            <a:avLst>
              <a:gd name="adj1" fmla="val 2189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123B4460-8D3F-4C47-B1C7-D75D3705A61B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210585" y="3539115"/>
            <a:ext cx="1248670" cy="526859"/>
          </a:xfrm>
          <a:prstGeom prst="bentConnector3">
            <a:avLst>
              <a:gd name="adj1" fmla="val 20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49C9916D-8BF7-4D84-9BBC-6BDFC610FA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90253" y="3449460"/>
            <a:ext cx="1248669" cy="706169"/>
          </a:xfrm>
          <a:prstGeom prst="bentConnector3">
            <a:avLst>
              <a:gd name="adj1" fmla="val 20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31566072-0945-41C7-855E-1EC8327AE0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84673" y="3345053"/>
            <a:ext cx="1248667" cy="914982"/>
          </a:xfrm>
          <a:prstGeom prst="bentConnector3">
            <a:avLst>
              <a:gd name="adj1" fmla="val 204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1C276B2-ED52-42E5-A0F3-D477AAFE674D}"/>
                  </a:ext>
                </a:extLst>
              </p:cNvPr>
              <p:cNvSpPr/>
              <p:nvPr/>
            </p:nvSpPr>
            <p:spPr>
              <a:xfrm>
                <a:off x="3656509" y="2568223"/>
                <a:ext cx="609988" cy="60998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1C276B2-ED52-42E5-A0F3-D477AAFE6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09" y="2568223"/>
                <a:ext cx="609988" cy="609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AA137D6-F0F7-411A-8099-11B7E07F12EE}"/>
                  </a:ext>
                </a:extLst>
              </p:cNvPr>
              <p:cNvSpPr/>
              <p:nvPr/>
            </p:nvSpPr>
            <p:spPr>
              <a:xfrm>
                <a:off x="3046521" y="2568223"/>
                <a:ext cx="609988" cy="60998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7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fr-BE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BE" sz="17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7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AA137D6-F0F7-411A-8099-11B7E07F1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521" y="2568223"/>
                <a:ext cx="609988" cy="609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FBA32-46B7-43EE-B7B1-27ACA2B95AF1}"/>
                  </a:ext>
                </a:extLst>
              </p:cNvPr>
              <p:cNvSpPr/>
              <p:nvPr/>
            </p:nvSpPr>
            <p:spPr>
              <a:xfrm>
                <a:off x="4266497" y="2568222"/>
                <a:ext cx="609988" cy="60998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fr-B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B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FBA32-46B7-43EE-B7B1-27ACA2B95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497" y="2568222"/>
                <a:ext cx="609988" cy="609988"/>
              </a:xfrm>
              <a:prstGeom prst="rect">
                <a:avLst/>
              </a:prstGeom>
              <a:blipFill>
                <a:blip r:embed="rId4"/>
                <a:stretch>
                  <a:fillRect l="-3922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49C5C0-E7A0-4490-A797-0D92AE4DC140}"/>
                  </a:ext>
                </a:extLst>
              </p:cNvPr>
              <p:cNvSpPr/>
              <p:nvPr/>
            </p:nvSpPr>
            <p:spPr>
              <a:xfrm>
                <a:off x="4877386" y="2568222"/>
                <a:ext cx="609988" cy="60998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fr-B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B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BE" sz="1400" b="0" i="1" smtClean="0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49C5C0-E7A0-4490-A797-0D92AE4DC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386" y="2568222"/>
                <a:ext cx="609988" cy="609988"/>
              </a:xfrm>
              <a:prstGeom prst="rect">
                <a:avLst/>
              </a:prstGeom>
              <a:blipFill>
                <a:blip r:embed="rId5"/>
                <a:stretch>
                  <a:fillRect l="-3922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94EF449-1D32-4F57-A4E1-BC3F8318EEF7}"/>
              </a:ext>
            </a:extLst>
          </p:cNvPr>
          <p:cNvCxnSpPr>
            <a:cxnSpLocks/>
          </p:cNvCxnSpPr>
          <p:nvPr/>
        </p:nvCxnSpPr>
        <p:spPr>
          <a:xfrm flipV="1">
            <a:off x="3046521" y="2459547"/>
            <a:ext cx="2442042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E1756D5-125E-407F-915B-A1B61B5D7C51}"/>
                  </a:ext>
                </a:extLst>
              </p:cNvPr>
              <p:cNvSpPr txBox="1"/>
              <p:nvPr/>
            </p:nvSpPr>
            <p:spPr>
              <a:xfrm>
                <a:off x="3046520" y="1915778"/>
                <a:ext cx="2442042" cy="55174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𝑝𝑎𝑟</m:t>
                        </m:r>
                      </m:sub>
                    </m:sSub>
                  </m:oMath>
                </a14:m>
                <a:r>
                  <a:rPr lang="fr-FR" dirty="0"/>
                  <a:t> pixels</a:t>
                </a: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E1756D5-125E-407F-915B-A1B61B5D7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520" y="1915778"/>
                <a:ext cx="2442042" cy="5517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rapèze 19">
            <a:extLst>
              <a:ext uri="{FF2B5EF4-FFF2-40B4-BE49-F238E27FC236}">
                <a16:creationId xmlns:a16="http://schemas.microsoft.com/office/drawing/2014/main" id="{40957FD1-D69A-4EE1-9EA6-42E79AAF4716}"/>
              </a:ext>
            </a:extLst>
          </p:cNvPr>
          <p:cNvSpPr/>
          <p:nvPr/>
        </p:nvSpPr>
        <p:spPr>
          <a:xfrm rot="10800000">
            <a:off x="3046521" y="3788198"/>
            <a:ext cx="2440853" cy="144085"/>
          </a:xfrm>
          <a:prstGeom prst="trapezoid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E5F135A-51D9-4FA6-9189-B1DBAC69D28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51515" y="3178211"/>
            <a:ext cx="0" cy="59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4E5CAF4-3986-4CC9-ADE3-CD8A651BCE3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961502" y="3178211"/>
            <a:ext cx="1" cy="59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D8BD6B5-F041-47DB-B429-5EC2DA515F40}"/>
              </a:ext>
            </a:extLst>
          </p:cNvPr>
          <p:cNvCxnSpPr>
            <a:cxnSpLocks/>
          </p:cNvCxnSpPr>
          <p:nvPr/>
        </p:nvCxnSpPr>
        <p:spPr>
          <a:xfrm flipH="1">
            <a:off x="4571489" y="3178211"/>
            <a:ext cx="1" cy="59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11DC4D9-811A-4975-AC27-938639CDA469}"/>
              </a:ext>
            </a:extLst>
          </p:cNvPr>
          <p:cNvCxnSpPr>
            <a:cxnSpLocks/>
          </p:cNvCxnSpPr>
          <p:nvPr/>
        </p:nvCxnSpPr>
        <p:spPr>
          <a:xfrm flipH="1">
            <a:off x="5185295" y="3178210"/>
            <a:ext cx="1" cy="59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rapèze 59">
            <a:extLst>
              <a:ext uri="{FF2B5EF4-FFF2-40B4-BE49-F238E27FC236}">
                <a16:creationId xmlns:a16="http://schemas.microsoft.com/office/drawing/2014/main" id="{180B2646-6BB3-4015-8DF9-E5FF84D7E119}"/>
              </a:ext>
            </a:extLst>
          </p:cNvPr>
          <p:cNvSpPr/>
          <p:nvPr/>
        </p:nvSpPr>
        <p:spPr>
          <a:xfrm rot="10800000">
            <a:off x="3655147" y="4426561"/>
            <a:ext cx="2440853" cy="144085"/>
          </a:xfrm>
          <a:prstGeom prst="trapezoid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E6D462B0-F16B-48B2-B747-C72FC22183E9}"/>
              </a:ext>
            </a:extLst>
          </p:cNvPr>
          <p:cNvGrpSpPr/>
          <p:nvPr/>
        </p:nvGrpSpPr>
        <p:grpSpPr>
          <a:xfrm>
            <a:off x="1056083" y="4789568"/>
            <a:ext cx="609988" cy="609988"/>
            <a:chOff x="538848" y="4789568"/>
            <a:chExt cx="609988" cy="60998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E38D997-A0BA-4B2C-B297-144AB9201F36}"/>
                </a:ext>
              </a:extLst>
            </p:cNvPr>
            <p:cNvSpPr/>
            <p:nvPr/>
          </p:nvSpPr>
          <p:spPr>
            <a:xfrm>
              <a:off x="538848" y="4789568"/>
              <a:ext cx="609988" cy="6099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700" dirty="0"/>
            </a:p>
            <a:p>
              <a:pPr algn="ctr"/>
              <a:r>
                <a:rPr lang="fr-BE" sz="1700" dirty="0"/>
                <a:t>val</a:t>
              </a:r>
              <a:endParaRPr lang="fr-FR" sz="17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2DFEF8E-5128-4DE3-AAB9-255F653BBC1B}"/>
                </a:ext>
              </a:extLst>
            </p:cNvPr>
            <p:cNvSpPr/>
            <p:nvPr/>
          </p:nvSpPr>
          <p:spPr>
            <a:xfrm>
              <a:off x="538848" y="4789568"/>
              <a:ext cx="609988" cy="2294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700" dirty="0"/>
                <a:t>pos</a:t>
              </a:r>
              <a:endParaRPr lang="fr-FR" sz="1700" dirty="0"/>
            </a:p>
          </p:txBody>
        </p:sp>
      </p:grp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3A588437-6A31-4400-942A-12541AF54B76}"/>
              </a:ext>
            </a:extLst>
          </p:cNvPr>
          <p:cNvCxnSpPr>
            <a:stCxn id="62" idx="3"/>
            <a:endCxn id="20" idx="3"/>
          </p:cNvCxnSpPr>
          <p:nvPr/>
        </p:nvCxnSpPr>
        <p:spPr>
          <a:xfrm flipV="1">
            <a:off x="1666071" y="3860240"/>
            <a:ext cx="1398461" cy="104407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Organigramme : Jonction de sommaire 67">
            <a:extLst>
              <a:ext uri="{FF2B5EF4-FFF2-40B4-BE49-F238E27FC236}">
                <a16:creationId xmlns:a16="http://schemas.microsoft.com/office/drawing/2014/main" id="{A5E26A9C-66E6-4242-A856-50C0F4FC76C5}"/>
              </a:ext>
            </a:extLst>
          </p:cNvPr>
          <p:cNvSpPr/>
          <p:nvPr/>
        </p:nvSpPr>
        <p:spPr>
          <a:xfrm>
            <a:off x="3189515" y="5041440"/>
            <a:ext cx="324000" cy="324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0A30D976-DF52-406D-9DFE-F5CB12C3D1CB}"/>
              </a:ext>
            </a:extLst>
          </p:cNvPr>
          <p:cNvGrpSpPr/>
          <p:nvPr/>
        </p:nvGrpSpPr>
        <p:grpSpPr>
          <a:xfrm>
            <a:off x="1056083" y="5698681"/>
            <a:ext cx="609988" cy="609988"/>
            <a:chOff x="538848" y="4789568"/>
            <a:chExt cx="609988" cy="60998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339710-1C78-46E5-ACF6-F51065DA352C}"/>
                </a:ext>
              </a:extLst>
            </p:cNvPr>
            <p:cNvSpPr/>
            <p:nvPr/>
          </p:nvSpPr>
          <p:spPr>
            <a:xfrm>
              <a:off x="538848" y="4789568"/>
              <a:ext cx="609988" cy="6099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700" dirty="0"/>
            </a:p>
            <a:p>
              <a:pPr algn="ctr"/>
              <a:r>
                <a:rPr lang="fr-BE" sz="1700" dirty="0"/>
                <a:t>val</a:t>
              </a:r>
              <a:endParaRPr lang="fr-FR" sz="17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501E127-619F-47C0-B201-AE7827086F48}"/>
                </a:ext>
              </a:extLst>
            </p:cNvPr>
            <p:cNvSpPr/>
            <p:nvPr/>
          </p:nvSpPr>
          <p:spPr>
            <a:xfrm>
              <a:off x="538848" y="4789568"/>
              <a:ext cx="609988" cy="2294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700" dirty="0"/>
                <a:t>pos</a:t>
              </a:r>
              <a:endParaRPr lang="fr-FR" sz="1700" dirty="0"/>
            </a:p>
          </p:txBody>
        </p:sp>
      </p:grpSp>
      <p:sp>
        <p:nvSpPr>
          <p:cNvPr id="82" name="Organigramme : Jonction de sommaire 81">
            <a:extLst>
              <a:ext uri="{FF2B5EF4-FFF2-40B4-BE49-F238E27FC236}">
                <a16:creationId xmlns:a16="http://schemas.microsoft.com/office/drawing/2014/main" id="{AB4CA842-A42A-4CD0-840D-92EB41435BBC}"/>
              </a:ext>
            </a:extLst>
          </p:cNvPr>
          <p:cNvSpPr/>
          <p:nvPr/>
        </p:nvSpPr>
        <p:spPr>
          <a:xfrm>
            <a:off x="3799502" y="5967583"/>
            <a:ext cx="324000" cy="324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C3C9F8A9-02D8-428F-8890-A3B113F3583F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1666071" y="6129583"/>
            <a:ext cx="2133431" cy="2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80B12DCF-BB1A-401F-837B-F9EE84694134}"/>
              </a:ext>
            </a:extLst>
          </p:cNvPr>
          <p:cNvCxnSpPr>
            <a:cxnSpLocks/>
            <a:stCxn id="80" idx="3"/>
            <a:endCxn id="60" idx="3"/>
          </p:cNvCxnSpPr>
          <p:nvPr/>
        </p:nvCxnSpPr>
        <p:spPr>
          <a:xfrm flipV="1">
            <a:off x="1666071" y="4498603"/>
            <a:ext cx="2007087" cy="131482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1E22361C-234A-499C-B90C-61846139832F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3961502" y="4570647"/>
            <a:ext cx="0" cy="1396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rganigramme : Ou 102">
            <a:extLst>
              <a:ext uri="{FF2B5EF4-FFF2-40B4-BE49-F238E27FC236}">
                <a16:creationId xmlns:a16="http://schemas.microsoft.com/office/drawing/2014/main" id="{EA3CA1CA-8A4B-4905-95CF-BB529D33BB4F}"/>
              </a:ext>
            </a:extLst>
          </p:cNvPr>
          <p:cNvSpPr/>
          <p:nvPr/>
        </p:nvSpPr>
        <p:spPr>
          <a:xfrm>
            <a:off x="7116982" y="5374681"/>
            <a:ext cx="324000" cy="3240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516F1E45-BF73-48BE-B0D3-64A2B0281CCD}"/>
              </a:ext>
            </a:extLst>
          </p:cNvPr>
          <p:cNvCxnSpPr>
            <a:cxnSpLocks/>
            <a:stCxn id="103" idx="6"/>
            <a:endCxn id="111" idx="1"/>
          </p:cNvCxnSpPr>
          <p:nvPr/>
        </p:nvCxnSpPr>
        <p:spPr>
          <a:xfrm>
            <a:off x="7440982" y="5536681"/>
            <a:ext cx="10657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C4456A4-F01B-496E-BE68-3B23D389F17F}"/>
              </a:ext>
            </a:extLst>
          </p:cNvPr>
          <p:cNvSpPr/>
          <p:nvPr/>
        </p:nvSpPr>
        <p:spPr>
          <a:xfrm>
            <a:off x="8506691" y="5297505"/>
            <a:ext cx="1431636" cy="47835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/>
              <a:t>Accumulator</a:t>
            </a:r>
            <a:endParaRPr lang="fr-FR" dirty="0"/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A1AD13BB-C63D-49FA-A8FB-E3CC44C5265A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3351515" y="3932284"/>
            <a:ext cx="0" cy="1109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970426F7-6250-4D37-BC97-A1346D982CE1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1666071" y="5203440"/>
            <a:ext cx="1523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eur : en angle 114">
            <a:extLst>
              <a:ext uri="{FF2B5EF4-FFF2-40B4-BE49-F238E27FC236}">
                <a16:creationId xmlns:a16="http://schemas.microsoft.com/office/drawing/2014/main" id="{471EE9CE-400E-4D8D-841F-4CCB817ABB35}"/>
              </a:ext>
            </a:extLst>
          </p:cNvPr>
          <p:cNvCxnSpPr>
            <a:stCxn id="68" idx="6"/>
            <a:endCxn id="103" idx="1"/>
          </p:cNvCxnSpPr>
          <p:nvPr/>
        </p:nvCxnSpPr>
        <p:spPr>
          <a:xfrm>
            <a:off x="3513515" y="5203440"/>
            <a:ext cx="3650916" cy="21869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2BC7F2E5-4F39-4213-A34A-269614AFA709}"/>
              </a:ext>
            </a:extLst>
          </p:cNvPr>
          <p:cNvCxnSpPr>
            <a:cxnSpLocks/>
            <a:stCxn id="82" idx="6"/>
            <a:endCxn id="103" idx="3"/>
          </p:cNvCxnSpPr>
          <p:nvPr/>
        </p:nvCxnSpPr>
        <p:spPr>
          <a:xfrm flipV="1">
            <a:off x="4123502" y="5651232"/>
            <a:ext cx="3040929" cy="47835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131CD600-78BF-4FF6-9171-9CB46E5C48D6}"/>
              </a:ext>
            </a:extLst>
          </p:cNvPr>
          <p:cNvCxnSpPr>
            <a:cxnSpLocks/>
          </p:cNvCxnSpPr>
          <p:nvPr/>
        </p:nvCxnSpPr>
        <p:spPr>
          <a:xfrm flipV="1">
            <a:off x="973156" y="4789568"/>
            <a:ext cx="0" cy="151910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BEDCF608-9AA1-4377-9DD6-DF52CDE14D32}"/>
                  </a:ext>
                </a:extLst>
              </p:cNvPr>
              <p:cNvSpPr txBox="1"/>
              <p:nvPr/>
            </p:nvSpPr>
            <p:spPr>
              <a:xfrm rot="16200000">
                <a:off x="-524837" y="5353744"/>
                <a:ext cx="2442042" cy="3907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</m:sub>
                    </m:sSub>
                  </m:oMath>
                </a14:m>
                <a:r>
                  <a:rPr lang="fr-FR" dirty="0"/>
                  <a:t> weight</a:t>
                </a:r>
              </a:p>
            </p:txBody>
          </p:sp>
        </mc:Choice>
        <mc:Fallback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BEDCF608-9AA1-4377-9DD6-DF52CDE14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24837" y="5353744"/>
                <a:ext cx="2442042" cy="390748"/>
              </a:xfrm>
              <a:prstGeom prst="rect">
                <a:avLst/>
              </a:prstGeom>
              <a:blipFill>
                <a:blip r:embed="rId7"/>
                <a:stretch>
                  <a:fillRect l="-6250" r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0082A2AD-EFA8-4FFD-B075-B70BEDED9A1D}"/>
                  </a:ext>
                </a:extLst>
              </p:cNvPr>
              <p:cNvSpPr txBox="1"/>
              <p:nvPr/>
            </p:nvSpPr>
            <p:spPr>
              <a:xfrm>
                <a:off x="873547" y="4464559"/>
                <a:ext cx="953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𝑤𝑒𝑖𝑔h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0082A2AD-EFA8-4FFD-B075-B70BEDED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47" y="4464559"/>
                <a:ext cx="953458" cy="369332"/>
              </a:xfrm>
              <a:prstGeom prst="rect">
                <a:avLst/>
              </a:prstGeom>
              <a:blipFill>
                <a:blip r:embed="rId8"/>
                <a:stretch>
                  <a:fillRect l="-1911"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217DA402-7F3A-4007-B0A0-80425D938763}"/>
                  </a:ext>
                </a:extLst>
              </p:cNvPr>
              <p:cNvSpPr txBox="1"/>
              <p:nvPr/>
            </p:nvSpPr>
            <p:spPr>
              <a:xfrm>
                <a:off x="968860" y="5380982"/>
                <a:ext cx="1202393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𝑤𝑒𝑖𝑔h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217DA402-7F3A-4007-B0A0-80425D938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60" y="5380982"/>
                <a:ext cx="1202393" cy="421847"/>
              </a:xfrm>
              <a:prstGeom prst="rect">
                <a:avLst/>
              </a:prstGeom>
              <a:blipFill>
                <a:blip r:embed="rId9"/>
                <a:stretch>
                  <a:fillRect l="-1523" b="-28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59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0BF1AB04-9E4C-4E7B-B717-750D8E9AC8EB}"/>
              </a:ext>
            </a:extLst>
          </p:cNvPr>
          <p:cNvSpPr/>
          <p:nvPr/>
        </p:nvSpPr>
        <p:spPr>
          <a:xfrm>
            <a:off x="3844031" y="2095129"/>
            <a:ext cx="2628000" cy="2628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962AE3C-2FA5-410F-8493-DE997AB604B9}"/>
              </a:ext>
            </a:extLst>
          </p:cNvPr>
          <p:cNvSpPr txBox="1"/>
          <p:nvPr/>
        </p:nvSpPr>
        <p:spPr>
          <a:xfrm>
            <a:off x="4329857" y="2233637"/>
            <a:ext cx="19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Multiplier </a:t>
            </a:r>
            <a:r>
              <a:rPr lang="fr-BE" dirty="0" err="1">
                <a:solidFill>
                  <a:schemeClr val="bg1"/>
                </a:solidFill>
              </a:rPr>
              <a:t>array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Organigramme : Jonction de sommaire 5">
            <a:extLst>
              <a:ext uri="{FF2B5EF4-FFF2-40B4-BE49-F238E27FC236}">
                <a16:creationId xmlns:a16="http://schemas.microsoft.com/office/drawing/2014/main" id="{AFE494B9-0F83-406A-BC3B-4523B6B88508}"/>
              </a:ext>
            </a:extLst>
          </p:cNvPr>
          <p:cNvSpPr/>
          <p:nvPr/>
        </p:nvSpPr>
        <p:spPr>
          <a:xfrm>
            <a:off x="3977197" y="2876365"/>
            <a:ext cx="360000" cy="360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0C939B57-D19A-44EC-92D7-5B0F20E4EDEB}"/>
              </a:ext>
            </a:extLst>
          </p:cNvPr>
          <p:cNvSpPr/>
          <p:nvPr/>
        </p:nvSpPr>
        <p:spPr>
          <a:xfrm>
            <a:off x="4652896" y="2876365"/>
            <a:ext cx="360000" cy="360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94DC23CF-A68F-48F2-A372-0B07A70B8EA0}"/>
              </a:ext>
            </a:extLst>
          </p:cNvPr>
          <p:cNvSpPr/>
          <p:nvPr/>
        </p:nvSpPr>
        <p:spPr>
          <a:xfrm>
            <a:off x="5328595" y="2876365"/>
            <a:ext cx="360000" cy="360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Jonction de sommaire 11">
            <a:extLst>
              <a:ext uri="{FF2B5EF4-FFF2-40B4-BE49-F238E27FC236}">
                <a16:creationId xmlns:a16="http://schemas.microsoft.com/office/drawing/2014/main" id="{7B275B36-1671-4A0C-BEDC-44CEADFD435F}"/>
              </a:ext>
            </a:extLst>
          </p:cNvPr>
          <p:cNvSpPr/>
          <p:nvPr/>
        </p:nvSpPr>
        <p:spPr>
          <a:xfrm>
            <a:off x="3977197" y="3530414"/>
            <a:ext cx="360000" cy="360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3F52507E-8FAF-4DFC-A787-98AA6B04D725}"/>
              </a:ext>
            </a:extLst>
          </p:cNvPr>
          <p:cNvSpPr/>
          <p:nvPr/>
        </p:nvSpPr>
        <p:spPr>
          <a:xfrm>
            <a:off x="3977197" y="4184463"/>
            <a:ext cx="360000" cy="360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CE8B3D14-6071-42AC-8ECF-6879CB20EFC6}"/>
              </a:ext>
            </a:extLst>
          </p:cNvPr>
          <p:cNvSpPr/>
          <p:nvPr/>
        </p:nvSpPr>
        <p:spPr>
          <a:xfrm>
            <a:off x="4652896" y="3530414"/>
            <a:ext cx="360000" cy="360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Jonction de sommaire 17">
            <a:extLst>
              <a:ext uri="{FF2B5EF4-FFF2-40B4-BE49-F238E27FC236}">
                <a16:creationId xmlns:a16="http://schemas.microsoft.com/office/drawing/2014/main" id="{AF58157E-0D84-4EFF-89AE-C4BB6C628504}"/>
              </a:ext>
            </a:extLst>
          </p:cNvPr>
          <p:cNvSpPr/>
          <p:nvPr/>
        </p:nvSpPr>
        <p:spPr>
          <a:xfrm>
            <a:off x="4648912" y="4184463"/>
            <a:ext cx="360000" cy="360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Jonction de sommaire 19">
            <a:extLst>
              <a:ext uri="{FF2B5EF4-FFF2-40B4-BE49-F238E27FC236}">
                <a16:creationId xmlns:a16="http://schemas.microsoft.com/office/drawing/2014/main" id="{C3C4D023-5630-4D9D-8965-B7034EBCA84B}"/>
              </a:ext>
            </a:extLst>
          </p:cNvPr>
          <p:cNvSpPr/>
          <p:nvPr/>
        </p:nvSpPr>
        <p:spPr>
          <a:xfrm>
            <a:off x="5328595" y="3530414"/>
            <a:ext cx="360000" cy="360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Jonction de sommaire 21">
            <a:extLst>
              <a:ext uri="{FF2B5EF4-FFF2-40B4-BE49-F238E27FC236}">
                <a16:creationId xmlns:a16="http://schemas.microsoft.com/office/drawing/2014/main" id="{01E928C7-3983-4E6A-B285-655271CC053E}"/>
              </a:ext>
            </a:extLst>
          </p:cNvPr>
          <p:cNvSpPr/>
          <p:nvPr/>
        </p:nvSpPr>
        <p:spPr>
          <a:xfrm>
            <a:off x="5328595" y="4184463"/>
            <a:ext cx="360000" cy="360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9671EC53-3F6C-486D-A551-586F6FDAAFA7}"/>
              </a:ext>
            </a:extLst>
          </p:cNvPr>
          <p:cNvSpPr/>
          <p:nvPr/>
        </p:nvSpPr>
        <p:spPr>
          <a:xfrm>
            <a:off x="2682754" y="2831433"/>
            <a:ext cx="923277" cy="4498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DC8F0604-954B-4E59-BD20-12D95D58E554}"/>
              </a:ext>
            </a:extLst>
          </p:cNvPr>
          <p:cNvSpPr/>
          <p:nvPr/>
        </p:nvSpPr>
        <p:spPr>
          <a:xfrm>
            <a:off x="2704493" y="4139531"/>
            <a:ext cx="923277" cy="4498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767DAEB6-6750-4850-BFA6-EC7F84AF8003}"/>
              </a:ext>
            </a:extLst>
          </p:cNvPr>
          <p:cNvSpPr/>
          <p:nvPr/>
        </p:nvSpPr>
        <p:spPr>
          <a:xfrm>
            <a:off x="204186" y="2831433"/>
            <a:ext cx="2240568" cy="449863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Intermediate</a:t>
            </a:r>
            <a:r>
              <a:rPr lang="fr-BE" dirty="0"/>
              <a:t> pixels</a:t>
            </a:r>
            <a:endParaRPr lang="fr-FR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14354A3-45B4-4ECE-85E2-DB796100DC2A}"/>
              </a:ext>
            </a:extLst>
          </p:cNvPr>
          <p:cNvCxnSpPr>
            <a:cxnSpLocks/>
          </p:cNvCxnSpPr>
          <p:nvPr/>
        </p:nvCxnSpPr>
        <p:spPr>
          <a:xfrm>
            <a:off x="208443" y="3781438"/>
            <a:ext cx="212810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be 29">
            <a:extLst>
              <a:ext uri="{FF2B5EF4-FFF2-40B4-BE49-F238E27FC236}">
                <a16:creationId xmlns:a16="http://schemas.microsoft.com/office/drawing/2014/main" id="{20EF8DD2-E460-4FC2-BA75-8E322C28CA3E}"/>
              </a:ext>
            </a:extLst>
          </p:cNvPr>
          <p:cNvSpPr/>
          <p:nvPr/>
        </p:nvSpPr>
        <p:spPr>
          <a:xfrm>
            <a:off x="152210" y="4139530"/>
            <a:ext cx="2240568" cy="449863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Depthwise</a:t>
            </a:r>
            <a:r>
              <a:rPr lang="fr-BE" dirty="0"/>
              <a:t> </a:t>
            </a:r>
            <a:r>
              <a:rPr lang="fr-BE" dirty="0" err="1"/>
              <a:t>weights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2293E1A-88FD-4C34-AE20-1CC21CACD3C2}"/>
                  </a:ext>
                </a:extLst>
              </p:cNvPr>
              <p:cNvSpPr txBox="1"/>
              <p:nvPr/>
            </p:nvSpPr>
            <p:spPr>
              <a:xfrm>
                <a:off x="358900" y="3342346"/>
                <a:ext cx="1931139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𝑝𝑎𝑟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𝑘𝑦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2293E1A-88FD-4C34-AE20-1CC21CACD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0" y="3342346"/>
                <a:ext cx="1931139" cy="391261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2F9C59DE-A1A4-4C8C-8333-E96897C96E10}"/>
              </a:ext>
            </a:extLst>
          </p:cNvPr>
          <p:cNvSpPr/>
          <p:nvPr/>
        </p:nvSpPr>
        <p:spPr>
          <a:xfrm>
            <a:off x="7639844" y="2095129"/>
            <a:ext cx="772357" cy="2627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dirty="0" err="1"/>
              <a:t>Adder</a:t>
            </a:r>
            <a:r>
              <a:rPr lang="fr-BE" dirty="0"/>
              <a:t> </a:t>
            </a:r>
            <a:r>
              <a:rPr lang="fr-BE" dirty="0" err="1"/>
              <a:t>tree</a:t>
            </a:r>
            <a:endParaRPr lang="fr-FR" dirty="0"/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3A3C8B5D-DD95-4956-9D3A-D0FE682E7753}"/>
              </a:ext>
            </a:extLst>
          </p:cNvPr>
          <p:cNvSpPr/>
          <p:nvPr/>
        </p:nvSpPr>
        <p:spPr>
          <a:xfrm>
            <a:off x="6594299" y="3342346"/>
            <a:ext cx="923277" cy="449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75A6498D-127E-4F4C-A157-4396F13A61E6}"/>
              </a:ext>
            </a:extLst>
          </p:cNvPr>
          <p:cNvSpPr/>
          <p:nvPr/>
        </p:nvSpPr>
        <p:spPr>
          <a:xfrm>
            <a:off x="8534469" y="3342346"/>
            <a:ext cx="923277" cy="4498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580858-E00D-48D9-9D44-6CFB50D1080D}"/>
              </a:ext>
            </a:extLst>
          </p:cNvPr>
          <p:cNvSpPr/>
          <p:nvPr/>
        </p:nvSpPr>
        <p:spPr>
          <a:xfrm>
            <a:off x="9580014" y="2088471"/>
            <a:ext cx="772357" cy="2627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dirty="0" err="1"/>
              <a:t>ReLU</a:t>
            </a:r>
            <a:r>
              <a:rPr lang="fr-BE" dirty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06114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38</Words>
  <Application>Microsoft Office PowerPoint</Application>
  <PresentationFormat>Grand écran</PresentationFormat>
  <Paragraphs>21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10</cp:revision>
  <dcterms:created xsi:type="dcterms:W3CDTF">2020-08-09T13:48:06Z</dcterms:created>
  <dcterms:modified xsi:type="dcterms:W3CDTF">2020-08-11T19:53:25Z</dcterms:modified>
</cp:coreProperties>
</file>