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A2EDD-4E4C-458C-9D6F-B3445C5F9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AB08C3-5CCF-4199-A106-03525C5BE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4BEC35-4ED5-4075-B113-EE148709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9AFF6-0F40-4E64-951B-132AB262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43F5D9-29E8-49DE-9ECC-22A66CDD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3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884CC-4FD6-4200-90E4-319468D4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ADC385-BFD3-430F-8B0A-4A0D5378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70E40C-2910-4AD6-B085-464535AD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7613B-F1A8-4590-8D15-9979E8AD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2B4EAA-B513-4961-8E0A-E65A33B4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52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27FE65-DF1C-43BC-8E49-63706A81E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C6A31F-C571-4A68-A58B-379A284F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CC857-C1A4-401D-B189-3ED452E8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BD0C50-C7A4-461D-A1BB-7AF31B03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14996-7C1F-4FBE-B255-C8CA4788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8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B6DB5-8AE1-4968-8593-E5EE07F2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17CAD-21CC-43AA-A2A4-DE0465FC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E9B894-6A85-4D8D-887F-F708A88B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EC3E58-AEF1-438E-9EDA-62DCF17F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DDF28-4D64-4AAC-84E5-57505A9F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28E19-BAB4-45A3-AC76-A0E5B18B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42F01B-F41C-41A4-958A-997F94CA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5537B8-BEAF-41F8-8CD0-23911EBA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EE06D-9438-4910-80D9-AD2EBABC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BD055-A0D7-4986-99C0-B11C1913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42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863F0-16AC-4D28-8F63-17E14832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1EFFA-70CB-4570-877F-6A9E4D540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56742F-2050-4CB8-BDA7-27F55047F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F40FFD-02AB-4CE5-B9B6-19294305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46CEE8-C9F6-43F5-B77E-E50587E0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CD539-9E0F-4078-B20A-7A53B556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62A37-69F2-4DAA-9E14-8A6B2378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271491-DF1D-4017-99CC-9EDF6D47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890D50-B252-4BFE-9A6E-CEB972035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E1778D-4CA7-4F66-A337-EE5D578E2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82AB87-11E0-4538-A4D9-5E2299DF2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6BC415-8E44-4F1F-9E68-87C2D0CD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25DA78-4669-4A9A-A53B-D11361B2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C7B6B1-E536-4B44-8E39-271D3B14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6E257-3646-46AF-99D2-67C93779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287F32-F052-4075-999D-38303034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5F4B0F-1A2C-4AE3-9A82-90D2B6BA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93DC2-7096-44D2-8930-F421234D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30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E8198F-C7E0-49E2-92DC-7382170F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C27E6F-E1FF-413C-A46F-436C5DBD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050FC6-91F6-4ACB-8390-C5619504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72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71E76-9DF3-468B-8A3C-34D9CFE6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FBAC1-7B7A-432F-A95B-0DC61AB3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07F364-6949-4A97-ABFB-36B966B1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C6E31E-EBD1-4F89-952C-B7580D10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D157E2-9583-41A7-B3B3-672C46B2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0E5781-41F9-4A13-9251-1C9DA396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1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C3F7F-201B-4FD0-8701-C186FD1B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D0BB1C-4A4D-4E6D-A4BF-CB606EF3D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7D74B9-937C-4C19-9E3A-F32A4BB5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53D085-21F9-48DD-90C3-C2CCD319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90C540-61BA-4551-A737-8E8E33CE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D6E83-9DEA-4FBE-B39A-B91F195B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13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E0F0E1-58C0-4427-BF65-897AAAF5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7831E7-7813-4C0A-9142-4718A9F7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A1F307-1A72-4260-8EC8-F8CFF3D85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CD08-1559-4495-A80D-F65FD727131E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4FC89-B80B-4C5F-B2CA-9E893A561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D229A-0B91-4A39-9BB0-8A450D7D4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68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8C47C54-12EA-47D0-B2DD-3CBC94102E3C}"/>
              </a:ext>
            </a:extLst>
          </p:cNvPr>
          <p:cNvSpPr txBox="1"/>
          <p:nvPr/>
        </p:nvSpPr>
        <p:spPr>
          <a:xfrm>
            <a:off x="5068743" y="1466869"/>
            <a:ext cx="2054514" cy="1267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fr-BE" dirty="0"/>
              <a:t>Training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7E091-F3BB-43FC-B505-9335D98BAE6B}"/>
              </a:ext>
            </a:extLst>
          </p:cNvPr>
          <p:cNvSpPr txBox="1"/>
          <p:nvPr/>
        </p:nvSpPr>
        <p:spPr>
          <a:xfrm>
            <a:off x="5068743" y="3429000"/>
            <a:ext cx="2054514" cy="1267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ctr"/>
            <a:r>
              <a:rPr lang="fr-BE" dirty="0" err="1"/>
              <a:t>Inference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77E66-5066-4E9B-A60F-4806A0F0B941}"/>
              </a:ext>
            </a:extLst>
          </p:cNvPr>
          <p:cNvSpPr/>
          <p:nvPr/>
        </p:nvSpPr>
        <p:spPr>
          <a:xfrm>
            <a:off x="7943273" y="1736436"/>
            <a:ext cx="1764145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0C3D56-849D-4EE2-9885-F60ECFB3EA79}"/>
              </a:ext>
            </a:extLst>
          </p:cNvPr>
          <p:cNvSpPr/>
          <p:nvPr/>
        </p:nvSpPr>
        <p:spPr>
          <a:xfrm>
            <a:off x="5213927" y="3939309"/>
            <a:ext cx="1764145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</a:t>
            </a:r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53B6AC4-2BE2-4FB9-AE15-3CF782DE2D39}"/>
              </a:ext>
            </a:extLst>
          </p:cNvPr>
          <p:cNvSpPr/>
          <p:nvPr/>
        </p:nvSpPr>
        <p:spPr>
          <a:xfrm>
            <a:off x="7123257" y="1929543"/>
            <a:ext cx="820016" cy="341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CB95776-22B1-4BD3-BA0B-FF90BDE72006}"/>
              </a:ext>
            </a:extLst>
          </p:cNvPr>
          <p:cNvSpPr/>
          <p:nvPr/>
        </p:nvSpPr>
        <p:spPr>
          <a:xfrm>
            <a:off x="4248727" y="1907308"/>
            <a:ext cx="820016" cy="341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A71D2E-7173-41A5-B42E-C30D34E31334}"/>
              </a:ext>
            </a:extLst>
          </p:cNvPr>
          <p:cNvSpPr txBox="1"/>
          <p:nvPr/>
        </p:nvSpPr>
        <p:spPr>
          <a:xfrm>
            <a:off x="2854036" y="1879722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Training data</a:t>
            </a:r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C6F8D0B-BC2D-449A-9FE8-E440307CBBDA}"/>
              </a:ext>
            </a:extLst>
          </p:cNvPr>
          <p:cNvSpPr/>
          <p:nvPr/>
        </p:nvSpPr>
        <p:spPr>
          <a:xfrm>
            <a:off x="4248726" y="3891674"/>
            <a:ext cx="820016" cy="341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9C0BAA-EB97-412A-9E28-FD8CDDAEF563}"/>
              </a:ext>
            </a:extLst>
          </p:cNvPr>
          <p:cNvSpPr txBox="1"/>
          <p:nvPr/>
        </p:nvSpPr>
        <p:spPr>
          <a:xfrm>
            <a:off x="3121891" y="3876366"/>
            <a:ext cx="11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New data</a:t>
            </a:r>
            <a:endParaRPr lang="fr-FR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23CF38A-506E-4EE0-ADAE-EFAAE9093E83}"/>
              </a:ext>
            </a:extLst>
          </p:cNvPr>
          <p:cNvSpPr/>
          <p:nvPr/>
        </p:nvSpPr>
        <p:spPr>
          <a:xfrm>
            <a:off x="7123257" y="3891674"/>
            <a:ext cx="820016" cy="341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C1CECE8-1DA3-46EC-B53B-1F9F2EBAC42F}"/>
              </a:ext>
            </a:extLst>
          </p:cNvPr>
          <p:cNvSpPr txBox="1"/>
          <p:nvPr/>
        </p:nvSpPr>
        <p:spPr>
          <a:xfrm>
            <a:off x="7943273" y="3876366"/>
            <a:ext cx="123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Prediction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5666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4</cp:revision>
  <dcterms:created xsi:type="dcterms:W3CDTF">2020-06-19T07:53:44Z</dcterms:created>
  <dcterms:modified xsi:type="dcterms:W3CDTF">2020-08-11T08:40:31Z</dcterms:modified>
</cp:coreProperties>
</file>