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90" d="100"/>
          <a:sy n="190" d="100"/>
        </p:scale>
        <p:origin x="150" y="-3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50053-C1AA-47F6-AE44-4D36C0B0F030}" type="datetimeFigureOut">
              <a:rPr lang="fr-BE" smtClean="0"/>
              <a:t>06-08-20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67160-F09B-4862-BD28-08DA9D41708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48520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67160-F09B-4862-BD28-08DA9D417088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40014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D750A-AC7F-4A86-B346-8B3F3C9C9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665D76-6F87-4731-BFED-2B66105F5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6A8C4B-98A6-4DC8-A914-6BADE634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1901-3B88-419E-8C28-B6CE5D94EC31}" type="datetimeFigureOut">
              <a:rPr lang="fr-BE" smtClean="0"/>
              <a:t>06-08-20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B1934F-DCB7-4A64-9DFB-570015ED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C64D0B-FBF9-48EB-A7B0-9B608C2C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D8EF-3BC8-4DB5-81FD-E8CA32CF89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8962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82507-B38C-4A70-9645-0431C5BE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8AF23B-545B-40F9-88E6-5F19481A5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DE537E-BD9A-4A5B-A507-8898288D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1901-3B88-419E-8C28-B6CE5D94EC31}" type="datetimeFigureOut">
              <a:rPr lang="fr-BE" smtClean="0"/>
              <a:t>06-08-20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5CF74B-8D5C-4611-817F-65A904F6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CE9460-EBFB-4EB3-8AE5-4261EFABB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D8EF-3BC8-4DB5-81FD-E8CA32CF89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49549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C47335B-0A4F-422E-9192-55ED92DB6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124EA7-7291-4607-B7B2-09A2EA1A8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2C75EB-6F55-40E4-A3FC-9C335C06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1901-3B88-419E-8C28-B6CE5D94EC31}" type="datetimeFigureOut">
              <a:rPr lang="fr-BE" smtClean="0"/>
              <a:t>06-08-20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DE331D-E322-4025-ACE4-29B1062A2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21D1CA-3BE5-4492-B8C9-5D975A47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D8EF-3BC8-4DB5-81FD-E8CA32CF89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8527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075FE-F65A-4F92-9A5B-FA1C8F0B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96F63E-62A9-4634-8745-7E256E3A7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7F3274-0C97-47A4-848C-52C818DD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1901-3B88-419E-8C28-B6CE5D94EC31}" type="datetimeFigureOut">
              <a:rPr lang="fr-BE" smtClean="0"/>
              <a:t>06-08-20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15E299-876F-421D-85E1-3F3705A82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1B4756-D7EA-4D0E-8D50-68B4E037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D8EF-3BC8-4DB5-81FD-E8CA32CF89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3938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8D5298-3690-47A1-B018-B4935CBC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B5F98B-8987-414A-B092-46CF9DEF2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E5EB10-47EE-40F2-A587-5E999BFB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1901-3B88-419E-8C28-B6CE5D94EC31}" type="datetimeFigureOut">
              <a:rPr lang="fr-BE" smtClean="0"/>
              <a:t>06-08-20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2AA0E8-2A8F-4B24-B545-E165840C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1287F8-5DDD-43A6-A522-53A7BB6A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D8EF-3BC8-4DB5-81FD-E8CA32CF89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6153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77F94-5523-45BF-BC80-5125F2AF8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011517-9CAD-4EF3-9F7C-23B05F6CD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374EBC-5E2C-4B99-858D-69BAB84DD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41351A-4531-4EC0-98D3-3AF7D659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1901-3B88-419E-8C28-B6CE5D94EC31}" type="datetimeFigureOut">
              <a:rPr lang="fr-BE" smtClean="0"/>
              <a:t>06-08-20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21B459-1EB8-40A2-A8DD-9DEAAB54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4C4B56-F2F8-4C7E-BEC9-2EB6D9A6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D8EF-3BC8-4DB5-81FD-E8CA32CF89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2577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FD44DD-8EE9-4CF3-859A-9ED688D8F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D3FDA5-15BF-4741-9BAC-35A36C76B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59DA22-6491-4936-90F7-8D568F12B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E953CF6-3AE0-467D-B4B4-4BE9F66AC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AF66D9-77A8-49B3-BBCD-D4E13EFAB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563D2A8-3182-4EC1-BE42-7EA05503D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1901-3B88-419E-8C28-B6CE5D94EC31}" type="datetimeFigureOut">
              <a:rPr lang="fr-BE" smtClean="0"/>
              <a:t>06-08-20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DEED227-259F-4E2E-B896-463EF0A4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EA5A980-0F40-4D60-9350-1FD9F9453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D8EF-3BC8-4DB5-81FD-E8CA32CF89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0500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E9CB05-821F-4489-BFB9-ED437C57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7648BCD-4E13-49B0-86EF-DFBD0BBF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1901-3B88-419E-8C28-B6CE5D94EC31}" type="datetimeFigureOut">
              <a:rPr lang="fr-BE" smtClean="0"/>
              <a:t>06-08-20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B1DC011-D14D-4EF0-86D8-F0FCE1E11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4200A9-FA67-4861-BEB8-6AD86D60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D8EF-3BC8-4DB5-81FD-E8CA32CF89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3292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450831-7EE9-4E86-AF93-FC7EB51A4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1901-3B88-419E-8C28-B6CE5D94EC31}" type="datetimeFigureOut">
              <a:rPr lang="fr-BE" smtClean="0"/>
              <a:t>06-08-20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4242C64-D48B-470F-8BFD-982E304CC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2DD25F-F788-42B5-9C36-2A7D6881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D8EF-3BC8-4DB5-81FD-E8CA32CF89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4230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45B819-49F0-4CED-91E4-2103D30A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AF3A32-7B54-4CE6-AD53-C707FEFD6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24C135-8819-4C59-905B-665F5298D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1E3C92-C404-4119-A610-DEF9B101C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1901-3B88-419E-8C28-B6CE5D94EC31}" type="datetimeFigureOut">
              <a:rPr lang="fr-BE" smtClean="0"/>
              <a:t>06-08-20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BCDC09-22DF-4BE0-8F77-A007BBA5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1FA237-CB6D-438A-B75D-561FFC9B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D8EF-3BC8-4DB5-81FD-E8CA32CF89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1396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7370A8-52BB-4B5B-971B-436FC4556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B7FB1BC-5B07-419A-881B-722188ABF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F28692-C117-4692-AEB0-D9DCEB418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302744-740B-43DC-BA14-CF0B7499E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1901-3B88-419E-8C28-B6CE5D94EC31}" type="datetimeFigureOut">
              <a:rPr lang="fr-BE" smtClean="0"/>
              <a:t>06-08-20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3B1958-5C71-4887-9E77-665FB63F1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0DE001-5383-4CED-8F1F-58EBA6B6E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D8EF-3BC8-4DB5-81FD-E8CA32CF89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460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1238DDD-0CE9-4136-A1B4-337FEDC1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6BFDA5-A3FC-43E0-BFAF-69DDAE7DE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4AAEBF-B4D6-444C-B552-459277205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71901-3B88-419E-8C28-B6CE5D94EC31}" type="datetimeFigureOut">
              <a:rPr lang="fr-BE" smtClean="0"/>
              <a:t>06-08-20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2B2756-4317-40C9-AB3E-A618B5500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0D3973-2230-473E-B92C-EDE6EFB14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BD8EF-3BC8-4DB5-81FD-E8CA32CF89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3935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F0AD092C-C58D-4B33-923D-346A88DF41F5}"/>
              </a:ext>
            </a:extLst>
          </p:cNvPr>
          <p:cNvSpPr/>
          <p:nvPr/>
        </p:nvSpPr>
        <p:spPr>
          <a:xfrm>
            <a:off x="878207" y="3947697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B08CD4-BF62-4B83-A172-20554F40175E}"/>
              </a:ext>
            </a:extLst>
          </p:cNvPr>
          <p:cNvSpPr/>
          <p:nvPr/>
        </p:nvSpPr>
        <p:spPr>
          <a:xfrm>
            <a:off x="1130207" y="3947697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92F560-C147-47A6-A32D-749D89E3537C}"/>
              </a:ext>
            </a:extLst>
          </p:cNvPr>
          <p:cNvSpPr/>
          <p:nvPr/>
        </p:nvSpPr>
        <p:spPr>
          <a:xfrm>
            <a:off x="1382207" y="3947697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A3BE3A8-EFE9-4E7E-8A14-39C1A7394223}"/>
              </a:ext>
            </a:extLst>
          </p:cNvPr>
          <p:cNvSpPr/>
          <p:nvPr/>
        </p:nvSpPr>
        <p:spPr>
          <a:xfrm>
            <a:off x="1634207" y="3947697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CB0666-6498-4243-B3E7-37E69D1519A8}"/>
              </a:ext>
            </a:extLst>
          </p:cNvPr>
          <p:cNvSpPr/>
          <p:nvPr/>
        </p:nvSpPr>
        <p:spPr>
          <a:xfrm>
            <a:off x="878207" y="4199697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9922D1A-A3F6-4965-B027-504E8412D4D9}"/>
              </a:ext>
            </a:extLst>
          </p:cNvPr>
          <p:cNvSpPr/>
          <p:nvPr/>
        </p:nvSpPr>
        <p:spPr>
          <a:xfrm>
            <a:off x="1130207" y="4199697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673480C-F24C-48F2-80E0-FDC6C6105A63}"/>
              </a:ext>
            </a:extLst>
          </p:cNvPr>
          <p:cNvSpPr/>
          <p:nvPr/>
        </p:nvSpPr>
        <p:spPr>
          <a:xfrm>
            <a:off x="1634207" y="4199697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4262357-6839-4F69-BC7B-347708806DDA}"/>
              </a:ext>
            </a:extLst>
          </p:cNvPr>
          <p:cNvSpPr/>
          <p:nvPr/>
        </p:nvSpPr>
        <p:spPr>
          <a:xfrm>
            <a:off x="878207" y="4451697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2A23493-5094-495C-87EF-A1305369BCA3}"/>
              </a:ext>
            </a:extLst>
          </p:cNvPr>
          <p:cNvSpPr/>
          <p:nvPr/>
        </p:nvSpPr>
        <p:spPr>
          <a:xfrm>
            <a:off x="1382207" y="4451697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95FAD06-4C65-4D15-A9F3-844756980FC1}"/>
              </a:ext>
            </a:extLst>
          </p:cNvPr>
          <p:cNvSpPr/>
          <p:nvPr/>
        </p:nvSpPr>
        <p:spPr>
          <a:xfrm>
            <a:off x="1634207" y="4451697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BD38CD-A468-4EBB-9A96-CD29B97DA42D}"/>
              </a:ext>
            </a:extLst>
          </p:cNvPr>
          <p:cNvSpPr/>
          <p:nvPr/>
        </p:nvSpPr>
        <p:spPr>
          <a:xfrm>
            <a:off x="878207" y="4703697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BA04CE6-4939-43ED-89F5-612639BB1520}"/>
              </a:ext>
            </a:extLst>
          </p:cNvPr>
          <p:cNvSpPr/>
          <p:nvPr/>
        </p:nvSpPr>
        <p:spPr>
          <a:xfrm>
            <a:off x="1130207" y="4703697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844445B-91B5-4645-8015-3002B3CE79E0}"/>
              </a:ext>
            </a:extLst>
          </p:cNvPr>
          <p:cNvSpPr/>
          <p:nvPr/>
        </p:nvSpPr>
        <p:spPr>
          <a:xfrm>
            <a:off x="1382207" y="4703697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717E0A2-BC74-450D-9D85-1A545D66A319}"/>
              </a:ext>
            </a:extLst>
          </p:cNvPr>
          <p:cNvSpPr/>
          <p:nvPr/>
        </p:nvSpPr>
        <p:spPr>
          <a:xfrm>
            <a:off x="1634207" y="4703697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9" name="Cube 88">
            <a:extLst>
              <a:ext uri="{FF2B5EF4-FFF2-40B4-BE49-F238E27FC236}">
                <a16:creationId xmlns:a16="http://schemas.microsoft.com/office/drawing/2014/main" id="{267071A8-7403-415D-A7F5-FA213A45484B}"/>
              </a:ext>
            </a:extLst>
          </p:cNvPr>
          <p:cNvSpPr/>
          <p:nvPr/>
        </p:nvSpPr>
        <p:spPr>
          <a:xfrm>
            <a:off x="819785" y="3940916"/>
            <a:ext cx="324000" cy="32400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1" name="Cube 90">
            <a:extLst>
              <a:ext uri="{FF2B5EF4-FFF2-40B4-BE49-F238E27FC236}">
                <a16:creationId xmlns:a16="http://schemas.microsoft.com/office/drawing/2014/main" id="{4C270344-3F2E-4634-BBF2-3C948D738135}"/>
              </a:ext>
            </a:extLst>
          </p:cNvPr>
          <p:cNvSpPr/>
          <p:nvPr/>
        </p:nvSpPr>
        <p:spPr>
          <a:xfrm>
            <a:off x="742233" y="4022423"/>
            <a:ext cx="324000" cy="324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1" name="Cube 80">
            <a:extLst>
              <a:ext uri="{FF2B5EF4-FFF2-40B4-BE49-F238E27FC236}">
                <a16:creationId xmlns:a16="http://schemas.microsoft.com/office/drawing/2014/main" id="{0D749470-06F0-4F6C-BA05-2FE17031ACDE}"/>
              </a:ext>
            </a:extLst>
          </p:cNvPr>
          <p:cNvSpPr/>
          <p:nvPr/>
        </p:nvSpPr>
        <p:spPr>
          <a:xfrm>
            <a:off x="667869" y="4099176"/>
            <a:ext cx="324000" cy="324000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3" name="Cube 82">
            <a:extLst>
              <a:ext uri="{FF2B5EF4-FFF2-40B4-BE49-F238E27FC236}">
                <a16:creationId xmlns:a16="http://schemas.microsoft.com/office/drawing/2014/main" id="{ED67C0B2-BAB7-487B-979D-D9F2FF291017}"/>
              </a:ext>
            </a:extLst>
          </p:cNvPr>
          <p:cNvSpPr/>
          <p:nvPr/>
        </p:nvSpPr>
        <p:spPr>
          <a:xfrm>
            <a:off x="585122" y="4180683"/>
            <a:ext cx="324000" cy="324000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5" name="Cube 84">
            <a:extLst>
              <a:ext uri="{FF2B5EF4-FFF2-40B4-BE49-F238E27FC236}">
                <a16:creationId xmlns:a16="http://schemas.microsoft.com/office/drawing/2014/main" id="{FC145214-71E4-4042-A2B9-D73BF636C16E}"/>
              </a:ext>
            </a:extLst>
          </p:cNvPr>
          <p:cNvSpPr/>
          <p:nvPr/>
        </p:nvSpPr>
        <p:spPr>
          <a:xfrm>
            <a:off x="497915" y="4266422"/>
            <a:ext cx="324000" cy="324000"/>
          </a:xfrm>
          <a:prstGeom prst="cub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7" name="Cube 86">
            <a:extLst>
              <a:ext uri="{FF2B5EF4-FFF2-40B4-BE49-F238E27FC236}">
                <a16:creationId xmlns:a16="http://schemas.microsoft.com/office/drawing/2014/main" id="{8AF55DFE-BD18-42E2-9C7A-9D7E79141F00}"/>
              </a:ext>
            </a:extLst>
          </p:cNvPr>
          <p:cNvSpPr/>
          <p:nvPr/>
        </p:nvSpPr>
        <p:spPr>
          <a:xfrm>
            <a:off x="414244" y="4353458"/>
            <a:ext cx="324000" cy="324000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7" name="Cube 76">
            <a:extLst>
              <a:ext uri="{FF2B5EF4-FFF2-40B4-BE49-F238E27FC236}">
                <a16:creationId xmlns:a16="http://schemas.microsoft.com/office/drawing/2014/main" id="{8F9F6B73-0B8B-4F86-979F-0A9644ABED99}"/>
              </a:ext>
            </a:extLst>
          </p:cNvPr>
          <p:cNvSpPr/>
          <p:nvPr/>
        </p:nvSpPr>
        <p:spPr>
          <a:xfrm>
            <a:off x="331497" y="4429770"/>
            <a:ext cx="324000" cy="324000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5" name="Cube 74">
            <a:extLst>
              <a:ext uri="{FF2B5EF4-FFF2-40B4-BE49-F238E27FC236}">
                <a16:creationId xmlns:a16="http://schemas.microsoft.com/office/drawing/2014/main" id="{DA3AA948-F281-486E-AEE4-F459BD7738EC}"/>
              </a:ext>
            </a:extLst>
          </p:cNvPr>
          <p:cNvSpPr/>
          <p:nvPr/>
        </p:nvSpPr>
        <p:spPr>
          <a:xfrm>
            <a:off x="250262" y="4505697"/>
            <a:ext cx="324000" cy="324000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35E5FA6B-EB33-4D07-82EA-087A373D46F3}"/>
              </a:ext>
            </a:extLst>
          </p:cNvPr>
          <p:cNvSpPr/>
          <p:nvPr/>
        </p:nvSpPr>
        <p:spPr>
          <a:xfrm>
            <a:off x="158994" y="4587204"/>
            <a:ext cx="324000" cy="324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9" name="Cube 38">
            <a:extLst>
              <a:ext uri="{FF2B5EF4-FFF2-40B4-BE49-F238E27FC236}">
                <a16:creationId xmlns:a16="http://schemas.microsoft.com/office/drawing/2014/main" id="{F245B4EE-600F-4578-9D05-AFF0F0661BDD}"/>
              </a:ext>
            </a:extLst>
          </p:cNvPr>
          <p:cNvSpPr/>
          <p:nvPr/>
        </p:nvSpPr>
        <p:spPr>
          <a:xfrm>
            <a:off x="81122" y="4667418"/>
            <a:ext cx="324000" cy="324000"/>
          </a:xfrm>
          <a:prstGeom prst="cub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1" name="Cube 100">
            <a:extLst>
              <a:ext uri="{FF2B5EF4-FFF2-40B4-BE49-F238E27FC236}">
                <a16:creationId xmlns:a16="http://schemas.microsoft.com/office/drawing/2014/main" id="{B5849C95-B199-401A-A399-D6827D232682}"/>
              </a:ext>
            </a:extLst>
          </p:cNvPr>
          <p:cNvSpPr/>
          <p:nvPr/>
        </p:nvSpPr>
        <p:spPr>
          <a:xfrm>
            <a:off x="6515872" y="4189152"/>
            <a:ext cx="324000" cy="32400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3" name="Cube 102">
            <a:extLst>
              <a:ext uri="{FF2B5EF4-FFF2-40B4-BE49-F238E27FC236}">
                <a16:creationId xmlns:a16="http://schemas.microsoft.com/office/drawing/2014/main" id="{E812A061-B2B7-4C4D-9D8E-CA948B808A52}"/>
              </a:ext>
            </a:extLst>
          </p:cNvPr>
          <p:cNvSpPr/>
          <p:nvPr/>
        </p:nvSpPr>
        <p:spPr>
          <a:xfrm>
            <a:off x="6427916" y="4274399"/>
            <a:ext cx="324000" cy="324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5" name="Cube 104">
            <a:extLst>
              <a:ext uri="{FF2B5EF4-FFF2-40B4-BE49-F238E27FC236}">
                <a16:creationId xmlns:a16="http://schemas.microsoft.com/office/drawing/2014/main" id="{5D91E483-980F-4350-ADFC-F85806895CA8}"/>
              </a:ext>
            </a:extLst>
          </p:cNvPr>
          <p:cNvSpPr/>
          <p:nvPr/>
        </p:nvSpPr>
        <p:spPr>
          <a:xfrm>
            <a:off x="6358747" y="4351152"/>
            <a:ext cx="324000" cy="324000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7" name="Cube 106">
            <a:extLst>
              <a:ext uri="{FF2B5EF4-FFF2-40B4-BE49-F238E27FC236}">
                <a16:creationId xmlns:a16="http://schemas.microsoft.com/office/drawing/2014/main" id="{3DAEE362-B948-4A72-A2BD-CFAB62916890}"/>
              </a:ext>
            </a:extLst>
          </p:cNvPr>
          <p:cNvSpPr/>
          <p:nvPr/>
        </p:nvSpPr>
        <p:spPr>
          <a:xfrm>
            <a:off x="6276000" y="4432659"/>
            <a:ext cx="324000" cy="324000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9" name="Cube 108">
            <a:extLst>
              <a:ext uri="{FF2B5EF4-FFF2-40B4-BE49-F238E27FC236}">
                <a16:creationId xmlns:a16="http://schemas.microsoft.com/office/drawing/2014/main" id="{E138CA7E-23AE-47A5-BF11-F87C0FA6E912}"/>
              </a:ext>
            </a:extLst>
          </p:cNvPr>
          <p:cNvSpPr/>
          <p:nvPr/>
        </p:nvSpPr>
        <p:spPr>
          <a:xfrm>
            <a:off x="6191872" y="4514166"/>
            <a:ext cx="324000" cy="324000"/>
          </a:xfrm>
          <a:prstGeom prst="cub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1" name="Cube 110">
            <a:extLst>
              <a:ext uri="{FF2B5EF4-FFF2-40B4-BE49-F238E27FC236}">
                <a16:creationId xmlns:a16="http://schemas.microsoft.com/office/drawing/2014/main" id="{65B93467-A681-4BDE-A6EF-B914AB757677}"/>
              </a:ext>
            </a:extLst>
          </p:cNvPr>
          <p:cNvSpPr/>
          <p:nvPr/>
        </p:nvSpPr>
        <p:spPr>
          <a:xfrm>
            <a:off x="6105122" y="4595044"/>
            <a:ext cx="324000" cy="324000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3" name="Cube 112">
            <a:extLst>
              <a:ext uri="{FF2B5EF4-FFF2-40B4-BE49-F238E27FC236}">
                <a16:creationId xmlns:a16="http://schemas.microsoft.com/office/drawing/2014/main" id="{ED874C7B-9D2D-4A9C-B701-243BC367E5E6}"/>
              </a:ext>
            </a:extLst>
          </p:cNvPr>
          <p:cNvSpPr/>
          <p:nvPr/>
        </p:nvSpPr>
        <p:spPr>
          <a:xfrm>
            <a:off x="6022375" y="4676551"/>
            <a:ext cx="324000" cy="324000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5" name="Cube 114">
            <a:extLst>
              <a:ext uri="{FF2B5EF4-FFF2-40B4-BE49-F238E27FC236}">
                <a16:creationId xmlns:a16="http://schemas.microsoft.com/office/drawing/2014/main" id="{91FB28ED-617F-4106-855F-8F9D1ADC3E81}"/>
              </a:ext>
            </a:extLst>
          </p:cNvPr>
          <p:cNvSpPr/>
          <p:nvPr/>
        </p:nvSpPr>
        <p:spPr>
          <a:xfrm>
            <a:off x="5930750" y="4757673"/>
            <a:ext cx="324000" cy="324000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7" name="Cube 116">
            <a:extLst>
              <a:ext uri="{FF2B5EF4-FFF2-40B4-BE49-F238E27FC236}">
                <a16:creationId xmlns:a16="http://schemas.microsoft.com/office/drawing/2014/main" id="{A2A044AF-7463-480F-8F1A-884732FA0A20}"/>
              </a:ext>
            </a:extLst>
          </p:cNvPr>
          <p:cNvSpPr/>
          <p:nvPr/>
        </p:nvSpPr>
        <p:spPr>
          <a:xfrm>
            <a:off x="5849872" y="4839180"/>
            <a:ext cx="324000" cy="324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9" name="Cube 118">
            <a:extLst>
              <a:ext uri="{FF2B5EF4-FFF2-40B4-BE49-F238E27FC236}">
                <a16:creationId xmlns:a16="http://schemas.microsoft.com/office/drawing/2014/main" id="{AFAFACFE-3CD5-47AA-B3D6-82E638D3A5B0}"/>
              </a:ext>
            </a:extLst>
          </p:cNvPr>
          <p:cNvSpPr/>
          <p:nvPr/>
        </p:nvSpPr>
        <p:spPr>
          <a:xfrm>
            <a:off x="5772000" y="4919394"/>
            <a:ext cx="324000" cy="324000"/>
          </a:xfrm>
          <a:prstGeom prst="cub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1" name="Cube 120">
            <a:extLst>
              <a:ext uri="{FF2B5EF4-FFF2-40B4-BE49-F238E27FC236}">
                <a16:creationId xmlns:a16="http://schemas.microsoft.com/office/drawing/2014/main" id="{7FC600AA-D126-4DD8-8380-01644AC1B48C}"/>
              </a:ext>
            </a:extLst>
          </p:cNvPr>
          <p:cNvSpPr/>
          <p:nvPr/>
        </p:nvSpPr>
        <p:spPr>
          <a:xfrm>
            <a:off x="5690878" y="5000166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1" name="Cube 140">
            <a:extLst>
              <a:ext uri="{FF2B5EF4-FFF2-40B4-BE49-F238E27FC236}">
                <a16:creationId xmlns:a16="http://schemas.microsoft.com/office/drawing/2014/main" id="{4B31FF80-0735-41DF-BAF0-797682CF185D}"/>
              </a:ext>
            </a:extLst>
          </p:cNvPr>
          <p:cNvSpPr/>
          <p:nvPr/>
        </p:nvSpPr>
        <p:spPr>
          <a:xfrm>
            <a:off x="1305723" y="4436112"/>
            <a:ext cx="324000" cy="32400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8FBC4F5-5935-4B9D-8D03-75A2DAAD2DCF}"/>
              </a:ext>
            </a:extLst>
          </p:cNvPr>
          <p:cNvSpPr/>
          <p:nvPr/>
        </p:nvSpPr>
        <p:spPr>
          <a:xfrm>
            <a:off x="5690878" y="5072166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3" name="Cube 142">
            <a:extLst>
              <a:ext uri="{FF2B5EF4-FFF2-40B4-BE49-F238E27FC236}">
                <a16:creationId xmlns:a16="http://schemas.microsoft.com/office/drawing/2014/main" id="{8D70D168-8943-4EE3-812D-4E6AE94A02AC}"/>
              </a:ext>
            </a:extLst>
          </p:cNvPr>
          <p:cNvSpPr/>
          <p:nvPr/>
        </p:nvSpPr>
        <p:spPr>
          <a:xfrm>
            <a:off x="1307007" y="4194502"/>
            <a:ext cx="324000" cy="32400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3" name="Cube 132">
            <a:extLst>
              <a:ext uri="{FF2B5EF4-FFF2-40B4-BE49-F238E27FC236}">
                <a16:creationId xmlns:a16="http://schemas.microsoft.com/office/drawing/2014/main" id="{5A6A1353-56EC-41EC-8DC0-EFD95974F394}"/>
              </a:ext>
            </a:extLst>
          </p:cNvPr>
          <p:cNvSpPr/>
          <p:nvPr/>
        </p:nvSpPr>
        <p:spPr>
          <a:xfrm>
            <a:off x="1067796" y="3943385"/>
            <a:ext cx="324000" cy="32400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5" name="Cube 134">
            <a:extLst>
              <a:ext uri="{FF2B5EF4-FFF2-40B4-BE49-F238E27FC236}">
                <a16:creationId xmlns:a16="http://schemas.microsoft.com/office/drawing/2014/main" id="{51CBCDBF-72AC-44F2-8FFB-C1864928C334}"/>
              </a:ext>
            </a:extLst>
          </p:cNvPr>
          <p:cNvSpPr/>
          <p:nvPr/>
        </p:nvSpPr>
        <p:spPr>
          <a:xfrm>
            <a:off x="1310918" y="3940859"/>
            <a:ext cx="324000" cy="32400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7" name="Cube 136">
            <a:extLst>
              <a:ext uri="{FF2B5EF4-FFF2-40B4-BE49-F238E27FC236}">
                <a16:creationId xmlns:a16="http://schemas.microsoft.com/office/drawing/2014/main" id="{FF9BB65A-6D7E-44B5-99B4-9CB741516544}"/>
              </a:ext>
            </a:extLst>
          </p:cNvPr>
          <p:cNvSpPr/>
          <p:nvPr/>
        </p:nvSpPr>
        <p:spPr>
          <a:xfrm>
            <a:off x="988388" y="4029073"/>
            <a:ext cx="324000" cy="324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5" name="Cube 144">
            <a:extLst>
              <a:ext uri="{FF2B5EF4-FFF2-40B4-BE49-F238E27FC236}">
                <a16:creationId xmlns:a16="http://schemas.microsoft.com/office/drawing/2014/main" id="{846BE076-E0B6-40D5-9ECD-64589E08ECFC}"/>
              </a:ext>
            </a:extLst>
          </p:cNvPr>
          <p:cNvSpPr/>
          <p:nvPr/>
        </p:nvSpPr>
        <p:spPr>
          <a:xfrm>
            <a:off x="1218719" y="4519316"/>
            <a:ext cx="324000" cy="324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7" name="Cube 146">
            <a:extLst>
              <a:ext uri="{FF2B5EF4-FFF2-40B4-BE49-F238E27FC236}">
                <a16:creationId xmlns:a16="http://schemas.microsoft.com/office/drawing/2014/main" id="{942D16FE-F840-476F-B463-D833D5B62F0F}"/>
              </a:ext>
            </a:extLst>
          </p:cNvPr>
          <p:cNvSpPr/>
          <p:nvPr/>
        </p:nvSpPr>
        <p:spPr>
          <a:xfrm>
            <a:off x="1217899" y="4274112"/>
            <a:ext cx="324000" cy="324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9" name="Cube 148">
            <a:extLst>
              <a:ext uri="{FF2B5EF4-FFF2-40B4-BE49-F238E27FC236}">
                <a16:creationId xmlns:a16="http://schemas.microsoft.com/office/drawing/2014/main" id="{368EDEA1-CFA6-4FFE-8E03-2D275FA49765}"/>
              </a:ext>
            </a:extLst>
          </p:cNvPr>
          <p:cNvSpPr/>
          <p:nvPr/>
        </p:nvSpPr>
        <p:spPr>
          <a:xfrm>
            <a:off x="1218990" y="4026493"/>
            <a:ext cx="324000" cy="324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1" name="Cube 150">
            <a:extLst>
              <a:ext uri="{FF2B5EF4-FFF2-40B4-BE49-F238E27FC236}">
                <a16:creationId xmlns:a16="http://schemas.microsoft.com/office/drawing/2014/main" id="{96515AED-E520-4F60-BFCC-7CDAF0A3822D}"/>
              </a:ext>
            </a:extLst>
          </p:cNvPr>
          <p:cNvSpPr/>
          <p:nvPr/>
        </p:nvSpPr>
        <p:spPr>
          <a:xfrm>
            <a:off x="1138463" y="4600654"/>
            <a:ext cx="324000" cy="324000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3" name="Cube 152">
            <a:extLst>
              <a:ext uri="{FF2B5EF4-FFF2-40B4-BE49-F238E27FC236}">
                <a16:creationId xmlns:a16="http://schemas.microsoft.com/office/drawing/2014/main" id="{414C8C81-C877-4B98-B811-B563CDE94A5F}"/>
              </a:ext>
            </a:extLst>
          </p:cNvPr>
          <p:cNvSpPr/>
          <p:nvPr/>
        </p:nvSpPr>
        <p:spPr>
          <a:xfrm>
            <a:off x="912616" y="4103246"/>
            <a:ext cx="324000" cy="324000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5" name="Cube 154">
            <a:extLst>
              <a:ext uri="{FF2B5EF4-FFF2-40B4-BE49-F238E27FC236}">
                <a16:creationId xmlns:a16="http://schemas.microsoft.com/office/drawing/2014/main" id="{F9E16B08-6CEB-479D-9FC4-E22C2AB09AEC}"/>
              </a:ext>
            </a:extLst>
          </p:cNvPr>
          <p:cNvSpPr/>
          <p:nvPr/>
        </p:nvSpPr>
        <p:spPr>
          <a:xfrm>
            <a:off x="1138084" y="4355246"/>
            <a:ext cx="324000" cy="324000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7" name="Cube 156">
            <a:extLst>
              <a:ext uri="{FF2B5EF4-FFF2-40B4-BE49-F238E27FC236}">
                <a16:creationId xmlns:a16="http://schemas.microsoft.com/office/drawing/2014/main" id="{6588B92D-F0CB-4BF9-A9EF-DC06717C1803}"/>
              </a:ext>
            </a:extLst>
          </p:cNvPr>
          <p:cNvSpPr/>
          <p:nvPr/>
        </p:nvSpPr>
        <p:spPr>
          <a:xfrm>
            <a:off x="1136612" y="4107316"/>
            <a:ext cx="324000" cy="324000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9" name="Cube 158">
            <a:extLst>
              <a:ext uri="{FF2B5EF4-FFF2-40B4-BE49-F238E27FC236}">
                <a16:creationId xmlns:a16="http://schemas.microsoft.com/office/drawing/2014/main" id="{B60A0D7A-7CFE-4920-8B3C-738343D9B366}"/>
              </a:ext>
            </a:extLst>
          </p:cNvPr>
          <p:cNvSpPr/>
          <p:nvPr/>
        </p:nvSpPr>
        <p:spPr>
          <a:xfrm>
            <a:off x="824932" y="4187186"/>
            <a:ext cx="324000" cy="324000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3" name="Cube 162">
            <a:extLst>
              <a:ext uri="{FF2B5EF4-FFF2-40B4-BE49-F238E27FC236}">
                <a16:creationId xmlns:a16="http://schemas.microsoft.com/office/drawing/2014/main" id="{B62D4C68-804D-46A5-838B-B14A0C811474}"/>
              </a:ext>
            </a:extLst>
          </p:cNvPr>
          <p:cNvSpPr/>
          <p:nvPr/>
        </p:nvSpPr>
        <p:spPr>
          <a:xfrm>
            <a:off x="1064532" y="4673473"/>
            <a:ext cx="324000" cy="324000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5" name="Cube 164">
            <a:extLst>
              <a:ext uri="{FF2B5EF4-FFF2-40B4-BE49-F238E27FC236}">
                <a16:creationId xmlns:a16="http://schemas.microsoft.com/office/drawing/2014/main" id="{0747BE1A-A547-4E7F-8C43-CB90730F0E26}"/>
              </a:ext>
            </a:extLst>
          </p:cNvPr>
          <p:cNvSpPr/>
          <p:nvPr/>
        </p:nvSpPr>
        <p:spPr>
          <a:xfrm>
            <a:off x="1054484" y="4442839"/>
            <a:ext cx="324000" cy="324000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7" name="Cube 166">
            <a:extLst>
              <a:ext uri="{FF2B5EF4-FFF2-40B4-BE49-F238E27FC236}">
                <a16:creationId xmlns:a16="http://schemas.microsoft.com/office/drawing/2014/main" id="{79A6508B-5AF2-46F4-9DC8-70DE2A3BD544}"/>
              </a:ext>
            </a:extLst>
          </p:cNvPr>
          <p:cNvSpPr/>
          <p:nvPr/>
        </p:nvSpPr>
        <p:spPr>
          <a:xfrm>
            <a:off x="1060129" y="4192714"/>
            <a:ext cx="324000" cy="324000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9" name="Cube 168">
            <a:extLst>
              <a:ext uri="{FF2B5EF4-FFF2-40B4-BE49-F238E27FC236}">
                <a16:creationId xmlns:a16="http://schemas.microsoft.com/office/drawing/2014/main" id="{ADF1547A-8A8E-4497-85E3-D3B0C95914F5}"/>
              </a:ext>
            </a:extLst>
          </p:cNvPr>
          <p:cNvSpPr/>
          <p:nvPr/>
        </p:nvSpPr>
        <p:spPr>
          <a:xfrm>
            <a:off x="741736" y="4273463"/>
            <a:ext cx="324000" cy="324000"/>
          </a:xfrm>
          <a:prstGeom prst="cub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3" name="Cube 172">
            <a:extLst>
              <a:ext uri="{FF2B5EF4-FFF2-40B4-BE49-F238E27FC236}">
                <a16:creationId xmlns:a16="http://schemas.microsoft.com/office/drawing/2014/main" id="{AB5D3EDA-40B8-4213-8CDC-B0E23E64F76F}"/>
              </a:ext>
            </a:extLst>
          </p:cNvPr>
          <p:cNvSpPr/>
          <p:nvPr/>
        </p:nvSpPr>
        <p:spPr>
          <a:xfrm>
            <a:off x="973377" y="4757394"/>
            <a:ext cx="324000" cy="324000"/>
          </a:xfrm>
          <a:prstGeom prst="cub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5" name="Cube 174">
            <a:extLst>
              <a:ext uri="{FF2B5EF4-FFF2-40B4-BE49-F238E27FC236}">
                <a16:creationId xmlns:a16="http://schemas.microsoft.com/office/drawing/2014/main" id="{08B247EE-E230-4692-AD5D-0AD5ACCE6CC4}"/>
              </a:ext>
            </a:extLst>
          </p:cNvPr>
          <p:cNvSpPr/>
          <p:nvPr/>
        </p:nvSpPr>
        <p:spPr>
          <a:xfrm>
            <a:off x="975352" y="4529239"/>
            <a:ext cx="324000" cy="324000"/>
          </a:xfrm>
          <a:prstGeom prst="cub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7" name="Cube 176">
            <a:extLst>
              <a:ext uri="{FF2B5EF4-FFF2-40B4-BE49-F238E27FC236}">
                <a16:creationId xmlns:a16="http://schemas.microsoft.com/office/drawing/2014/main" id="{4045C4CB-84BB-4A70-A89B-607D44E69930}"/>
              </a:ext>
            </a:extLst>
          </p:cNvPr>
          <p:cNvSpPr/>
          <p:nvPr/>
        </p:nvSpPr>
        <p:spPr>
          <a:xfrm>
            <a:off x="971358" y="4282428"/>
            <a:ext cx="324000" cy="324000"/>
          </a:xfrm>
          <a:prstGeom prst="cub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9" name="Cube 178">
            <a:extLst>
              <a:ext uri="{FF2B5EF4-FFF2-40B4-BE49-F238E27FC236}">
                <a16:creationId xmlns:a16="http://schemas.microsoft.com/office/drawing/2014/main" id="{0CABAF12-F316-4A67-A26D-9B1466BD6F7C}"/>
              </a:ext>
            </a:extLst>
          </p:cNvPr>
          <p:cNvSpPr/>
          <p:nvPr/>
        </p:nvSpPr>
        <p:spPr>
          <a:xfrm>
            <a:off x="893789" y="4842264"/>
            <a:ext cx="324000" cy="324000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D555BD-D5BF-4683-8009-40332FB92741}"/>
              </a:ext>
            </a:extLst>
          </p:cNvPr>
          <p:cNvSpPr/>
          <p:nvPr/>
        </p:nvSpPr>
        <p:spPr>
          <a:xfrm>
            <a:off x="504000" y="482019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2FCBB9-8344-4E3C-A2F6-59ED947642C9}"/>
              </a:ext>
            </a:extLst>
          </p:cNvPr>
          <p:cNvSpPr/>
          <p:nvPr/>
        </p:nvSpPr>
        <p:spPr>
          <a:xfrm>
            <a:off x="252000" y="507219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2D0505-6A3C-4D59-A012-83ABE4003589}"/>
              </a:ext>
            </a:extLst>
          </p:cNvPr>
          <p:cNvSpPr/>
          <p:nvPr/>
        </p:nvSpPr>
        <p:spPr>
          <a:xfrm>
            <a:off x="0" y="557619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98C9FCB-D6DE-4D16-99C3-5E087F13EB41}"/>
              </a:ext>
            </a:extLst>
          </p:cNvPr>
          <p:cNvSpPr/>
          <p:nvPr/>
        </p:nvSpPr>
        <p:spPr>
          <a:xfrm>
            <a:off x="252000" y="557619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1" name="Cube 180">
            <a:extLst>
              <a:ext uri="{FF2B5EF4-FFF2-40B4-BE49-F238E27FC236}">
                <a16:creationId xmlns:a16="http://schemas.microsoft.com/office/drawing/2014/main" id="{D15E6FC7-1C4E-4D12-A8C1-0F11A80BD1F6}"/>
              </a:ext>
            </a:extLst>
          </p:cNvPr>
          <p:cNvSpPr/>
          <p:nvPr/>
        </p:nvSpPr>
        <p:spPr>
          <a:xfrm>
            <a:off x="657665" y="4355837"/>
            <a:ext cx="324000" cy="324000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3" name="Cube 182">
            <a:extLst>
              <a:ext uri="{FF2B5EF4-FFF2-40B4-BE49-F238E27FC236}">
                <a16:creationId xmlns:a16="http://schemas.microsoft.com/office/drawing/2014/main" id="{78078ED9-86B6-4BDC-A67F-3606065D8288}"/>
              </a:ext>
            </a:extLst>
          </p:cNvPr>
          <p:cNvSpPr/>
          <p:nvPr/>
        </p:nvSpPr>
        <p:spPr>
          <a:xfrm>
            <a:off x="897458" y="4596820"/>
            <a:ext cx="324000" cy="324000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5" name="Cube 184">
            <a:extLst>
              <a:ext uri="{FF2B5EF4-FFF2-40B4-BE49-F238E27FC236}">
                <a16:creationId xmlns:a16="http://schemas.microsoft.com/office/drawing/2014/main" id="{86C891E5-040C-4946-BAE0-394F5FB16087}"/>
              </a:ext>
            </a:extLst>
          </p:cNvPr>
          <p:cNvSpPr/>
          <p:nvPr/>
        </p:nvSpPr>
        <p:spPr>
          <a:xfrm>
            <a:off x="898015" y="4352539"/>
            <a:ext cx="324000" cy="324000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7" name="Cube 186">
            <a:extLst>
              <a:ext uri="{FF2B5EF4-FFF2-40B4-BE49-F238E27FC236}">
                <a16:creationId xmlns:a16="http://schemas.microsoft.com/office/drawing/2014/main" id="{DB160499-4C9B-48E7-8022-C701C87C8A7F}"/>
              </a:ext>
            </a:extLst>
          </p:cNvPr>
          <p:cNvSpPr/>
          <p:nvPr/>
        </p:nvSpPr>
        <p:spPr>
          <a:xfrm>
            <a:off x="572911" y="4436697"/>
            <a:ext cx="324000" cy="324000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9" name="Cube 188">
            <a:extLst>
              <a:ext uri="{FF2B5EF4-FFF2-40B4-BE49-F238E27FC236}">
                <a16:creationId xmlns:a16="http://schemas.microsoft.com/office/drawing/2014/main" id="{969F82E3-2596-4644-87EC-3AACEC73DD6D}"/>
              </a:ext>
            </a:extLst>
          </p:cNvPr>
          <p:cNvSpPr/>
          <p:nvPr/>
        </p:nvSpPr>
        <p:spPr>
          <a:xfrm>
            <a:off x="811042" y="4930165"/>
            <a:ext cx="324000" cy="324000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1" name="Cube 200">
            <a:extLst>
              <a:ext uri="{FF2B5EF4-FFF2-40B4-BE49-F238E27FC236}">
                <a16:creationId xmlns:a16="http://schemas.microsoft.com/office/drawing/2014/main" id="{33C62CD5-0460-4226-B3EF-04615361ECF7}"/>
              </a:ext>
            </a:extLst>
          </p:cNvPr>
          <p:cNvSpPr/>
          <p:nvPr/>
        </p:nvSpPr>
        <p:spPr>
          <a:xfrm>
            <a:off x="726547" y="5006175"/>
            <a:ext cx="324000" cy="324000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1" name="Cube 190">
            <a:extLst>
              <a:ext uri="{FF2B5EF4-FFF2-40B4-BE49-F238E27FC236}">
                <a16:creationId xmlns:a16="http://schemas.microsoft.com/office/drawing/2014/main" id="{12DA98FC-00CD-4A59-BECC-3A102F0CE957}"/>
              </a:ext>
            </a:extLst>
          </p:cNvPr>
          <p:cNvSpPr/>
          <p:nvPr/>
        </p:nvSpPr>
        <p:spPr>
          <a:xfrm>
            <a:off x="807444" y="4683051"/>
            <a:ext cx="324000" cy="324000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3" name="Cube 192">
            <a:extLst>
              <a:ext uri="{FF2B5EF4-FFF2-40B4-BE49-F238E27FC236}">
                <a16:creationId xmlns:a16="http://schemas.microsoft.com/office/drawing/2014/main" id="{31C5FA16-2898-4D01-93A5-4FDC77D1DE17}"/>
              </a:ext>
            </a:extLst>
          </p:cNvPr>
          <p:cNvSpPr/>
          <p:nvPr/>
        </p:nvSpPr>
        <p:spPr>
          <a:xfrm>
            <a:off x="803450" y="4434716"/>
            <a:ext cx="324000" cy="324000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5" name="Cube 194">
            <a:extLst>
              <a:ext uri="{FF2B5EF4-FFF2-40B4-BE49-F238E27FC236}">
                <a16:creationId xmlns:a16="http://schemas.microsoft.com/office/drawing/2014/main" id="{E5AD2CBD-4098-4D9B-941A-6DC9320D0FA1}"/>
              </a:ext>
            </a:extLst>
          </p:cNvPr>
          <p:cNvSpPr/>
          <p:nvPr/>
        </p:nvSpPr>
        <p:spPr>
          <a:xfrm>
            <a:off x="485529" y="4507174"/>
            <a:ext cx="324000" cy="324000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3" name="Cube 202">
            <a:extLst>
              <a:ext uri="{FF2B5EF4-FFF2-40B4-BE49-F238E27FC236}">
                <a16:creationId xmlns:a16="http://schemas.microsoft.com/office/drawing/2014/main" id="{3162BAAE-0A27-471F-8005-461FFB8DD49E}"/>
              </a:ext>
            </a:extLst>
          </p:cNvPr>
          <p:cNvSpPr/>
          <p:nvPr/>
        </p:nvSpPr>
        <p:spPr>
          <a:xfrm>
            <a:off x="728127" y="4763858"/>
            <a:ext cx="324000" cy="324000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5" name="Cube 204">
            <a:extLst>
              <a:ext uri="{FF2B5EF4-FFF2-40B4-BE49-F238E27FC236}">
                <a16:creationId xmlns:a16="http://schemas.microsoft.com/office/drawing/2014/main" id="{C20A964F-348A-428C-8A23-B858BB1597F3}"/>
              </a:ext>
            </a:extLst>
          </p:cNvPr>
          <p:cNvSpPr/>
          <p:nvPr/>
        </p:nvSpPr>
        <p:spPr>
          <a:xfrm>
            <a:off x="728726" y="4510005"/>
            <a:ext cx="324000" cy="324000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7" name="Cube 206">
            <a:extLst>
              <a:ext uri="{FF2B5EF4-FFF2-40B4-BE49-F238E27FC236}">
                <a16:creationId xmlns:a16="http://schemas.microsoft.com/office/drawing/2014/main" id="{813B6844-C3D4-4EFC-9A13-E002CA29E342}"/>
              </a:ext>
            </a:extLst>
          </p:cNvPr>
          <p:cNvSpPr/>
          <p:nvPr/>
        </p:nvSpPr>
        <p:spPr>
          <a:xfrm>
            <a:off x="407995" y="4583398"/>
            <a:ext cx="324000" cy="324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9" name="Cube 208">
            <a:extLst>
              <a:ext uri="{FF2B5EF4-FFF2-40B4-BE49-F238E27FC236}">
                <a16:creationId xmlns:a16="http://schemas.microsoft.com/office/drawing/2014/main" id="{0EEA9784-56B2-47C0-9B0A-E651A58F2DBF}"/>
              </a:ext>
            </a:extLst>
          </p:cNvPr>
          <p:cNvSpPr/>
          <p:nvPr/>
        </p:nvSpPr>
        <p:spPr>
          <a:xfrm>
            <a:off x="650255" y="5073098"/>
            <a:ext cx="324000" cy="324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7" name="Cube 216">
            <a:extLst>
              <a:ext uri="{FF2B5EF4-FFF2-40B4-BE49-F238E27FC236}">
                <a16:creationId xmlns:a16="http://schemas.microsoft.com/office/drawing/2014/main" id="{4E0B3FDD-A017-4A9D-A01D-5BD216D178E7}"/>
              </a:ext>
            </a:extLst>
          </p:cNvPr>
          <p:cNvSpPr/>
          <p:nvPr/>
        </p:nvSpPr>
        <p:spPr>
          <a:xfrm>
            <a:off x="576272" y="5157645"/>
            <a:ext cx="324000" cy="324000"/>
          </a:xfrm>
          <a:prstGeom prst="cub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1" name="Cube 210">
            <a:extLst>
              <a:ext uri="{FF2B5EF4-FFF2-40B4-BE49-F238E27FC236}">
                <a16:creationId xmlns:a16="http://schemas.microsoft.com/office/drawing/2014/main" id="{7E173519-9E78-4486-995E-F6769892F04E}"/>
              </a:ext>
            </a:extLst>
          </p:cNvPr>
          <p:cNvSpPr/>
          <p:nvPr/>
        </p:nvSpPr>
        <p:spPr>
          <a:xfrm>
            <a:off x="649583" y="4817141"/>
            <a:ext cx="324000" cy="324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3" name="Cube 212">
            <a:extLst>
              <a:ext uri="{FF2B5EF4-FFF2-40B4-BE49-F238E27FC236}">
                <a16:creationId xmlns:a16="http://schemas.microsoft.com/office/drawing/2014/main" id="{FFAE1958-0239-41E0-A2E9-CA38BDAF0C73}"/>
              </a:ext>
            </a:extLst>
          </p:cNvPr>
          <p:cNvSpPr/>
          <p:nvPr/>
        </p:nvSpPr>
        <p:spPr>
          <a:xfrm>
            <a:off x="643929" y="4589637"/>
            <a:ext cx="324000" cy="324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5" name="Cube 214">
            <a:extLst>
              <a:ext uri="{FF2B5EF4-FFF2-40B4-BE49-F238E27FC236}">
                <a16:creationId xmlns:a16="http://schemas.microsoft.com/office/drawing/2014/main" id="{7AF7B8E1-EEFD-4F5E-B6BA-ACE7BC372BAE}"/>
              </a:ext>
            </a:extLst>
          </p:cNvPr>
          <p:cNvSpPr/>
          <p:nvPr/>
        </p:nvSpPr>
        <p:spPr>
          <a:xfrm>
            <a:off x="326424" y="4669907"/>
            <a:ext cx="324000" cy="324000"/>
          </a:xfrm>
          <a:prstGeom prst="cub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1" name="Cube 220">
            <a:extLst>
              <a:ext uri="{FF2B5EF4-FFF2-40B4-BE49-F238E27FC236}">
                <a16:creationId xmlns:a16="http://schemas.microsoft.com/office/drawing/2014/main" id="{0E154BE7-64F9-4C49-9477-57D898566882}"/>
              </a:ext>
            </a:extLst>
          </p:cNvPr>
          <p:cNvSpPr/>
          <p:nvPr/>
        </p:nvSpPr>
        <p:spPr>
          <a:xfrm>
            <a:off x="578038" y="4910447"/>
            <a:ext cx="324000" cy="324000"/>
          </a:xfrm>
          <a:prstGeom prst="cub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9" name="Cube 228">
            <a:extLst>
              <a:ext uri="{FF2B5EF4-FFF2-40B4-BE49-F238E27FC236}">
                <a16:creationId xmlns:a16="http://schemas.microsoft.com/office/drawing/2014/main" id="{18DAA1EE-105B-404B-98B0-82A2F0676BC6}"/>
              </a:ext>
            </a:extLst>
          </p:cNvPr>
          <p:cNvSpPr/>
          <p:nvPr/>
        </p:nvSpPr>
        <p:spPr>
          <a:xfrm>
            <a:off x="6532" y="5246896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31" name="Cube 230">
            <a:extLst>
              <a:ext uri="{FF2B5EF4-FFF2-40B4-BE49-F238E27FC236}">
                <a16:creationId xmlns:a16="http://schemas.microsoft.com/office/drawing/2014/main" id="{2997E6FA-F697-47A8-A680-A407D1A9FBDA}"/>
              </a:ext>
            </a:extLst>
          </p:cNvPr>
          <p:cNvSpPr/>
          <p:nvPr/>
        </p:nvSpPr>
        <p:spPr>
          <a:xfrm>
            <a:off x="254975" y="5249324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35" name="Cube 234">
            <a:extLst>
              <a:ext uri="{FF2B5EF4-FFF2-40B4-BE49-F238E27FC236}">
                <a16:creationId xmlns:a16="http://schemas.microsoft.com/office/drawing/2014/main" id="{5000F2C2-4F45-478A-89EC-BD79068B9FB7}"/>
              </a:ext>
            </a:extLst>
          </p:cNvPr>
          <p:cNvSpPr/>
          <p:nvPr/>
        </p:nvSpPr>
        <p:spPr>
          <a:xfrm>
            <a:off x="10498" y="4995518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37" name="Cube 236">
            <a:extLst>
              <a:ext uri="{FF2B5EF4-FFF2-40B4-BE49-F238E27FC236}">
                <a16:creationId xmlns:a16="http://schemas.microsoft.com/office/drawing/2014/main" id="{6E535483-0AA8-4139-9E4D-BAC07D6F5FD6}"/>
              </a:ext>
            </a:extLst>
          </p:cNvPr>
          <p:cNvSpPr/>
          <p:nvPr/>
        </p:nvSpPr>
        <p:spPr>
          <a:xfrm>
            <a:off x="260023" y="4997322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33" name="Cube 232">
            <a:extLst>
              <a:ext uri="{FF2B5EF4-FFF2-40B4-BE49-F238E27FC236}">
                <a16:creationId xmlns:a16="http://schemas.microsoft.com/office/drawing/2014/main" id="{C524BAAF-C449-4667-9CAA-35252C8D0BC4}"/>
              </a:ext>
            </a:extLst>
          </p:cNvPr>
          <p:cNvSpPr/>
          <p:nvPr/>
        </p:nvSpPr>
        <p:spPr>
          <a:xfrm>
            <a:off x="510273" y="5248987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39" name="Cube 238">
            <a:extLst>
              <a:ext uri="{FF2B5EF4-FFF2-40B4-BE49-F238E27FC236}">
                <a16:creationId xmlns:a16="http://schemas.microsoft.com/office/drawing/2014/main" id="{B6C8EB0F-97B7-45E2-B077-469E79A3DC2C}"/>
              </a:ext>
            </a:extLst>
          </p:cNvPr>
          <p:cNvSpPr/>
          <p:nvPr/>
        </p:nvSpPr>
        <p:spPr>
          <a:xfrm>
            <a:off x="514358" y="5000064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3" name="Cube 222">
            <a:extLst>
              <a:ext uri="{FF2B5EF4-FFF2-40B4-BE49-F238E27FC236}">
                <a16:creationId xmlns:a16="http://schemas.microsoft.com/office/drawing/2014/main" id="{E980CA8E-46EE-4E29-92EE-CA16BC9AAF44}"/>
              </a:ext>
            </a:extLst>
          </p:cNvPr>
          <p:cNvSpPr/>
          <p:nvPr/>
        </p:nvSpPr>
        <p:spPr>
          <a:xfrm>
            <a:off x="573559" y="4672456"/>
            <a:ext cx="324000" cy="324000"/>
          </a:xfrm>
          <a:prstGeom prst="cub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11317F-395B-4174-B59D-9D67186A700D}"/>
              </a:ext>
            </a:extLst>
          </p:cNvPr>
          <p:cNvSpPr/>
          <p:nvPr/>
        </p:nvSpPr>
        <p:spPr>
          <a:xfrm>
            <a:off x="756000" y="507219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98779C-FB5B-4606-AECD-58609CE472BA}"/>
              </a:ext>
            </a:extLst>
          </p:cNvPr>
          <p:cNvSpPr/>
          <p:nvPr/>
        </p:nvSpPr>
        <p:spPr>
          <a:xfrm>
            <a:off x="756000" y="532419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EAC057-97B9-4A25-90B1-211F2EED605C}"/>
              </a:ext>
            </a:extLst>
          </p:cNvPr>
          <p:cNvSpPr/>
          <p:nvPr/>
        </p:nvSpPr>
        <p:spPr>
          <a:xfrm>
            <a:off x="504000" y="557619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01C8917-3D26-4E51-90BE-9C0CEECF389C}"/>
              </a:ext>
            </a:extLst>
          </p:cNvPr>
          <p:cNvSpPr/>
          <p:nvPr/>
        </p:nvSpPr>
        <p:spPr>
          <a:xfrm>
            <a:off x="756000" y="557619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DDF3CE-B704-412F-A12E-0A977791B607}"/>
              </a:ext>
            </a:extLst>
          </p:cNvPr>
          <p:cNvSpPr/>
          <p:nvPr/>
        </p:nvSpPr>
        <p:spPr>
          <a:xfrm>
            <a:off x="756000" y="482019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BB1DBE-1573-4210-85EB-22E6481C56D1}"/>
              </a:ext>
            </a:extLst>
          </p:cNvPr>
          <p:cNvSpPr/>
          <p:nvPr/>
        </p:nvSpPr>
        <p:spPr>
          <a:xfrm>
            <a:off x="0" y="532419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7E149F-D448-486D-BB0A-FF878EF85BB9}"/>
              </a:ext>
            </a:extLst>
          </p:cNvPr>
          <p:cNvSpPr/>
          <p:nvPr/>
        </p:nvSpPr>
        <p:spPr>
          <a:xfrm>
            <a:off x="252000" y="532419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6C694A-2FCA-4149-8DE5-7904DF449DA6}"/>
              </a:ext>
            </a:extLst>
          </p:cNvPr>
          <p:cNvSpPr/>
          <p:nvPr/>
        </p:nvSpPr>
        <p:spPr>
          <a:xfrm>
            <a:off x="498805" y="532419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EC72A8-D38B-4A69-8215-9663E515A4B1}"/>
              </a:ext>
            </a:extLst>
          </p:cNvPr>
          <p:cNvSpPr/>
          <p:nvPr/>
        </p:nvSpPr>
        <p:spPr>
          <a:xfrm>
            <a:off x="504000" y="507219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140504C8-EC66-4EB2-B36C-38E3A815A4E1}"/>
              </a:ext>
            </a:extLst>
          </p:cNvPr>
          <p:cNvSpPr/>
          <p:nvPr/>
        </p:nvSpPr>
        <p:spPr>
          <a:xfrm>
            <a:off x="256519" y="5067518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60B019A6-4828-4EF7-B68E-60FB8047F953}"/>
              </a:ext>
            </a:extLst>
          </p:cNvPr>
          <p:cNvSpPr/>
          <p:nvPr/>
        </p:nvSpPr>
        <p:spPr>
          <a:xfrm>
            <a:off x="3942" y="4747233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3644D1-AE1F-483A-B313-BA890A022C8F}"/>
              </a:ext>
            </a:extLst>
          </p:cNvPr>
          <p:cNvSpPr/>
          <p:nvPr/>
        </p:nvSpPr>
        <p:spPr>
          <a:xfrm>
            <a:off x="0" y="482019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5" name="Cube 224">
            <a:extLst>
              <a:ext uri="{FF2B5EF4-FFF2-40B4-BE49-F238E27FC236}">
                <a16:creationId xmlns:a16="http://schemas.microsoft.com/office/drawing/2014/main" id="{A1631A7B-0E0A-4035-A9A8-DB9AD4E36E0A}"/>
              </a:ext>
            </a:extLst>
          </p:cNvPr>
          <p:cNvSpPr/>
          <p:nvPr/>
        </p:nvSpPr>
        <p:spPr>
          <a:xfrm>
            <a:off x="264048" y="4750933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7" name="Cube 226">
            <a:extLst>
              <a:ext uri="{FF2B5EF4-FFF2-40B4-BE49-F238E27FC236}">
                <a16:creationId xmlns:a16="http://schemas.microsoft.com/office/drawing/2014/main" id="{5E93A48D-FEE3-4F42-B02D-49A36879F492}"/>
              </a:ext>
            </a:extLst>
          </p:cNvPr>
          <p:cNvSpPr/>
          <p:nvPr/>
        </p:nvSpPr>
        <p:spPr>
          <a:xfrm>
            <a:off x="508402" y="4748761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338C62-F47B-4D23-8C34-5FF8E5B8F1E5}"/>
              </a:ext>
            </a:extLst>
          </p:cNvPr>
          <p:cNvSpPr/>
          <p:nvPr/>
        </p:nvSpPr>
        <p:spPr>
          <a:xfrm>
            <a:off x="0" y="507219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01E982B-0776-4AB9-A01C-38116E2D616A}"/>
              </a:ext>
            </a:extLst>
          </p:cNvPr>
          <p:cNvSpPr/>
          <p:nvPr/>
        </p:nvSpPr>
        <p:spPr>
          <a:xfrm>
            <a:off x="507658" y="4821098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399583-7603-4907-8A49-180065A9518C}"/>
              </a:ext>
            </a:extLst>
          </p:cNvPr>
          <p:cNvSpPr/>
          <p:nvPr/>
        </p:nvSpPr>
        <p:spPr>
          <a:xfrm>
            <a:off x="257195" y="482019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DED187C4-4B74-45EA-ADEF-4D3E95F97478}"/>
              </a:ext>
            </a:extLst>
          </p:cNvPr>
          <p:cNvSpPr/>
          <p:nvPr/>
        </p:nvSpPr>
        <p:spPr>
          <a:xfrm>
            <a:off x="3045096" y="4199697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81A5E44D-26D0-42CC-ABD4-2806C40C7DFF}"/>
              </a:ext>
            </a:extLst>
          </p:cNvPr>
          <p:cNvSpPr/>
          <p:nvPr/>
        </p:nvSpPr>
        <p:spPr>
          <a:xfrm>
            <a:off x="3297096" y="4199697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27143B40-624F-4A9D-BF89-5889D75D58AE}"/>
              </a:ext>
            </a:extLst>
          </p:cNvPr>
          <p:cNvSpPr/>
          <p:nvPr/>
        </p:nvSpPr>
        <p:spPr>
          <a:xfrm>
            <a:off x="3045096" y="4451697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6C1B7E06-4EEA-462F-867E-0EF19B5D0A39}"/>
              </a:ext>
            </a:extLst>
          </p:cNvPr>
          <p:cNvSpPr/>
          <p:nvPr/>
        </p:nvSpPr>
        <p:spPr>
          <a:xfrm>
            <a:off x="3045096" y="4703697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71" name="Cube 270">
            <a:extLst>
              <a:ext uri="{FF2B5EF4-FFF2-40B4-BE49-F238E27FC236}">
                <a16:creationId xmlns:a16="http://schemas.microsoft.com/office/drawing/2014/main" id="{0C88E0B3-ECEB-40CD-B59F-066A6C017077}"/>
              </a:ext>
            </a:extLst>
          </p:cNvPr>
          <p:cNvSpPr/>
          <p:nvPr/>
        </p:nvSpPr>
        <p:spPr>
          <a:xfrm>
            <a:off x="2986982" y="3947134"/>
            <a:ext cx="324000" cy="32400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73" name="Cube 272">
            <a:extLst>
              <a:ext uri="{FF2B5EF4-FFF2-40B4-BE49-F238E27FC236}">
                <a16:creationId xmlns:a16="http://schemas.microsoft.com/office/drawing/2014/main" id="{92FDFBE4-EB49-4E20-A24D-B233CB3C0292}"/>
              </a:ext>
            </a:extLst>
          </p:cNvPr>
          <p:cNvSpPr/>
          <p:nvPr/>
        </p:nvSpPr>
        <p:spPr>
          <a:xfrm>
            <a:off x="2909122" y="4022423"/>
            <a:ext cx="324000" cy="324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75" name="Cube 274">
            <a:extLst>
              <a:ext uri="{FF2B5EF4-FFF2-40B4-BE49-F238E27FC236}">
                <a16:creationId xmlns:a16="http://schemas.microsoft.com/office/drawing/2014/main" id="{AB4ECD94-DF70-4448-AF71-4EC6107DBE82}"/>
              </a:ext>
            </a:extLst>
          </p:cNvPr>
          <p:cNvSpPr/>
          <p:nvPr/>
        </p:nvSpPr>
        <p:spPr>
          <a:xfrm>
            <a:off x="2834758" y="4099176"/>
            <a:ext cx="324000" cy="324000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77" name="Cube 276">
            <a:extLst>
              <a:ext uri="{FF2B5EF4-FFF2-40B4-BE49-F238E27FC236}">
                <a16:creationId xmlns:a16="http://schemas.microsoft.com/office/drawing/2014/main" id="{2173E8FA-68D9-48FF-9953-C67612A83036}"/>
              </a:ext>
            </a:extLst>
          </p:cNvPr>
          <p:cNvSpPr/>
          <p:nvPr/>
        </p:nvSpPr>
        <p:spPr>
          <a:xfrm>
            <a:off x="2752011" y="4180683"/>
            <a:ext cx="324000" cy="324000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79" name="Cube 278">
            <a:extLst>
              <a:ext uri="{FF2B5EF4-FFF2-40B4-BE49-F238E27FC236}">
                <a16:creationId xmlns:a16="http://schemas.microsoft.com/office/drawing/2014/main" id="{A4A33CA2-36B8-4D07-B693-3AD46BB517BC}"/>
              </a:ext>
            </a:extLst>
          </p:cNvPr>
          <p:cNvSpPr/>
          <p:nvPr/>
        </p:nvSpPr>
        <p:spPr>
          <a:xfrm>
            <a:off x="2664804" y="4266422"/>
            <a:ext cx="324000" cy="324000"/>
          </a:xfrm>
          <a:prstGeom prst="cub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81" name="Cube 280">
            <a:extLst>
              <a:ext uri="{FF2B5EF4-FFF2-40B4-BE49-F238E27FC236}">
                <a16:creationId xmlns:a16="http://schemas.microsoft.com/office/drawing/2014/main" id="{1152FD80-6ACE-43AF-9539-DDB03BDD8107}"/>
              </a:ext>
            </a:extLst>
          </p:cNvPr>
          <p:cNvSpPr/>
          <p:nvPr/>
        </p:nvSpPr>
        <p:spPr>
          <a:xfrm>
            <a:off x="2581133" y="4353458"/>
            <a:ext cx="324000" cy="324000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83" name="Cube 282">
            <a:extLst>
              <a:ext uri="{FF2B5EF4-FFF2-40B4-BE49-F238E27FC236}">
                <a16:creationId xmlns:a16="http://schemas.microsoft.com/office/drawing/2014/main" id="{745B173F-13B8-4F35-B647-8E8BD7046116}"/>
              </a:ext>
            </a:extLst>
          </p:cNvPr>
          <p:cNvSpPr/>
          <p:nvPr/>
        </p:nvSpPr>
        <p:spPr>
          <a:xfrm>
            <a:off x="2498386" y="4429770"/>
            <a:ext cx="324000" cy="324000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85" name="Cube 284">
            <a:extLst>
              <a:ext uri="{FF2B5EF4-FFF2-40B4-BE49-F238E27FC236}">
                <a16:creationId xmlns:a16="http://schemas.microsoft.com/office/drawing/2014/main" id="{7A7E9F23-D119-451C-8942-30C849891EA4}"/>
              </a:ext>
            </a:extLst>
          </p:cNvPr>
          <p:cNvSpPr/>
          <p:nvPr/>
        </p:nvSpPr>
        <p:spPr>
          <a:xfrm>
            <a:off x="2417151" y="4505697"/>
            <a:ext cx="324000" cy="324000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87" name="Cube 286">
            <a:extLst>
              <a:ext uri="{FF2B5EF4-FFF2-40B4-BE49-F238E27FC236}">
                <a16:creationId xmlns:a16="http://schemas.microsoft.com/office/drawing/2014/main" id="{5B39E1BA-6A5A-47E0-9E27-8EE7DBE8A524}"/>
              </a:ext>
            </a:extLst>
          </p:cNvPr>
          <p:cNvSpPr/>
          <p:nvPr/>
        </p:nvSpPr>
        <p:spPr>
          <a:xfrm>
            <a:off x="2325883" y="4587204"/>
            <a:ext cx="324000" cy="324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89" name="Cube 288">
            <a:extLst>
              <a:ext uri="{FF2B5EF4-FFF2-40B4-BE49-F238E27FC236}">
                <a16:creationId xmlns:a16="http://schemas.microsoft.com/office/drawing/2014/main" id="{7695315A-4035-440B-8DC5-67FAE6CEB2FC}"/>
              </a:ext>
            </a:extLst>
          </p:cNvPr>
          <p:cNvSpPr/>
          <p:nvPr/>
        </p:nvSpPr>
        <p:spPr>
          <a:xfrm>
            <a:off x="2248011" y="4667418"/>
            <a:ext cx="324000" cy="324000"/>
          </a:xfrm>
          <a:prstGeom prst="cub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91" name="Cube 290">
            <a:extLst>
              <a:ext uri="{FF2B5EF4-FFF2-40B4-BE49-F238E27FC236}">
                <a16:creationId xmlns:a16="http://schemas.microsoft.com/office/drawing/2014/main" id="{6A61D40D-29B0-4213-A857-758CAE2FC699}"/>
              </a:ext>
            </a:extLst>
          </p:cNvPr>
          <p:cNvSpPr/>
          <p:nvPr/>
        </p:nvSpPr>
        <p:spPr>
          <a:xfrm>
            <a:off x="3472612" y="4436112"/>
            <a:ext cx="324000" cy="32400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93" name="Cube 292">
            <a:extLst>
              <a:ext uri="{FF2B5EF4-FFF2-40B4-BE49-F238E27FC236}">
                <a16:creationId xmlns:a16="http://schemas.microsoft.com/office/drawing/2014/main" id="{107E2D4F-905C-43E0-B891-72E68718063D}"/>
              </a:ext>
            </a:extLst>
          </p:cNvPr>
          <p:cNvSpPr/>
          <p:nvPr/>
        </p:nvSpPr>
        <p:spPr>
          <a:xfrm>
            <a:off x="3469539" y="4200016"/>
            <a:ext cx="324000" cy="32400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95" name="Cube 294">
            <a:extLst>
              <a:ext uri="{FF2B5EF4-FFF2-40B4-BE49-F238E27FC236}">
                <a16:creationId xmlns:a16="http://schemas.microsoft.com/office/drawing/2014/main" id="{8C703679-402B-4F9E-B678-164E813B27AC}"/>
              </a:ext>
            </a:extLst>
          </p:cNvPr>
          <p:cNvSpPr/>
          <p:nvPr/>
        </p:nvSpPr>
        <p:spPr>
          <a:xfrm>
            <a:off x="3221433" y="3945925"/>
            <a:ext cx="324000" cy="32400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97" name="Cube 296">
            <a:extLst>
              <a:ext uri="{FF2B5EF4-FFF2-40B4-BE49-F238E27FC236}">
                <a16:creationId xmlns:a16="http://schemas.microsoft.com/office/drawing/2014/main" id="{D974F736-6B98-46A8-A969-EEF647791338}"/>
              </a:ext>
            </a:extLst>
          </p:cNvPr>
          <p:cNvSpPr/>
          <p:nvPr/>
        </p:nvSpPr>
        <p:spPr>
          <a:xfrm>
            <a:off x="3471906" y="3946461"/>
            <a:ext cx="324000" cy="32400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99" name="Cube 298">
            <a:extLst>
              <a:ext uri="{FF2B5EF4-FFF2-40B4-BE49-F238E27FC236}">
                <a16:creationId xmlns:a16="http://schemas.microsoft.com/office/drawing/2014/main" id="{C5377BF7-ED7D-4294-941F-850D49FB966F}"/>
              </a:ext>
            </a:extLst>
          </p:cNvPr>
          <p:cNvSpPr/>
          <p:nvPr/>
        </p:nvSpPr>
        <p:spPr>
          <a:xfrm>
            <a:off x="3155277" y="4029073"/>
            <a:ext cx="324000" cy="324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01" name="Cube 300">
            <a:extLst>
              <a:ext uri="{FF2B5EF4-FFF2-40B4-BE49-F238E27FC236}">
                <a16:creationId xmlns:a16="http://schemas.microsoft.com/office/drawing/2014/main" id="{AF54EFA3-E0F2-4AB7-9432-1259493E3A59}"/>
              </a:ext>
            </a:extLst>
          </p:cNvPr>
          <p:cNvSpPr/>
          <p:nvPr/>
        </p:nvSpPr>
        <p:spPr>
          <a:xfrm>
            <a:off x="3385608" y="4519316"/>
            <a:ext cx="324000" cy="324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03" name="Cube 302">
            <a:extLst>
              <a:ext uri="{FF2B5EF4-FFF2-40B4-BE49-F238E27FC236}">
                <a16:creationId xmlns:a16="http://schemas.microsoft.com/office/drawing/2014/main" id="{E2369538-A6DE-4765-861A-5FA8F0DE55D9}"/>
              </a:ext>
            </a:extLst>
          </p:cNvPr>
          <p:cNvSpPr/>
          <p:nvPr/>
        </p:nvSpPr>
        <p:spPr>
          <a:xfrm>
            <a:off x="3384788" y="4274112"/>
            <a:ext cx="324000" cy="324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05" name="Cube 304">
            <a:extLst>
              <a:ext uri="{FF2B5EF4-FFF2-40B4-BE49-F238E27FC236}">
                <a16:creationId xmlns:a16="http://schemas.microsoft.com/office/drawing/2014/main" id="{D19ACB08-A18C-4E4F-BDAF-BE5E0EA351ED}"/>
              </a:ext>
            </a:extLst>
          </p:cNvPr>
          <p:cNvSpPr/>
          <p:nvPr/>
        </p:nvSpPr>
        <p:spPr>
          <a:xfrm>
            <a:off x="3385879" y="4026493"/>
            <a:ext cx="324000" cy="324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07" name="Cube 306">
            <a:extLst>
              <a:ext uri="{FF2B5EF4-FFF2-40B4-BE49-F238E27FC236}">
                <a16:creationId xmlns:a16="http://schemas.microsoft.com/office/drawing/2014/main" id="{ED947726-D1C8-4D2E-9731-80BF98830EAD}"/>
              </a:ext>
            </a:extLst>
          </p:cNvPr>
          <p:cNvSpPr/>
          <p:nvPr/>
        </p:nvSpPr>
        <p:spPr>
          <a:xfrm>
            <a:off x="3305352" y="4600654"/>
            <a:ext cx="324000" cy="324000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09" name="Cube 308">
            <a:extLst>
              <a:ext uri="{FF2B5EF4-FFF2-40B4-BE49-F238E27FC236}">
                <a16:creationId xmlns:a16="http://schemas.microsoft.com/office/drawing/2014/main" id="{5726604C-2DE5-4063-9C70-2A0BF13DC170}"/>
              </a:ext>
            </a:extLst>
          </p:cNvPr>
          <p:cNvSpPr/>
          <p:nvPr/>
        </p:nvSpPr>
        <p:spPr>
          <a:xfrm>
            <a:off x="3079505" y="4103246"/>
            <a:ext cx="324000" cy="324000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11" name="Cube 310">
            <a:extLst>
              <a:ext uri="{FF2B5EF4-FFF2-40B4-BE49-F238E27FC236}">
                <a16:creationId xmlns:a16="http://schemas.microsoft.com/office/drawing/2014/main" id="{674E0E27-63FB-4D0F-88F5-E21F84DC4D9F}"/>
              </a:ext>
            </a:extLst>
          </p:cNvPr>
          <p:cNvSpPr/>
          <p:nvPr/>
        </p:nvSpPr>
        <p:spPr>
          <a:xfrm>
            <a:off x="3304973" y="4355246"/>
            <a:ext cx="324000" cy="324000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13" name="Cube 312">
            <a:extLst>
              <a:ext uri="{FF2B5EF4-FFF2-40B4-BE49-F238E27FC236}">
                <a16:creationId xmlns:a16="http://schemas.microsoft.com/office/drawing/2014/main" id="{7854F273-6016-4F7E-AADB-F5A4596E43B7}"/>
              </a:ext>
            </a:extLst>
          </p:cNvPr>
          <p:cNvSpPr/>
          <p:nvPr/>
        </p:nvSpPr>
        <p:spPr>
          <a:xfrm>
            <a:off x="3303501" y="4107316"/>
            <a:ext cx="324000" cy="324000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15" name="Cube 314">
            <a:extLst>
              <a:ext uri="{FF2B5EF4-FFF2-40B4-BE49-F238E27FC236}">
                <a16:creationId xmlns:a16="http://schemas.microsoft.com/office/drawing/2014/main" id="{720F05D2-3DCE-407E-8BE0-C8D3C0544899}"/>
              </a:ext>
            </a:extLst>
          </p:cNvPr>
          <p:cNvSpPr/>
          <p:nvPr/>
        </p:nvSpPr>
        <p:spPr>
          <a:xfrm>
            <a:off x="2991821" y="4187186"/>
            <a:ext cx="324000" cy="324000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17" name="Cube 316">
            <a:extLst>
              <a:ext uri="{FF2B5EF4-FFF2-40B4-BE49-F238E27FC236}">
                <a16:creationId xmlns:a16="http://schemas.microsoft.com/office/drawing/2014/main" id="{EA9D523E-B627-4FD2-A254-ACA50C73CD8C}"/>
              </a:ext>
            </a:extLst>
          </p:cNvPr>
          <p:cNvSpPr/>
          <p:nvPr/>
        </p:nvSpPr>
        <p:spPr>
          <a:xfrm>
            <a:off x="3231421" y="4673473"/>
            <a:ext cx="324000" cy="324000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19" name="Cube 318">
            <a:extLst>
              <a:ext uri="{FF2B5EF4-FFF2-40B4-BE49-F238E27FC236}">
                <a16:creationId xmlns:a16="http://schemas.microsoft.com/office/drawing/2014/main" id="{037A2147-566E-49E9-9C06-3236B60C56EC}"/>
              </a:ext>
            </a:extLst>
          </p:cNvPr>
          <p:cNvSpPr/>
          <p:nvPr/>
        </p:nvSpPr>
        <p:spPr>
          <a:xfrm>
            <a:off x="3221373" y="4442839"/>
            <a:ext cx="324000" cy="324000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21" name="Cube 320">
            <a:extLst>
              <a:ext uri="{FF2B5EF4-FFF2-40B4-BE49-F238E27FC236}">
                <a16:creationId xmlns:a16="http://schemas.microsoft.com/office/drawing/2014/main" id="{6093F15E-C0FA-4EC3-82CA-A8BCFCC5E3B3}"/>
              </a:ext>
            </a:extLst>
          </p:cNvPr>
          <p:cNvSpPr/>
          <p:nvPr/>
        </p:nvSpPr>
        <p:spPr>
          <a:xfrm>
            <a:off x="3227018" y="4192714"/>
            <a:ext cx="324000" cy="324000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23" name="Cube 322">
            <a:extLst>
              <a:ext uri="{FF2B5EF4-FFF2-40B4-BE49-F238E27FC236}">
                <a16:creationId xmlns:a16="http://schemas.microsoft.com/office/drawing/2014/main" id="{6E58995E-54AE-4E7C-A0C2-8E1B070ED11A}"/>
              </a:ext>
            </a:extLst>
          </p:cNvPr>
          <p:cNvSpPr/>
          <p:nvPr/>
        </p:nvSpPr>
        <p:spPr>
          <a:xfrm>
            <a:off x="2908625" y="4273463"/>
            <a:ext cx="324000" cy="324000"/>
          </a:xfrm>
          <a:prstGeom prst="cub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25" name="Cube 324">
            <a:extLst>
              <a:ext uri="{FF2B5EF4-FFF2-40B4-BE49-F238E27FC236}">
                <a16:creationId xmlns:a16="http://schemas.microsoft.com/office/drawing/2014/main" id="{FC7CAD12-2EF4-4D5E-B51D-8BCECF355786}"/>
              </a:ext>
            </a:extLst>
          </p:cNvPr>
          <p:cNvSpPr/>
          <p:nvPr/>
        </p:nvSpPr>
        <p:spPr>
          <a:xfrm>
            <a:off x="3140266" y="4757394"/>
            <a:ext cx="324000" cy="324000"/>
          </a:xfrm>
          <a:prstGeom prst="cub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27" name="Cube 326">
            <a:extLst>
              <a:ext uri="{FF2B5EF4-FFF2-40B4-BE49-F238E27FC236}">
                <a16:creationId xmlns:a16="http://schemas.microsoft.com/office/drawing/2014/main" id="{AA45413C-9FE7-49DB-855E-F0DF9DFA0824}"/>
              </a:ext>
            </a:extLst>
          </p:cNvPr>
          <p:cNvSpPr/>
          <p:nvPr/>
        </p:nvSpPr>
        <p:spPr>
          <a:xfrm>
            <a:off x="3142241" y="4529239"/>
            <a:ext cx="324000" cy="324000"/>
          </a:xfrm>
          <a:prstGeom prst="cub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29" name="Cube 328">
            <a:extLst>
              <a:ext uri="{FF2B5EF4-FFF2-40B4-BE49-F238E27FC236}">
                <a16:creationId xmlns:a16="http://schemas.microsoft.com/office/drawing/2014/main" id="{E825DF76-D343-45EE-A36A-F541A5C8E8F1}"/>
              </a:ext>
            </a:extLst>
          </p:cNvPr>
          <p:cNvSpPr/>
          <p:nvPr/>
        </p:nvSpPr>
        <p:spPr>
          <a:xfrm>
            <a:off x="3138247" y="4282428"/>
            <a:ext cx="324000" cy="324000"/>
          </a:xfrm>
          <a:prstGeom prst="cub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31" name="Cube 330">
            <a:extLst>
              <a:ext uri="{FF2B5EF4-FFF2-40B4-BE49-F238E27FC236}">
                <a16:creationId xmlns:a16="http://schemas.microsoft.com/office/drawing/2014/main" id="{56316156-F6AE-4F05-A358-DC66DE924E96}"/>
              </a:ext>
            </a:extLst>
          </p:cNvPr>
          <p:cNvSpPr/>
          <p:nvPr/>
        </p:nvSpPr>
        <p:spPr>
          <a:xfrm>
            <a:off x="3060678" y="4842264"/>
            <a:ext cx="324000" cy="324000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E1445D1A-AA8C-458E-8845-E02F531B54B1}"/>
              </a:ext>
            </a:extLst>
          </p:cNvPr>
          <p:cNvSpPr/>
          <p:nvPr/>
        </p:nvSpPr>
        <p:spPr>
          <a:xfrm>
            <a:off x="2670889" y="482019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82B219AE-6E6B-4FB3-8CD6-956C4F686D16}"/>
              </a:ext>
            </a:extLst>
          </p:cNvPr>
          <p:cNvSpPr/>
          <p:nvPr/>
        </p:nvSpPr>
        <p:spPr>
          <a:xfrm>
            <a:off x="2418889" y="507219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41" name="Cube 340">
            <a:extLst>
              <a:ext uri="{FF2B5EF4-FFF2-40B4-BE49-F238E27FC236}">
                <a16:creationId xmlns:a16="http://schemas.microsoft.com/office/drawing/2014/main" id="{42AFFB4B-6E33-451A-8A4E-3370CCE4C146}"/>
              </a:ext>
            </a:extLst>
          </p:cNvPr>
          <p:cNvSpPr/>
          <p:nvPr/>
        </p:nvSpPr>
        <p:spPr>
          <a:xfrm>
            <a:off x="2824554" y="4355837"/>
            <a:ext cx="324000" cy="324000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43" name="Cube 342">
            <a:extLst>
              <a:ext uri="{FF2B5EF4-FFF2-40B4-BE49-F238E27FC236}">
                <a16:creationId xmlns:a16="http://schemas.microsoft.com/office/drawing/2014/main" id="{B46D5C3F-AEA2-4BC2-9541-0FF2640E0FCD}"/>
              </a:ext>
            </a:extLst>
          </p:cNvPr>
          <p:cNvSpPr/>
          <p:nvPr/>
        </p:nvSpPr>
        <p:spPr>
          <a:xfrm>
            <a:off x="3064347" y="4596820"/>
            <a:ext cx="324000" cy="324000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45" name="Cube 344">
            <a:extLst>
              <a:ext uri="{FF2B5EF4-FFF2-40B4-BE49-F238E27FC236}">
                <a16:creationId xmlns:a16="http://schemas.microsoft.com/office/drawing/2014/main" id="{625D8054-10E8-4C31-92FA-0FD8AA5C0222}"/>
              </a:ext>
            </a:extLst>
          </p:cNvPr>
          <p:cNvSpPr/>
          <p:nvPr/>
        </p:nvSpPr>
        <p:spPr>
          <a:xfrm>
            <a:off x="3064904" y="4352539"/>
            <a:ext cx="324000" cy="324000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47" name="Cube 346">
            <a:extLst>
              <a:ext uri="{FF2B5EF4-FFF2-40B4-BE49-F238E27FC236}">
                <a16:creationId xmlns:a16="http://schemas.microsoft.com/office/drawing/2014/main" id="{1DAEE392-FA43-4095-B195-82EDE098B3FD}"/>
              </a:ext>
            </a:extLst>
          </p:cNvPr>
          <p:cNvSpPr/>
          <p:nvPr/>
        </p:nvSpPr>
        <p:spPr>
          <a:xfrm>
            <a:off x="2739800" y="4436697"/>
            <a:ext cx="324000" cy="324000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49" name="Cube 348">
            <a:extLst>
              <a:ext uri="{FF2B5EF4-FFF2-40B4-BE49-F238E27FC236}">
                <a16:creationId xmlns:a16="http://schemas.microsoft.com/office/drawing/2014/main" id="{EBC8ABF3-9319-477B-83C9-DD1787211BF7}"/>
              </a:ext>
            </a:extLst>
          </p:cNvPr>
          <p:cNvSpPr/>
          <p:nvPr/>
        </p:nvSpPr>
        <p:spPr>
          <a:xfrm>
            <a:off x="2977931" y="4930165"/>
            <a:ext cx="324000" cy="324000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53" name="Cube 352">
            <a:extLst>
              <a:ext uri="{FF2B5EF4-FFF2-40B4-BE49-F238E27FC236}">
                <a16:creationId xmlns:a16="http://schemas.microsoft.com/office/drawing/2014/main" id="{43416572-01B1-49F1-A3BF-78115D6F8EB0}"/>
              </a:ext>
            </a:extLst>
          </p:cNvPr>
          <p:cNvSpPr/>
          <p:nvPr/>
        </p:nvSpPr>
        <p:spPr>
          <a:xfrm>
            <a:off x="2974333" y="4683051"/>
            <a:ext cx="324000" cy="324000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55" name="Cube 354">
            <a:extLst>
              <a:ext uri="{FF2B5EF4-FFF2-40B4-BE49-F238E27FC236}">
                <a16:creationId xmlns:a16="http://schemas.microsoft.com/office/drawing/2014/main" id="{1DD9D7ED-042A-42B6-8242-197F73453122}"/>
              </a:ext>
            </a:extLst>
          </p:cNvPr>
          <p:cNvSpPr/>
          <p:nvPr/>
        </p:nvSpPr>
        <p:spPr>
          <a:xfrm>
            <a:off x="2970339" y="4434716"/>
            <a:ext cx="324000" cy="324000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57" name="Cube 356">
            <a:extLst>
              <a:ext uri="{FF2B5EF4-FFF2-40B4-BE49-F238E27FC236}">
                <a16:creationId xmlns:a16="http://schemas.microsoft.com/office/drawing/2014/main" id="{B3B93B2D-55A4-45F2-AD0D-42DA19B2F5AE}"/>
              </a:ext>
            </a:extLst>
          </p:cNvPr>
          <p:cNvSpPr/>
          <p:nvPr/>
        </p:nvSpPr>
        <p:spPr>
          <a:xfrm>
            <a:off x="2652418" y="4507174"/>
            <a:ext cx="324000" cy="324000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25" name="Cube 424">
            <a:extLst>
              <a:ext uri="{FF2B5EF4-FFF2-40B4-BE49-F238E27FC236}">
                <a16:creationId xmlns:a16="http://schemas.microsoft.com/office/drawing/2014/main" id="{8439406F-8B8F-4055-91A1-5937987B17F3}"/>
              </a:ext>
            </a:extLst>
          </p:cNvPr>
          <p:cNvSpPr/>
          <p:nvPr/>
        </p:nvSpPr>
        <p:spPr>
          <a:xfrm>
            <a:off x="2899922" y="5006175"/>
            <a:ext cx="324000" cy="324000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59" name="Cube 358">
            <a:extLst>
              <a:ext uri="{FF2B5EF4-FFF2-40B4-BE49-F238E27FC236}">
                <a16:creationId xmlns:a16="http://schemas.microsoft.com/office/drawing/2014/main" id="{DF3D65B7-0CF8-42BC-87BA-13979C311F2B}"/>
              </a:ext>
            </a:extLst>
          </p:cNvPr>
          <p:cNvSpPr/>
          <p:nvPr/>
        </p:nvSpPr>
        <p:spPr>
          <a:xfrm>
            <a:off x="2895016" y="4763858"/>
            <a:ext cx="324000" cy="324000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61" name="Cube 360">
            <a:extLst>
              <a:ext uri="{FF2B5EF4-FFF2-40B4-BE49-F238E27FC236}">
                <a16:creationId xmlns:a16="http://schemas.microsoft.com/office/drawing/2014/main" id="{ACA94174-1F47-4320-90A9-B7AE821CCBEE}"/>
              </a:ext>
            </a:extLst>
          </p:cNvPr>
          <p:cNvSpPr/>
          <p:nvPr/>
        </p:nvSpPr>
        <p:spPr>
          <a:xfrm>
            <a:off x="2895615" y="4510005"/>
            <a:ext cx="324000" cy="324000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63" name="Cube 362">
            <a:extLst>
              <a:ext uri="{FF2B5EF4-FFF2-40B4-BE49-F238E27FC236}">
                <a16:creationId xmlns:a16="http://schemas.microsoft.com/office/drawing/2014/main" id="{F4661ED2-9CB9-4CD3-8F3F-7BBA9DDFF83C}"/>
              </a:ext>
            </a:extLst>
          </p:cNvPr>
          <p:cNvSpPr/>
          <p:nvPr/>
        </p:nvSpPr>
        <p:spPr>
          <a:xfrm>
            <a:off x="2574884" y="4583398"/>
            <a:ext cx="324000" cy="324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65" name="Cube 364">
            <a:extLst>
              <a:ext uri="{FF2B5EF4-FFF2-40B4-BE49-F238E27FC236}">
                <a16:creationId xmlns:a16="http://schemas.microsoft.com/office/drawing/2014/main" id="{FC432CC0-992F-4D43-8118-16BA57A900AB}"/>
              </a:ext>
            </a:extLst>
          </p:cNvPr>
          <p:cNvSpPr/>
          <p:nvPr/>
        </p:nvSpPr>
        <p:spPr>
          <a:xfrm>
            <a:off x="2817144" y="5073098"/>
            <a:ext cx="324000" cy="324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67" name="Cube 366">
            <a:extLst>
              <a:ext uri="{FF2B5EF4-FFF2-40B4-BE49-F238E27FC236}">
                <a16:creationId xmlns:a16="http://schemas.microsoft.com/office/drawing/2014/main" id="{2CAF73CD-C56C-4855-83E2-51D39E98CFD5}"/>
              </a:ext>
            </a:extLst>
          </p:cNvPr>
          <p:cNvSpPr/>
          <p:nvPr/>
        </p:nvSpPr>
        <p:spPr>
          <a:xfrm>
            <a:off x="2743161" y="5157645"/>
            <a:ext cx="324000" cy="324000"/>
          </a:xfrm>
          <a:prstGeom prst="cub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69" name="Cube 368">
            <a:extLst>
              <a:ext uri="{FF2B5EF4-FFF2-40B4-BE49-F238E27FC236}">
                <a16:creationId xmlns:a16="http://schemas.microsoft.com/office/drawing/2014/main" id="{D981AAED-67FD-4660-881F-A62569259C69}"/>
              </a:ext>
            </a:extLst>
          </p:cNvPr>
          <p:cNvSpPr/>
          <p:nvPr/>
        </p:nvSpPr>
        <p:spPr>
          <a:xfrm>
            <a:off x="2816472" y="4817141"/>
            <a:ext cx="324000" cy="324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71" name="Cube 370">
            <a:extLst>
              <a:ext uri="{FF2B5EF4-FFF2-40B4-BE49-F238E27FC236}">
                <a16:creationId xmlns:a16="http://schemas.microsoft.com/office/drawing/2014/main" id="{2D4737F2-CE06-49A4-AA83-06968BE92716}"/>
              </a:ext>
            </a:extLst>
          </p:cNvPr>
          <p:cNvSpPr/>
          <p:nvPr/>
        </p:nvSpPr>
        <p:spPr>
          <a:xfrm>
            <a:off x="2810818" y="4589637"/>
            <a:ext cx="324000" cy="324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73" name="Cube 372">
            <a:extLst>
              <a:ext uri="{FF2B5EF4-FFF2-40B4-BE49-F238E27FC236}">
                <a16:creationId xmlns:a16="http://schemas.microsoft.com/office/drawing/2014/main" id="{FA9078AE-F0EF-4E2C-AC70-BB008F791004}"/>
              </a:ext>
            </a:extLst>
          </p:cNvPr>
          <p:cNvSpPr/>
          <p:nvPr/>
        </p:nvSpPr>
        <p:spPr>
          <a:xfrm>
            <a:off x="2493313" y="4669907"/>
            <a:ext cx="324000" cy="324000"/>
          </a:xfrm>
          <a:prstGeom prst="cub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75" name="Cube 374">
            <a:extLst>
              <a:ext uri="{FF2B5EF4-FFF2-40B4-BE49-F238E27FC236}">
                <a16:creationId xmlns:a16="http://schemas.microsoft.com/office/drawing/2014/main" id="{CAF64DCF-9D99-40F8-8B13-9A4580D231E7}"/>
              </a:ext>
            </a:extLst>
          </p:cNvPr>
          <p:cNvSpPr/>
          <p:nvPr/>
        </p:nvSpPr>
        <p:spPr>
          <a:xfrm>
            <a:off x="2744927" y="4910447"/>
            <a:ext cx="324000" cy="324000"/>
          </a:xfrm>
          <a:prstGeom prst="cub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77" name="Cube 376">
            <a:extLst>
              <a:ext uri="{FF2B5EF4-FFF2-40B4-BE49-F238E27FC236}">
                <a16:creationId xmlns:a16="http://schemas.microsoft.com/office/drawing/2014/main" id="{B2764D6E-DDCF-4443-BBB8-354F3ED1EF4B}"/>
              </a:ext>
            </a:extLst>
          </p:cNvPr>
          <p:cNvSpPr/>
          <p:nvPr/>
        </p:nvSpPr>
        <p:spPr>
          <a:xfrm>
            <a:off x="2173421" y="5246896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79" name="Cube 378">
            <a:extLst>
              <a:ext uri="{FF2B5EF4-FFF2-40B4-BE49-F238E27FC236}">
                <a16:creationId xmlns:a16="http://schemas.microsoft.com/office/drawing/2014/main" id="{D6A589EE-759C-4D45-8F4B-E73ECE1DCA94}"/>
              </a:ext>
            </a:extLst>
          </p:cNvPr>
          <p:cNvSpPr/>
          <p:nvPr/>
        </p:nvSpPr>
        <p:spPr>
          <a:xfrm>
            <a:off x="2421864" y="5249324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81" name="Cube 380">
            <a:extLst>
              <a:ext uri="{FF2B5EF4-FFF2-40B4-BE49-F238E27FC236}">
                <a16:creationId xmlns:a16="http://schemas.microsoft.com/office/drawing/2014/main" id="{3065C63C-FF0B-430B-86B4-45135A8D1602}"/>
              </a:ext>
            </a:extLst>
          </p:cNvPr>
          <p:cNvSpPr/>
          <p:nvPr/>
        </p:nvSpPr>
        <p:spPr>
          <a:xfrm>
            <a:off x="2177387" y="4995518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83" name="Cube 382">
            <a:extLst>
              <a:ext uri="{FF2B5EF4-FFF2-40B4-BE49-F238E27FC236}">
                <a16:creationId xmlns:a16="http://schemas.microsoft.com/office/drawing/2014/main" id="{D44276F3-9036-41E8-B41C-FD78661B2937}"/>
              </a:ext>
            </a:extLst>
          </p:cNvPr>
          <p:cNvSpPr/>
          <p:nvPr/>
        </p:nvSpPr>
        <p:spPr>
          <a:xfrm>
            <a:off x="2426912" y="4997322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85" name="Cube 384">
            <a:extLst>
              <a:ext uri="{FF2B5EF4-FFF2-40B4-BE49-F238E27FC236}">
                <a16:creationId xmlns:a16="http://schemas.microsoft.com/office/drawing/2014/main" id="{8D0E8951-201D-4DD9-984E-D301D6D91E64}"/>
              </a:ext>
            </a:extLst>
          </p:cNvPr>
          <p:cNvSpPr/>
          <p:nvPr/>
        </p:nvSpPr>
        <p:spPr>
          <a:xfrm>
            <a:off x="2677162" y="5248987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87" name="Cube 386">
            <a:extLst>
              <a:ext uri="{FF2B5EF4-FFF2-40B4-BE49-F238E27FC236}">
                <a16:creationId xmlns:a16="http://schemas.microsoft.com/office/drawing/2014/main" id="{A55D326A-F075-45D4-A802-99175E5AEF85}"/>
              </a:ext>
            </a:extLst>
          </p:cNvPr>
          <p:cNvSpPr/>
          <p:nvPr/>
        </p:nvSpPr>
        <p:spPr>
          <a:xfrm>
            <a:off x="2681247" y="5000064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89" name="Cube 388">
            <a:extLst>
              <a:ext uri="{FF2B5EF4-FFF2-40B4-BE49-F238E27FC236}">
                <a16:creationId xmlns:a16="http://schemas.microsoft.com/office/drawing/2014/main" id="{1836FD2F-92D7-4266-810B-FC6E0BD538C8}"/>
              </a:ext>
            </a:extLst>
          </p:cNvPr>
          <p:cNvSpPr/>
          <p:nvPr/>
        </p:nvSpPr>
        <p:spPr>
          <a:xfrm>
            <a:off x="2740448" y="4672456"/>
            <a:ext cx="324000" cy="324000"/>
          </a:xfrm>
          <a:prstGeom prst="cub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11" name="Cube 410">
            <a:extLst>
              <a:ext uri="{FF2B5EF4-FFF2-40B4-BE49-F238E27FC236}">
                <a16:creationId xmlns:a16="http://schemas.microsoft.com/office/drawing/2014/main" id="{26877513-46B1-4929-83AF-79E97A97BEBD}"/>
              </a:ext>
            </a:extLst>
          </p:cNvPr>
          <p:cNvSpPr/>
          <p:nvPr/>
        </p:nvSpPr>
        <p:spPr>
          <a:xfrm>
            <a:off x="2170831" y="4747233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15" name="Cube 414">
            <a:extLst>
              <a:ext uri="{FF2B5EF4-FFF2-40B4-BE49-F238E27FC236}">
                <a16:creationId xmlns:a16="http://schemas.microsoft.com/office/drawing/2014/main" id="{145CACAA-B047-41FC-8590-F3BF102F9EDD}"/>
              </a:ext>
            </a:extLst>
          </p:cNvPr>
          <p:cNvSpPr/>
          <p:nvPr/>
        </p:nvSpPr>
        <p:spPr>
          <a:xfrm>
            <a:off x="2430937" y="4750933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17" name="Cube 416">
            <a:extLst>
              <a:ext uri="{FF2B5EF4-FFF2-40B4-BE49-F238E27FC236}">
                <a16:creationId xmlns:a16="http://schemas.microsoft.com/office/drawing/2014/main" id="{611F1B29-C082-4C3D-89D9-14A48136F7B8}"/>
              </a:ext>
            </a:extLst>
          </p:cNvPr>
          <p:cNvSpPr/>
          <p:nvPr/>
        </p:nvSpPr>
        <p:spPr>
          <a:xfrm>
            <a:off x="2675291" y="4748761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843184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</Words>
  <Application>Microsoft Office PowerPoint</Application>
  <PresentationFormat>Grand écran</PresentationFormat>
  <Paragraphs>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Gheysen</dc:creator>
  <cp:lastModifiedBy>Guillaume Gheysen</cp:lastModifiedBy>
  <cp:revision>6</cp:revision>
  <dcterms:created xsi:type="dcterms:W3CDTF">2020-08-06T09:57:15Z</dcterms:created>
  <dcterms:modified xsi:type="dcterms:W3CDTF">2020-08-06T11:41:23Z</dcterms:modified>
</cp:coreProperties>
</file>