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C2FAF-6A9A-4EE5-9D45-53A3D7ED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29F346-6BD2-48DA-960A-DD5C973EC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C369A-BF86-4BD5-89D5-6A5F9DC3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BD1352-62F6-4B2A-9F16-1AEE7054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0766F-A6E8-43A6-BCC6-C7F60AF9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02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88073-C359-4DB7-978C-A11AAE65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32E440-BFD0-420A-A453-261DF6AC5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B9FAA1-93BF-4C0F-8E60-63807C52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E38F1-AA14-43BA-A82A-BBFFAF15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AE69F-956B-4FEF-95DD-243AFA1B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456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286878-82D6-489B-B1B9-4AB45D240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E86098-7444-4367-A6A3-543573EEA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85FDB0-8BDE-4296-BB18-A079C919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802EE-CDD1-4006-A188-E2471E88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B195-B227-4065-91A0-F067D90B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58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5CD78-029E-4B60-99D4-A0422C3C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0A4129-1A25-4940-8E1B-04DC0A79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091B0-0C87-4EA5-9873-5E383560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65FD4-EE88-4D85-8299-8127CACB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50D1E-4565-4179-A715-166A696E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127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E04EA-AF5D-4B22-B51E-5C41F5C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AF9B28-1A0F-4D4D-A6EA-08F27ECE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7A434D-E4B8-40B3-AC55-4BD381FE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971B26-1408-4688-995D-E5D8E085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5FA10-66D0-420E-AFC5-53D0E80F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364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09328-5536-495E-8D36-BC5DADF1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5EF46-433D-48CD-96DD-86AE21560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70C70D-ED4B-4C4F-96C0-74C51610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558082-A9DC-4FC8-AEEB-2BD203C5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621EB3-F00E-44FF-AF46-3A4DDE7B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841ED0-C66C-433A-A500-6A73DF7A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925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B1234-A1CB-44D6-B6D2-8F209055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C4246C-E0BE-4A24-A90D-0739D4C8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D47E8B-EB5F-4086-A20A-FAEE2C38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1A3572-2EEA-482A-A94D-563110F7F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3B5F2E-196E-40BE-A4F4-30EC38120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0DF76E-F350-4C2C-A217-CBA4F2DA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516D79-A370-4C52-859E-7943ACA4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A4B769-DEAC-46C7-86D7-A10363D1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697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A9AF5-E567-4655-AB7B-78F7217E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D057CE-FA97-4BE2-84F3-9797066F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00D125-F04B-4733-9EF2-7AB8F3AB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AC771A-0577-481D-A5D4-CAC7C9D6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885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356BCC-0949-4B13-858B-458310C8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F78263A-58D0-4236-818B-1AEBAD30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7BE0E-2A8E-4CC6-A8AD-BEFEDDB8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690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AA3231-FC8A-49AB-BE60-48CB50BB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0BAC02-E25C-4951-99CE-163666DC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E99FBE-CC9D-4272-B9E3-5540096A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9BE20C-7195-4541-8E0A-AD40CF15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C02080-B1A8-40AA-836B-7B9794EE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69A1C4-6F81-41AB-AD83-8154938D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856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1674C-266C-4235-B375-11DFBE49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30E5BF-57AC-4A85-ADF4-8D29D43AF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E53BD7-776A-4340-8387-2DC18B10F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C0CF0A-BF9D-411D-A896-222B618A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A5E02C-E1D3-4EB0-8BEE-4DB0322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284BFB-1E4C-4D2F-949C-04CFC764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163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59BB11-1A16-4D8B-89AE-DD5A897C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49154D-D9C9-48CC-8E3F-243E2F92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F4F98-9EBE-4665-86A1-B2DB49BF4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F723-B3E9-4612-AD07-0E9453B6A4B9}" type="datetimeFigureOut">
              <a:rPr lang="fr-BE" smtClean="0"/>
              <a:t>26-07-20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ECD54-91D9-4D49-9ABE-02F0AD31C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4E0323-A7FD-4B49-A14F-859C1E8A6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A1168-426B-4032-AFCB-9E0E1298C6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883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4DA37-0FF3-4DBF-8EE2-C35188192782}"/>
              </a:ext>
            </a:extLst>
          </p:cNvPr>
          <p:cNvSpPr/>
          <p:nvPr/>
        </p:nvSpPr>
        <p:spPr>
          <a:xfrm>
            <a:off x="307909" y="1604865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Sign</a:t>
            </a:r>
            <a:r>
              <a:rPr lang="fr-FR" dirty="0"/>
              <a:t> bit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BB5EC-B5A1-47B2-A74E-E2D8F9166701}"/>
              </a:ext>
            </a:extLst>
          </p:cNvPr>
          <p:cNvSpPr/>
          <p:nvPr/>
        </p:nvSpPr>
        <p:spPr>
          <a:xfrm>
            <a:off x="1387909" y="1604865"/>
            <a:ext cx="108000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0550D-4C6D-45B4-BE86-BE96EC92B99D}"/>
              </a:ext>
            </a:extLst>
          </p:cNvPr>
          <p:cNvSpPr/>
          <p:nvPr/>
        </p:nvSpPr>
        <p:spPr>
          <a:xfrm>
            <a:off x="2467909" y="1604865"/>
            <a:ext cx="108000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BE1CEE-DA84-4929-8AE5-F95ECCEC6DAA}"/>
              </a:ext>
            </a:extLst>
          </p:cNvPr>
          <p:cNvSpPr/>
          <p:nvPr/>
        </p:nvSpPr>
        <p:spPr>
          <a:xfrm>
            <a:off x="3547909" y="1604865"/>
            <a:ext cx="108000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260979-1B4D-4702-A7C1-FFFEC2859420}"/>
              </a:ext>
            </a:extLst>
          </p:cNvPr>
          <p:cNvSpPr/>
          <p:nvPr/>
        </p:nvSpPr>
        <p:spPr>
          <a:xfrm>
            <a:off x="4627909" y="1604865"/>
            <a:ext cx="1080000" cy="108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6A788-E8D3-4097-B75E-DB3E767BE2AE}"/>
              </a:ext>
            </a:extLst>
          </p:cNvPr>
          <p:cNvSpPr/>
          <p:nvPr/>
        </p:nvSpPr>
        <p:spPr>
          <a:xfrm>
            <a:off x="5707909" y="1604865"/>
            <a:ext cx="10800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AE0E71-74EE-47A8-A8F3-4C24B7E986A6}"/>
              </a:ext>
            </a:extLst>
          </p:cNvPr>
          <p:cNvSpPr/>
          <p:nvPr/>
        </p:nvSpPr>
        <p:spPr>
          <a:xfrm>
            <a:off x="6787909" y="1604865"/>
            <a:ext cx="10800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1B04C-8BE9-4B77-AF48-45A02A149EED}"/>
              </a:ext>
            </a:extLst>
          </p:cNvPr>
          <p:cNvSpPr/>
          <p:nvPr/>
        </p:nvSpPr>
        <p:spPr>
          <a:xfrm>
            <a:off x="7867909" y="1604865"/>
            <a:ext cx="10800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E3178F-F714-4FA7-A3B5-E65C2D7618BD}"/>
              </a:ext>
            </a:extLst>
          </p:cNvPr>
          <p:cNvSpPr/>
          <p:nvPr/>
        </p:nvSpPr>
        <p:spPr>
          <a:xfrm>
            <a:off x="8947909" y="1604865"/>
            <a:ext cx="10800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0CC7C0AD-CF15-4074-A7B0-FD7B61B1DDB2}"/>
              </a:ext>
            </a:extLst>
          </p:cNvPr>
          <p:cNvSpPr/>
          <p:nvPr/>
        </p:nvSpPr>
        <p:spPr>
          <a:xfrm rot="16200000">
            <a:off x="5018191" y="-3404853"/>
            <a:ext cx="299436" cy="9720000"/>
          </a:xfrm>
          <a:prstGeom prst="rightBrace">
            <a:avLst>
              <a:gd name="adj1" fmla="val 1261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E14CC2F-EDDB-481C-996C-32CD341E9A23}"/>
              </a:ext>
            </a:extLst>
          </p:cNvPr>
          <p:cNvSpPr txBox="1"/>
          <p:nvPr/>
        </p:nvSpPr>
        <p:spPr>
          <a:xfrm>
            <a:off x="2290650" y="2981342"/>
            <a:ext cx="143451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Integer part</a:t>
            </a:r>
          </a:p>
          <a:p>
            <a:pPr algn="ctr"/>
            <a:r>
              <a:rPr lang="fr-FR" dirty="0"/>
              <a:t>(m bits)</a:t>
            </a:r>
            <a:endParaRPr lang="fr-BE" dirty="0"/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709E35E3-9B02-404B-9495-03D79067207D}"/>
              </a:ext>
            </a:extLst>
          </p:cNvPr>
          <p:cNvSpPr/>
          <p:nvPr/>
        </p:nvSpPr>
        <p:spPr>
          <a:xfrm rot="5400000">
            <a:off x="2858191" y="134583"/>
            <a:ext cx="299436" cy="5400000"/>
          </a:xfrm>
          <a:prstGeom prst="rightBrace">
            <a:avLst>
              <a:gd name="adj1" fmla="val 1261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28" name="Accolade fermante 27">
            <a:extLst>
              <a:ext uri="{FF2B5EF4-FFF2-40B4-BE49-F238E27FC236}">
                <a16:creationId xmlns:a16="http://schemas.microsoft.com/office/drawing/2014/main" id="{BBD7F2D0-9187-481D-A332-0961DE03274A}"/>
              </a:ext>
            </a:extLst>
          </p:cNvPr>
          <p:cNvSpPr/>
          <p:nvPr/>
        </p:nvSpPr>
        <p:spPr>
          <a:xfrm rot="5400000">
            <a:off x="7718191" y="671624"/>
            <a:ext cx="299436" cy="4320000"/>
          </a:xfrm>
          <a:prstGeom prst="rightBrace">
            <a:avLst>
              <a:gd name="adj1" fmla="val 1261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7B83C60-F230-4A8F-A576-875431BCE66C}"/>
              </a:ext>
            </a:extLst>
          </p:cNvPr>
          <p:cNvCxnSpPr>
            <a:cxnSpLocks/>
          </p:cNvCxnSpPr>
          <p:nvPr/>
        </p:nvCxnSpPr>
        <p:spPr>
          <a:xfrm flipV="1">
            <a:off x="5707909" y="2681907"/>
            <a:ext cx="1" cy="455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81E703A1-61BE-429F-AA26-E591F3943882}"/>
              </a:ext>
            </a:extLst>
          </p:cNvPr>
          <p:cNvSpPr txBox="1"/>
          <p:nvPr/>
        </p:nvSpPr>
        <p:spPr>
          <a:xfrm>
            <a:off x="4529258" y="3059668"/>
            <a:ext cx="23573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Implied</a:t>
            </a:r>
            <a:r>
              <a:rPr lang="fr-FR" dirty="0"/>
              <a:t> </a:t>
            </a:r>
            <a:r>
              <a:rPr lang="en-US" dirty="0"/>
              <a:t>binary</a:t>
            </a:r>
            <a:r>
              <a:rPr lang="fr-FR" dirty="0"/>
              <a:t> point</a:t>
            </a:r>
            <a:endParaRPr lang="fr-BE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F3CD75D-A1B1-45DD-9D3C-B1F7A160701D}"/>
              </a:ext>
            </a:extLst>
          </p:cNvPr>
          <p:cNvSpPr txBox="1"/>
          <p:nvPr/>
        </p:nvSpPr>
        <p:spPr>
          <a:xfrm>
            <a:off x="4450650" y="933136"/>
            <a:ext cx="14345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N bits</a:t>
            </a:r>
            <a:endParaRPr lang="fr-BE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225098F-BE2C-498D-BE94-5EBB6149BD54}"/>
              </a:ext>
            </a:extLst>
          </p:cNvPr>
          <p:cNvSpPr txBox="1"/>
          <p:nvPr/>
        </p:nvSpPr>
        <p:spPr>
          <a:xfrm>
            <a:off x="7089352" y="2981342"/>
            <a:ext cx="15571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 err="1"/>
              <a:t>Fractional</a:t>
            </a:r>
            <a:r>
              <a:rPr lang="fr-FR" dirty="0"/>
              <a:t> part</a:t>
            </a:r>
          </a:p>
          <a:p>
            <a:pPr algn="ctr"/>
            <a:r>
              <a:rPr lang="fr-FR" dirty="0"/>
              <a:t>(n bits)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79980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Gheysen</dc:creator>
  <cp:lastModifiedBy>Guillaume Gheysen</cp:lastModifiedBy>
  <cp:revision>2</cp:revision>
  <dcterms:created xsi:type="dcterms:W3CDTF">2020-07-26T09:43:40Z</dcterms:created>
  <dcterms:modified xsi:type="dcterms:W3CDTF">2020-07-26T09:54:40Z</dcterms:modified>
</cp:coreProperties>
</file>