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14"/>
    <a:srgbClr val="F42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849-146A-45EB-B944-C43D0B2553EF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A14A5-3666-4869-B648-E7D28A04BCF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33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14A5-3666-4869-B648-E7D28A04BCF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123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0051D-B98B-4203-B2C7-BB968ABC3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8D0BAA-7175-45F6-861E-2C44EE42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5CBB7-4591-4AC4-AECC-8D3E8E20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FE92F-ACEC-4565-8220-A3FA854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42D2B-991C-4042-A583-8D043AE5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67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AB8EE-A9A3-4CAB-9DE1-871C9A1F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DEADCF-BA72-4BBF-8158-DFF98A1D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80B78-5E35-4138-8005-FF7FA5A5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DB5EE-A53A-44A6-9D3E-2D11B7DC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A3F3-D9CF-487F-9DC0-20FAD38D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3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6941CF-0300-45CD-B4B1-322A8CE9D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BC3C2C-D3E0-4AB0-9059-88B91B8B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A3131-F745-49C8-B3D9-861FC602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39223-86A2-44EF-992D-2628A955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E3AD6-6ECB-4258-9819-F65846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4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F1C4D-47D1-4E89-AB27-03776C79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5F1B1-DEED-49BF-81DA-58BE9A34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ABD30-4C06-432A-8628-0036E40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30090-71CC-404C-9A57-FF7CEE9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9301D-F9B1-4977-9348-A2BA884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E5DF9-8C52-4905-ADD4-F39FF811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4B6DC-8A59-453E-ADDD-B46CF93FC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66364-2ABF-421D-9832-24BA92C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E0215-2470-41B7-B589-47B73B2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F423C-F332-4B64-99AA-D80C426F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80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F3357-322D-4015-B87F-65AA499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9E4F9-5ACF-42D5-8D46-F6DE7B467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7CF10C-377E-4276-90F1-4B26FAB2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98109-F779-4B8F-A8F4-ED0CFBC6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169FA3-1C7D-4DA5-B976-2EF20192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6B152-7DB6-435D-A512-DC602BF4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436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FD28-E989-4E9B-9027-FF3E81B4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DF14B-74AD-476E-A85B-DDEA7120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603DF-6E37-46F2-8A30-02B7AE432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4A3E7-386A-4330-A0FF-479A7A9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653D0F-0220-41C7-8E0C-090555C5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E33DD9-D6E2-4482-AD5F-542C7FF2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7DC823-AEA8-4FF3-AE99-171B78B5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78A17D-F000-4188-8F2B-C0C69391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91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D9340-3C84-4F6B-A177-63AA4B54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0A3F2D-FDAA-4BE9-9CD1-3DD61EB4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B8DBB-0FB2-4E4F-9665-E6CA6107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460E18-77EB-423D-B57D-6000429E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48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3ACDA-6839-4363-8E37-E3608D61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631177-562B-4162-8EE7-C5F77BEA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3AFA3-5AB3-4BEC-8CC0-D6769A9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50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52BE-806F-4DC2-9708-C08F288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2A8CF-DCA1-42D6-B0F8-C49D6180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C44628-D8BE-4734-BDFB-191A7CBA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ED1E4-74BD-470D-96FD-2EF3BEFF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6CDF4-46F2-4C4B-AF19-D7092C3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9C19E-91AC-4A97-BA1C-1C0D2BAB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797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C3C36-CCEC-433E-9617-7DE33A1A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11C7F7-8A58-4E18-B9FF-41A735AB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47C414-2646-4185-A9FA-89F1D43E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EA01D3-BF4F-43C5-8C0E-87882BDF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96B02-EE3B-4036-ADF6-1AE51777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80450-DCAE-45CA-9187-003CA8A1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36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24CE28-FDDF-4481-9338-41ED7E3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E5FBC-EC9E-4579-82B7-6F71B53F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AA529-9B55-4241-9ECB-4194F19B1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8DED-EE59-440E-A074-E65D9174893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D95DF-912B-4238-A151-28236C572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CEB37B-7DA9-4AF4-B621-315FF3AE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E43D-C0C1-4E96-A5D4-DAA188ADBC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257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9661E77F-725D-4BCB-B4B6-A3E1EEF82AEF}"/>
              </a:ext>
            </a:extLst>
          </p:cNvPr>
          <p:cNvCxnSpPr>
            <a:cxnSpLocks/>
          </p:cNvCxnSpPr>
          <p:nvPr/>
        </p:nvCxnSpPr>
        <p:spPr>
          <a:xfrm flipV="1">
            <a:off x="2803248" y="4751277"/>
            <a:ext cx="2257384" cy="6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448246F7-C619-4C10-8443-B764A1E367FF}"/>
              </a:ext>
            </a:extLst>
          </p:cNvPr>
          <p:cNvCxnSpPr>
            <a:cxnSpLocks/>
          </p:cNvCxnSpPr>
          <p:nvPr/>
        </p:nvCxnSpPr>
        <p:spPr>
          <a:xfrm>
            <a:off x="2803248" y="4208465"/>
            <a:ext cx="2257384" cy="5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0CC34AA4-6660-4391-8E53-D69C23C28989}"/>
              </a:ext>
            </a:extLst>
          </p:cNvPr>
          <p:cNvCxnSpPr>
            <a:cxnSpLocks/>
          </p:cNvCxnSpPr>
          <p:nvPr/>
        </p:nvCxnSpPr>
        <p:spPr>
          <a:xfrm>
            <a:off x="2803248" y="3586081"/>
            <a:ext cx="2257384" cy="116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4" name="Connecteur droit avec flèche 233">
            <a:extLst>
              <a:ext uri="{FF2B5EF4-FFF2-40B4-BE49-F238E27FC236}">
                <a16:creationId xmlns:a16="http://schemas.microsoft.com/office/drawing/2014/main" id="{5840265B-AF13-4558-8DDF-0BB5E62E807F}"/>
              </a:ext>
            </a:extLst>
          </p:cNvPr>
          <p:cNvCxnSpPr/>
          <p:nvPr/>
        </p:nvCxnSpPr>
        <p:spPr>
          <a:xfrm flipV="1">
            <a:off x="1972212" y="4558419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>
            <a:extLst>
              <a:ext uri="{FF2B5EF4-FFF2-40B4-BE49-F238E27FC236}">
                <a16:creationId xmlns:a16="http://schemas.microsoft.com/office/drawing/2014/main" id="{E714321F-B514-43C7-BE0F-404785560277}"/>
              </a:ext>
            </a:extLst>
          </p:cNvPr>
          <p:cNvCxnSpPr/>
          <p:nvPr/>
        </p:nvCxnSpPr>
        <p:spPr>
          <a:xfrm flipV="1">
            <a:off x="1972212" y="3948004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8B39824A-99BC-453D-AC40-463A8C680479}"/>
              </a:ext>
            </a:extLst>
          </p:cNvPr>
          <p:cNvCxnSpPr/>
          <p:nvPr/>
        </p:nvCxnSpPr>
        <p:spPr>
          <a:xfrm flipV="1">
            <a:off x="1972210" y="3346368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7" name="Connecteur droit avec flèche 236">
            <a:extLst>
              <a:ext uri="{FF2B5EF4-FFF2-40B4-BE49-F238E27FC236}">
                <a16:creationId xmlns:a16="http://schemas.microsoft.com/office/drawing/2014/main" id="{E0ED7FD2-94B7-4CF1-A16F-1C1AAA0A81EB}"/>
              </a:ext>
            </a:extLst>
          </p:cNvPr>
          <p:cNvCxnSpPr/>
          <p:nvPr/>
        </p:nvCxnSpPr>
        <p:spPr>
          <a:xfrm flipV="1">
            <a:off x="1972212" y="2715205"/>
            <a:ext cx="0" cy="616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A0161AAB-FF3C-42E3-BB2F-99456A40CE79}"/>
              </a:ext>
            </a:extLst>
          </p:cNvPr>
          <p:cNvCxnSpPr>
            <a:cxnSpLocks/>
          </p:cNvCxnSpPr>
          <p:nvPr/>
        </p:nvCxnSpPr>
        <p:spPr>
          <a:xfrm flipV="1">
            <a:off x="5840631" y="4482543"/>
            <a:ext cx="0" cy="6166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B64F9A34-EB5D-4478-8002-BD99619EE9C3}"/>
              </a:ext>
            </a:extLst>
          </p:cNvPr>
          <p:cNvCxnSpPr>
            <a:cxnSpLocks/>
          </p:cNvCxnSpPr>
          <p:nvPr/>
        </p:nvCxnSpPr>
        <p:spPr>
          <a:xfrm>
            <a:off x="2803248" y="2975666"/>
            <a:ext cx="2257384" cy="177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0" name="ZoneTexte 23">
            <a:extLst>
              <a:ext uri="{FF2B5EF4-FFF2-40B4-BE49-F238E27FC236}">
                <a16:creationId xmlns:a16="http://schemas.microsoft.com/office/drawing/2014/main" id="{7B27E149-AD7C-45A1-BC73-52E11E812035}"/>
              </a:ext>
            </a:extLst>
          </p:cNvPr>
          <p:cNvSpPr txBox="1"/>
          <p:nvPr/>
        </p:nvSpPr>
        <p:spPr>
          <a:xfrm>
            <a:off x="1511403" y="2866179"/>
            <a:ext cx="462987" cy="26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1" name="ZoneTexte 24">
            <a:extLst>
              <a:ext uri="{FF2B5EF4-FFF2-40B4-BE49-F238E27FC236}">
                <a16:creationId xmlns:a16="http://schemas.microsoft.com/office/drawing/2014/main" id="{75459C63-7AFC-4045-8F27-534DD0072D24}"/>
              </a:ext>
            </a:extLst>
          </p:cNvPr>
          <p:cNvSpPr txBox="1"/>
          <p:nvPr/>
        </p:nvSpPr>
        <p:spPr>
          <a:xfrm>
            <a:off x="1511403" y="3477420"/>
            <a:ext cx="462986" cy="26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2" name="ZoneTexte 25">
            <a:extLst>
              <a:ext uri="{FF2B5EF4-FFF2-40B4-BE49-F238E27FC236}">
                <a16:creationId xmlns:a16="http://schemas.microsoft.com/office/drawing/2014/main" id="{BEE4417A-23A1-4DD1-9594-12DAD786DFC1}"/>
              </a:ext>
            </a:extLst>
          </p:cNvPr>
          <p:cNvSpPr txBox="1"/>
          <p:nvPr/>
        </p:nvSpPr>
        <p:spPr>
          <a:xfrm>
            <a:off x="1503801" y="4078829"/>
            <a:ext cx="489560" cy="3403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3" name="ZoneTexte 26">
            <a:extLst>
              <a:ext uri="{FF2B5EF4-FFF2-40B4-BE49-F238E27FC236}">
                <a16:creationId xmlns:a16="http://schemas.microsoft.com/office/drawing/2014/main" id="{BF2B219B-F73F-41BC-B604-C1092FA40814}"/>
              </a:ext>
            </a:extLst>
          </p:cNvPr>
          <p:cNvSpPr txBox="1"/>
          <p:nvPr/>
        </p:nvSpPr>
        <p:spPr>
          <a:xfrm>
            <a:off x="1488249" y="4738711"/>
            <a:ext cx="483961" cy="3403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0088F6D-12FE-440D-8597-2B03B9EEFC6F}"/>
              </a:ext>
            </a:extLst>
          </p:cNvPr>
          <p:cNvSpPr/>
          <p:nvPr/>
        </p:nvSpPr>
        <p:spPr>
          <a:xfrm>
            <a:off x="10444284" y="1985101"/>
            <a:ext cx="666038" cy="3114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BAD99A6F-EA9C-4F0A-B658-533270407A6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6547793" y="4790880"/>
            <a:ext cx="85814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1F94AEB2-7C6D-4BE4-9F00-07B3DB71E63D}"/>
              </a:ext>
            </a:extLst>
          </p:cNvPr>
          <p:cNvCxnSpPr>
            <a:cxnSpLocks/>
          </p:cNvCxnSpPr>
          <p:nvPr/>
        </p:nvCxnSpPr>
        <p:spPr>
          <a:xfrm flipV="1">
            <a:off x="1488249" y="2708397"/>
            <a:ext cx="0" cy="246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ZoneTexte 32">
            <a:extLst>
              <a:ext uri="{FF2B5EF4-FFF2-40B4-BE49-F238E27FC236}">
                <a16:creationId xmlns:a16="http://schemas.microsoft.com/office/drawing/2014/main" id="{DED8DBA6-3BB4-41EB-9CAA-461A9D568E3C}"/>
              </a:ext>
            </a:extLst>
          </p:cNvPr>
          <p:cNvSpPr txBox="1"/>
          <p:nvPr/>
        </p:nvSpPr>
        <p:spPr>
          <a:xfrm>
            <a:off x="286552" y="3810961"/>
            <a:ext cx="997310" cy="537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98745584-3BA5-42DD-A149-F4C9C9410497}"/>
              </a:ext>
            </a:extLst>
          </p:cNvPr>
          <p:cNvCxnSpPr>
            <a:cxnSpLocks/>
          </p:cNvCxnSpPr>
          <p:nvPr/>
        </p:nvCxnSpPr>
        <p:spPr>
          <a:xfrm flipV="1">
            <a:off x="11308246" y="2032977"/>
            <a:ext cx="0" cy="3114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ZoneTexte 21">
                <a:extLst>
                  <a:ext uri="{FF2B5EF4-FFF2-40B4-BE49-F238E27FC236}">
                    <a16:creationId xmlns:a16="http://schemas.microsoft.com/office/drawing/2014/main" id="{CC0C8069-1393-40B4-A0D0-818AA4339286}"/>
                  </a:ext>
                </a:extLst>
              </p:cNvPr>
              <p:cNvSpPr txBox="1"/>
              <p:nvPr/>
            </p:nvSpPr>
            <p:spPr>
              <a:xfrm>
                <a:off x="3151409" y="1639992"/>
                <a:ext cx="1616950" cy="3063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1×1 </m:t>
                      </m:r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fr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1" name="ZoneTexte 21">
                <a:extLst>
                  <a:ext uri="{FF2B5EF4-FFF2-40B4-BE49-F238E27FC236}">
                    <a16:creationId xmlns:a16="http://schemas.microsoft.com/office/drawing/2014/main" id="{CC0C8069-1393-40B4-A0D0-818AA433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09" y="1639992"/>
                <a:ext cx="1616950" cy="306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ZoneTexte 255">
            <a:extLst>
              <a:ext uri="{FF2B5EF4-FFF2-40B4-BE49-F238E27FC236}">
                <a16:creationId xmlns:a16="http://schemas.microsoft.com/office/drawing/2014/main" id="{C16ECC80-8574-4FEB-ADD1-F25667350193}"/>
              </a:ext>
            </a:extLst>
          </p:cNvPr>
          <p:cNvSpPr txBox="1"/>
          <p:nvPr/>
        </p:nvSpPr>
        <p:spPr>
          <a:xfrm>
            <a:off x="5856919" y="4606214"/>
            <a:ext cx="6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ZoneTexte 258">
                <a:extLst>
                  <a:ext uri="{FF2B5EF4-FFF2-40B4-BE49-F238E27FC236}">
                    <a16:creationId xmlns:a16="http://schemas.microsoft.com/office/drawing/2014/main" id="{C9B1E796-E0BB-461C-8F39-58C4D2E34B97}"/>
                  </a:ext>
                </a:extLst>
              </p:cNvPr>
              <p:cNvSpPr txBox="1"/>
              <p:nvPr/>
            </p:nvSpPr>
            <p:spPr>
              <a:xfrm>
                <a:off x="11174033" y="3346368"/>
                <a:ext cx="9144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259" name="ZoneTexte 258">
                <a:extLst>
                  <a:ext uri="{FF2B5EF4-FFF2-40B4-BE49-F238E27FC236}">
                    <a16:creationId xmlns:a16="http://schemas.microsoft.com/office/drawing/2014/main" id="{C9B1E796-E0BB-461C-8F39-58C4D2E34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33" y="3346368"/>
                <a:ext cx="914400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ZoneTexte 21">
                <a:extLst>
                  <a:ext uri="{FF2B5EF4-FFF2-40B4-BE49-F238E27FC236}">
                    <a16:creationId xmlns:a16="http://schemas.microsoft.com/office/drawing/2014/main" id="{EC1F4D16-16C9-4334-96B4-EB2F37D48200}"/>
                  </a:ext>
                </a:extLst>
              </p:cNvPr>
              <p:cNvSpPr txBox="1"/>
              <p:nvPr/>
            </p:nvSpPr>
            <p:spPr>
              <a:xfrm>
                <a:off x="6033141" y="1639992"/>
                <a:ext cx="1214178" cy="6643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𝑑𝑒𝑝𝑡h𝑤𝑖𝑠𝑒</m:t>
                      </m:r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14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fr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8" name="ZoneTexte 21">
                <a:extLst>
                  <a:ext uri="{FF2B5EF4-FFF2-40B4-BE49-F238E27FC236}">
                    <a16:creationId xmlns:a16="http://schemas.microsoft.com/office/drawing/2014/main" id="{EC1F4D16-16C9-4334-96B4-EB2F37D4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41" y="1639992"/>
                <a:ext cx="1214178" cy="664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Connecteur droit avec flèche 298">
            <a:extLst>
              <a:ext uri="{FF2B5EF4-FFF2-40B4-BE49-F238E27FC236}">
                <a16:creationId xmlns:a16="http://schemas.microsoft.com/office/drawing/2014/main" id="{A7093756-EBF0-425A-8961-525B6BBF4EA6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8071976" y="3542159"/>
            <a:ext cx="2372308" cy="12487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5" name="Connecteur droit avec flèche 304">
            <a:extLst>
              <a:ext uri="{FF2B5EF4-FFF2-40B4-BE49-F238E27FC236}">
                <a16:creationId xmlns:a16="http://schemas.microsoft.com/office/drawing/2014/main" id="{1561F951-7027-4586-9797-F60C7A23FE23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301C2EC2-4DC3-4017-83E0-0FE31798E33D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86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E3A51DB7-DCC8-42BD-8D93-14D4A031CB5F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14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8ED3C5E5-A238-46CE-8D5B-EF1D07DB5970}"/>
              </a:ext>
            </a:extLst>
          </p:cNvPr>
          <p:cNvCxnSpPr>
            <a:cxnSpLocks/>
          </p:cNvCxnSpPr>
          <p:nvPr/>
        </p:nvCxnSpPr>
        <p:spPr>
          <a:xfrm flipV="1">
            <a:off x="2803248" y="2717155"/>
            <a:ext cx="2247210" cy="210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avec flèche 316">
            <a:extLst>
              <a:ext uri="{FF2B5EF4-FFF2-40B4-BE49-F238E27FC236}">
                <a16:creationId xmlns:a16="http://schemas.microsoft.com/office/drawing/2014/main" id="{35819590-3F2D-48BD-A1B5-75927DEA90CB}"/>
              </a:ext>
            </a:extLst>
          </p:cNvPr>
          <p:cNvCxnSpPr>
            <a:cxnSpLocks/>
            <a:stCxn id="330" idx="3"/>
          </p:cNvCxnSpPr>
          <p:nvPr/>
        </p:nvCxnSpPr>
        <p:spPr>
          <a:xfrm>
            <a:off x="6552843" y="2715136"/>
            <a:ext cx="852693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5" name="Connecteur droit avec flèche 324">
            <a:extLst>
              <a:ext uri="{FF2B5EF4-FFF2-40B4-BE49-F238E27FC236}">
                <a16:creationId xmlns:a16="http://schemas.microsoft.com/office/drawing/2014/main" id="{8B2BE637-3216-4B1E-A085-DAF5B0BDE43C}"/>
              </a:ext>
            </a:extLst>
          </p:cNvPr>
          <p:cNvCxnSpPr>
            <a:cxnSpLocks/>
            <a:endCxn id="245" idx="1"/>
          </p:cNvCxnSpPr>
          <p:nvPr/>
        </p:nvCxnSpPr>
        <p:spPr>
          <a:xfrm>
            <a:off x="8071575" y="2715136"/>
            <a:ext cx="2372709" cy="827023"/>
          </a:xfrm>
          <a:prstGeom prst="straightConnector1">
            <a:avLst/>
          </a:prstGeom>
          <a:ln w="76200">
            <a:solidFill>
              <a:srgbClr val="BCBC1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5577986D-C973-4EDE-9BCC-35DA9A20259C}"/>
              </a:ext>
            </a:extLst>
          </p:cNvPr>
          <p:cNvCxnSpPr>
            <a:cxnSpLocks/>
          </p:cNvCxnSpPr>
          <p:nvPr/>
        </p:nvCxnSpPr>
        <p:spPr>
          <a:xfrm flipV="1">
            <a:off x="5806217" y="2406799"/>
            <a:ext cx="0" cy="6166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ZoneTexte 329">
            <a:extLst>
              <a:ext uri="{FF2B5EF4-FFF2-40B4-BE49-F238E27FC236}">
                <a16:creationId xmlns:a16="http://schemas.microsoft.com/office/drawing/2014/main" id="{6F4F335F-DF89-4508-81E2-2AF14B0D8D2F}"/>
              </a:ext>
            </a:extLst>
          </p:cNvPr>
          <p:cNvSpPr txBox="1"/>
          <p:nvPr/>
        </p:nvSpPr>
        <p:spPr>
          <a:xfrm>
            <a:off x="5861969" y="2530470"/>
            <a:ext cx="6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ZoneTexte 21">
                <a:extLst>
                  <a:ext uri="{FF2B5EF4-FFF2-40B4-BE49-F238E27FC236}">
                    <a16:creationId xmlns:a16="http://schemas.microsoft.com/office/drawing/2014/main" id="{5FFF518D-444F-46C9-AC5D-C95F0D1D13B7}"/>
                  </a:ext>
                </a:extLst>
              </p:cNvPr>
              <p:cNvSpPr txBox="1"/>
              <p:nvPr/>
            </p:nvSpPr>
            <p:spPr>
              <a:xfrm>
                <a:off x="8345613" y="1678783"/>
                <a:ext cx="1616950" cy="3063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𝑜𝑖𝑛𝑡𝑤𝑖𝑠𝑒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fr-B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6" name="ZoneTexte 21">
                <a:extLst>
                  <a:ext uri="{FF2B5EF4-FFF2-40B4-BE49-F238E27FC236}">
                    <a16:creationId xmlns:a16="http://schemas.microsoft.com/office/drawing/2014/main" id="{5FFF518D-444F-46C9-AC5D-C95F0D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13" y="1678783"/>
                <a:ext cx="1616950" cy="306318"/>
              </a:xfrm>
              <a:prstGeom prst="rect">
                <a:avLst/>
              </a:prstGeom>
              <a:blipFill>
                <a:blip r:embed="rId6"/>
                <a:stretch>
                  <a:fillRect r="-19245" b="-19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Ellipse 336">
            <a:extLst>
              <a:ext uri="{FF2B5EF4-FFF2-40B4-BE49-F238E27FC236}">
                <a16:creationId xmlns:a16="http://schemas.microsoft.com/office/drawing/2014/main" id="{DDEB05E6-C69C-403E-8EC7-1DDA50005D02}"/>
              </a:ext>
            </a:extLst>
          </p:cNvPr>
          <p:cNvSpPr/>
          <p:nvPr/>
        </p:nvSpPr>
        <p:spPr>
          <a:xfrm>
            <a:off x="5343890" y="323378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23C18C63-A511-497C-92E4-A047BA95C2E5}"/>
              </a:ext>
            </a:extLst>
          </p:cNvPr>
          <p:cNvSpPr/>
          <p:nvPr/>
        </p:nvSpPr>
        <p:spPr>
          <a:xfrm>
            <a:off x="5357651" y="404346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1" name="Ellipse 340">
            <a:extLst>
              <a:ext uri="{FF2B5EF4-FFF2-40B4-BE49-F238E27FC236}">
                <a16:creationId xmlns:a16="http://schemas.microsoft.com/office/drawing/2014/main" id="{DC00DD5E-772E-4F30-B5F8-96C59ADD9952}"/>
              </a:ext>
            </a:extLst>
          </p:cNvPr>
          <p:cNvSpPr/>
          <p:nvPr/>
        </p:nvSpPr>
        <p:spPr>
          <a:xfrm>
            <a:off x="5340756" y="363811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A9EBAE1-B71C-4182-AB16-3DC1274D5DDC}"/>
              </a:ext>
            </a:extLst>
          </p:cNvPr>
          <p:cNvSpPr/>
          <p:nvPr/>
        </p:nvSpPr>
        <p:spPr>
          <a:xfrm>
            <a:off x="7744300" y="323315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ED40CDAE-D38C-4D23-95FA-6BBA564AAF27}"/>
              </a:ext>
            </a:extLst>
          </p:cNvPr>
          <p:cNvSpPr/>
          <p:nvPr/>
        </p:nvSpPr>
        <p:spPr>
          <a:xfrm>
            <a:off x="7758061" y="404282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F9C149E9-B6D7-4DFD-A81F-0CC280FFBE5E}"/>
              </a:ext>
            </a:extLst>
          </p:cNvPr>
          <p:cNvSpPr/>
          <p:nvPr/>
        </p:nvSpPr>
        <p:spPr>
          <a:xfrm>
            <a:off x="7741166" y="363748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ZoneTexte 348">
                <a:extLst>
                  <a:ext uri="{FF2B5EF4-FFF2-40B4-BE49-F238E27FC236}">
                    <a16:creationId xmlns:a16="http://schemas.microsoft.com/office/drawing/2014/main" id="{FE6FC630-A4FE-423B-96E4-C32964BBD82B}"/>
                  </a:ext>
                </a:extLst>
              </p:cNvPr>
              <p:cNvSpPr txBox="1"/>
              <p:nvPr/>
            </p:nvSpPr>
            <p:spPr>
              <a:xfrm>
                <a:off x="579450" y="3745954"/>
                <a:ext cx="9144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349" name="ZoneTexte 348">
                <a:extLst>
                  <a:ext uri="{FF2B5EF4-FFF2-40B4-BE49-F238E27FC236}">
                    <a16:creationId xmlns:a16="http://schemas.microsoft.com/office/drawing/2014/main" id="{FE6FC630-A4FE-423B-96E4-C32964BB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0" y="3745954"/>
                <a:ext cx="914400" cy="391582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ZoneTexte 21">
            <a:extLst>
              <a:ext uri="{FF2B5EF4-FFF2-40B4-BE49-F238E27FC236}">
                <a16:creationId xmlns:a16="http://schemas.microsoft.com/office/drawing/2014/main" id="{3EE669C4-BAF3-4E2B-A45C-02FB6FCBDE89}"/>
              </a:ext>
            </a:extLst>
          </p:cNvPr>
          <p:cNvSpPr txBox="1"/>
          <p:nvPr/>
        </p:nvSpPr>
        <p:spPr>
          <a:xfrm>
            <a:off x="2019420" y="5391753"/>
            <a:ext cx="901615" cy="306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FM</a:t>
            </a:r>
            <a:endParaRPr lang="fr-B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3" name="ZoneTexte 21">
            <a:extLst>
              <a:ext uri="{FF2B5EF4-FFF2-40B4-BE49-F238E27FC236}">
                <a16:creationId xmlns:a16="http://schemas.microsoft.com/office/drawing/2014/main" id="{DE2E72B7-1F1C-4D2D-86F6-690FC13B6607}"/>
              </a:ext>
            </a:extLst>
          </p:cNvPr>
          <p:cNvSpPr txBox="1"/>
          <p:nvPr/>
        </p:nvSpPr>
        <p:spPr>
          <a:xfrm>
            <a:off x="10270388" y="5386365"/>
            <a:ext cx="1037854" cy="306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endParaRPr lang="fr-B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5" name="ZoneTexte 21">
            <a:extLst>
              <a:ext uri="{FF2B5EF4-FFF2-40B4-BE49-F238E27FC236}">
                <a16:creationId xmlns:a16="http://schemas.microsoft.com/office/drawing/2014/main" id="{5E29D081-CB05-446A-922A-580FAA49AFE7}"/>
              </a:ext>
            </a:extLst>
          </p:cNvPr>
          <p:cNvSpPr txBox="1"/>
          <p:nvPr/>
        </p:nvSpPr>
        <p:spPr>
          <a:xfrm>
            <a:off x="4768359" y="5386365"/>
            <a:ext cx="2075716" cy="306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FM</a:t>
            </a:r>
            <a:endParaRPr lang="fr-B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377A68E8-AE7D-4146-88F2-0D058752A2A5}"/>
              </a:ext>
            </a:extLst>
          </p:cNvPr>
          <p:cNvSpPr/>
          <p:nvPr/>
        </p:nvSpPr>
        <p:spPr>
          <a:xfrm>
            <a:off x="5117612" y="4975546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8BB0A9D-62AC-4C2B-BB7B-9F064E526FC9}"/>
              </a:ext>
            </a:extLst>
          </p:cNvPr>
          <p:cNvSpPr/>
          <p:nvPr/>
        </p:nvSpPr>
        <p:spPr>
          <a:xfrm>
            <a:off x="5121286" y="4781133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CE9B468-EF55-40C5-A27F-8E95C6AB7330}"/>
              </a:ext>
            </a:extLst>
          </p:cNvPr>
          <p:cNvSpPr/>
          <p:nvPr/>
        </p:nvSpPr>
        <p:spPr>
          <a:xfrm>
            <a:off x="5113938" y="4594970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BBB6943-B988-4661-A1E9-1DE8C9834948}"/>
              </a:ext>
            </a:extLst>
          </p:cNvPr>
          <p:cNvSpPr/>
          <p:nvPr/>
        </p:nvSpPr>
        <p:spPr>
          <a:xfrm>
            <a:off x="5110881" y="4408807"/>
            <a:ext cx="666039" cy="14401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CED4BB5-34B1-4E63-9D92-32DC85603429}"/>
              </a:ext>
            </a:extLst>
          </p:cNvPr>
          <p:cNvSpPr/>
          <p:nvPr/>
        </p:nvSpPr>
        <p:spPr>
          <a:xfrm>
            <a:off x="7400927" y="4975545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1F97B6B3-206F-4A62-8445-F75F145F9FD3}"/>
              </a:ext>
            </a:extLst>
          </p:cNvPr>
          <p:cNvSpPr/>
          <p:nvPr/>
        </p:nvSpPr>
        <p:spPr>
          <a:xfrm>
            <a:off x="7400926" y="4806256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0F41E07-583E-4891-BE02-0708AF7BC7A7}"/>
              </a:ext>
            </a:extLst>
          </p:cNvPr>
          <p:cNvSpPr/>
          <p:nvPr/>
        </p:nvSpPr>
        <p:spPr>
          <a:xfrm>
            <a:off x="7405536" y="4633885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90976C-B2D4-4296-8A32-5240A3037CFB}"/>
              </a:ext>
            </a:extLst>
          </p:cNvPr>
          <p:cNvSpPr/>
          <p:nvPr/>
        </p:nvSpPr>
        <p:spPr>
          <a:xfrm>
            <a:off x="7405536" y="4466627"/>
            <a:ext cx="666039" cy="120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AFE4E72-E58F-44F1-A8DF-D151F1FF44BE}"/>
              </a:ext>
            </a:extLst>
          </p:cNvPr>
          <p:cNvSpPr/>
          <p:nvPr/>
        </p:nvSpPr>
        <p:spPr>
          <a:xfrm>
            <a:off x="5096631" y="2866179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4261E7C-77C9-42BE-874A-B61846842FEA}"/>
              </a:ext>
            </a:extLst>
          </p:cNvPr>
          <p:cNvSpPr/>
          <p:nvPr/>
        </p:nvSpPr>
        <p:spPr>
          <a:xfrm>
            <a:off x="5090372" y="2674996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E004348-DB1A-4110-B0AA-8A670470D5B0}"/>
              </a:ext>
            </a:extLst>
          </p:cNvPr>
          <p:cNvSpPr/>
          <p:nvPr/>
        </p:nvSpPr>
        <p:spPr>
          <a:xfrm>
            <a:off x="5093681" y="2496245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19C243C8-EA08-48C9-A38F-228EF26ABA84}"/>
              </a:ext>
            </a:extLst>
          </p:cNvPr>
          <p:cNvSpPr/>
          <p:nvPr/>
        </p:nvSpPr>
        <p:spPr>
          <a:xfrm>
            <a:off x="5092439" y="2305174"/>
            <a:ext cx="666039" cy="146504"/>
          </a:xfrm>
          <a:prstGeom prst="rect">
            <a:avLst/>
          </a:prstGeom>
          <a:solidFill>
            <a:srgbClr val="F42A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1BEC9D2-466F-49FE-8374-7D18E6EE2253}"/>
              </a:ext>
            </a:extLst>
          </p:cNvPr>
          <p:cNvSpPr/>
          <p:nvPr/>
        </p:nvSpPr>
        <p:spPr>
          <a:xfrm>
            <a:off x="7387388" y="2880337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41A8C24-B809-4DF9-9670-6C44D29D3D6F}"/>
              </a:ext>
            </a:extLst>
          </p:cNvPr>
          <p:cNvSpPr/>
          <p:nvPr/>
        </p:nvSpPr>
        <p:spPr>
          <a:xfrm>
            <a:off x="7384165" y="2702320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C9C9518-9AE7-4D03-B965-9B98A3DE3EFE}"/>
              </a:ext>
            </a:extLst>
          </p:cNvPr>
          <p:cNvSpPr/>
          <p:nvPr/>
        </p:nvSpPr>
        <p:spPr>
          <a:xfrm>
            <a:off x="7372421" y="2527637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E47DF0F-3398-455B-97FF-379037059D04}"/>
              </a:ext>
            </a:extLst>
          </p:cNvPr>
          <p:cNvSpPr/>
          <p:nvPr/>
        </p:nvSpPr>
        <p:spPr>
          <a:xfrm>
            <a:off x="7372420" y="2344315"/>
            <a:ext cx="666039" cy="139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0977608-20CC-48F2-AFF4-325FDB572F07}"/>
              </a:ext>
            </a:extLst>
          </p:cNvPr>
          <p:cNvSpPr/>
          <p:nvPr/>
        </p:nvSpPr>
        <p:spPr>
          <a:xfrm>
            <a:off x="2133896" y="5004160"/>
            <a:ext cx="666039" cy="14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C6503F8-E65A-409C-B32B-EE179AB48E0F}"/>
              </a:ext>
            </a:extLst>
          </p:cNvPr>
          <p:cNvSpPr/>
          <p:nvPr/>
        </p:nvSpPr>
        <p:spPr>
          <a:xfrm>
            <a:off x="2137209" y="4838503"/>
            <a:ext cx="666039" cy="13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483A840-3523-4CF8-9AE7-E4900A180210}"/>
              </a:ext>
            </a:extLst>
          </p:cNvPr>
          <p:cNvSpPr/>
          <p:nvPr/>
        </p:nvSpPr>
        <p:spPr>
          <a:xfrm>
            <a:off x="2137209" y="4682254"/>
            <a:ext cx="666039" cy="12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A1C32F6-ED5A-419C-9677-744DF889033C}"/>
              </a:ext>
            </a:extLst>
          </p:cNvPr>
          <p:cNvSpPr/>
          <p:nvPr/>
        </p:nvSpPr>
        <p:spPr>
          <a:xfrm>
            <a:off x="2129793" y="4530865"/>
            <a:ext cx="666039" cy="12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47ACDC1-9905-491D-9B14-DD634BBE14C6}"/>
              </a:ext>
            </a:extLst>
          </p:cNvPr>
          <p:cNvSpPr/>
          <p:nvPr/>
        </p:nvSpPr>
        <p:spPr>
          <a:xfrm>
            <a:off x="2134518" y="4381776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417661C8-86FB-4B66-A5ED-CEE8CFD1A939}"/>
              </a:ext>
            </a:extLst>
          </p:cNvPr>
          <p:cNvSpPr/>
          <p:nvPr/>
        </p:nvSpPr>
        <p:spPr>
          <a:xfrm>
            <a:off x="2129775" y="4230387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D990DA2-DCF2-4F21-9276-53EE502711BF}"/>
              </a:ext>
            </a:extLst>
          </p:cNvPr>
          <p:cNvSpPr/>
          <p:nvPr/>
        </p:nvSpPr>
        <p:spPr>
          <a:xfrm>
            <a:off x="2136853" y="4082148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4AC9D69-35BA-4F22-9BA3-31086AE0F832}"/>
              </a:ext>
            </a:extLst>
          </p:cNvPr>
          <p:cNvSpPr/>
          <p:nvPr/>
        </p:nvSpPr>
        <p:spPr>
          <a:xfrm>
            <a:off x="2129842" y="3924489"/>
            <a:ext cx="666039" cy="123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67ED3A1-6B86-4947-8598-FF104DAB4C71}"/>
              </a:ext>
            </a:extLst>
          </p:cNvPr>
          <p:cNvSpPr/>
          <p:nvPr/>
        </p:nvSpPr>
        <p:spPr>
          <a:xfrm>
            <a:off x="2133477" y="3774675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489ABF7-B8E1-46F7-A97F-B08899B4C564}"/>
              </a:ext>
            </a:extLst>
          </p:cNvPr>
          <p:cNvSpPr/>
          <p:nvPr/>
        </p:nvSpPr>
        <p:spPr>
          <a:xfrm>
            <a:off x="2129774" y="3613719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3258D0D9-AB08-4B60-9053-FC36523DCDCA}"/>
              </a:ext>
            </a:extLst>
          </p:cNvPr>
          <p:cNvSpPr/>
          <p:nvPr/>
        </p:nvSpPr>
        <p:spPr>
          <a:xfrm>
            <a:off x="2133477" y="3453467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6D92969D-897C-43FD-98F3-93B086953B60}"/>
              </a:ext>
            </a:extLst>
          </p:cNvPr>
          <p:cNvSpPr/>
          <p:nvPr/>
        </p:nvSpPr>
        <p:spPr>
          <a:xfrm>
            <a:off x="2133896" y="3312335"/>
            <a:ext cx="666039" cy="123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8CFC652-238C-4810-98DC-1E50BA7238CC}"/>
              </a:ext>
            </a:extLst>
          </p:cNvPr>
          <p:cNvSpPr/>
          <p:nvPr/>
        </p:nvSpPr>
        <p:spPr>
          <a:xfrm>
            <a:off x="2133616" y="3148976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3C0EF5C-D7BC-4F39-8C2A-62C2AA2BCAF0}"/>
              </a:ext>
            </a:extLst>
          </p:cNvPr>
          <p:cNvSpPr/>
          <p:nvPr/>
        </p:nvSpPr>
        <p:spPr>
          <a:xfrm>
            <a:off x="2136627" y="2987522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148504B-A043-4048-9D6C-81F908A2DC91}"/>
              </a:ext>
            </a:extLst>
          </p:cNvPr>
          <p:cNvSpPr/>
          <p:nvPr/>
        </p:nvSpPr>
        <p:spPr>
          <a:xfrm>
            <a:off x="2131400" y="2817176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C5352CFD-A9B9-456C-B14A-880DE73BD871}"/>
              </a:ext>
            </a:extLst>
          </p:cNvPr>
          <p:cNvSpPr/>
          <p:nvPr/>
        </p:nvSpPr>
        <p:spPr>
          <a:xfrm>
            <a:off x="2132553" y="2642848"/>
            <a:ext cx="666039" cy="13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9618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</Words>
  <Application>Microsoft Office PowerPoint</Application>
  <PresentationFormat>Grand écran</PresentationFormat>
  <Paragraphs>16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9</cp:revision>
  <dcterms:created xsi:type="dcterms:W3CDTF">2020-08-05T18:46:16Z</dcterms:created>
  <dcterms:modified xsi:type="dcterms:W3CDTF">2020-08-05T20:12:18Z</dcterms:modified>
</cp:coreProperties>
</file>