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9D4AF-DE1B-4871-9F68-EE7083D1E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E2701F-65B9-4BA6-A15D-5203BE38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24D68E-5258-4868-837D-8846C73D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8A651-8AC2-4177-B7D3-DBCEE741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3983D8-FFC2-4E9D-98A6-AD883EE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42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16BB0-53FC-4EF0-B4CE-4E1B0C46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57AAAA-A68C-453B-B85B-09F02EDA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2CE09C-C18E-487D-9B08-FB01BB6E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71665-DB56-49BC-9D0A-D36BFAD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775074-70CC-4F68-BC6A-5EE4CA48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927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C85B0E-28F6-4051-A119-1920F9DCF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7647C2-36B5-497A-9306-28F0964C0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FD00B-9F96-48A9-BF50-09491591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75C08-AC87-4608-832A-E42D2308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1A442-1815-469E-AC70-EA9A6CAF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247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37D3-A59F-4D48-972F-A9B83662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F5B98-8A8D-4A9C-B3F3-58201EAA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3F825-8080-456A-BB14-ABF9863D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472BB-0BCA-49F7-AE26-322983B9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212CD-9A4A-4141-9919-CD55A45C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471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34520-003C-4F59-855A-0508F8A5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1FB2A8-5C1B-4F0B-B86F-DFF261661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1DA133-8AEA-4FD4-9F67-D2C238CD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AF367-3DC3-47BC-BAD6-FFC201CA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1BA2C-16EF-44E6-AEAB-935C0E3F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505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E7FCB-A45C-4034-A8E0-C7B8F811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43A0D-CB19-4034-B96C-3EF5412E4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415747-16ED-47DE-9B56-8B7387693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3CFDC0-C6B9-4186-8988-CD90355F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12C68-1EF4-40CB-B01C-0F0BC10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6E2B7D-43B8-41C0-A30F-FE0175F7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6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E67FD-C3CF-4FC1-9A75-DF87F1DB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7087B-EA3C-42DB-9BA5-C1829FE1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8C5781-600B-4F9E-B826-18452532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8DA768-93B4-4883-869D-E68596803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C801F5-316F-4E0D-A76A-6CE7E333B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DCC1F7-06F9-4974-AC18-735C1C1D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49C66D-6D6B-42AB-847D-A197098E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43350E-4269-4B4F-86FE-54F674A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895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64144-79F8-4280-B806-51D96D07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0256EC-DF6A-4BA9-92EB-DD81D2BC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6F1BDA-198E-48D4-AE40-0848C75B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F2ED31-3DF1-49B7-8DC7-CF98F4DA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45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F50480-A782-4D9F-A874-EBDAAF94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31654E-B269-445E-AD1C-073D1032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2A92C7-2EFC-4A8A-AEE6-BBD5323E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333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2D1E2-C8AD-4DA6-BC7B-A9659064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18ADB-DCCE-4927-8607-A0786A24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10A512-4D41-4F25-9156-68056BCC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1CE76-36EA-443F-AD37-3D451923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00949-4E5F-4918-965A-0D159964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FD66C9-9CF2-42C6-BA6D-7DBBADD7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64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DF55F-16A3-4423-A9E5-B1B7E6B8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AECF5A-380D-4431-91FF-C654F1689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9ADB8D-06AE-48B3-94C7-A0F90FF3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92012-D844-4476-A7D8-2B8F4E99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F46549-A0EC-4E3F-8503-D0A03DE3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BC6688-C90E-40D2-80BA-30928B6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57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9D4E9B-1AF9-4B92-9780-C637147F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91850-F520-42D2-AA6F-893777FB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EF781-6B64-4E3B-83CA-73644B13F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A4B5-672C-41A0-9E41-1CE6A5E69C49}" type="datetimeFigureOut">
              <a:rPr lang="fr-BE" smtClean="0"/>
              <a:t>05-08-20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7C502-4535-4D90-85A0-C171D80E7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0AE5D7-E0FD-466E-9AF5-8578800D8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724A-CC47-4BD4-A315-5B07D3172C5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191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B1B8B-9FDB-465F-8B2F-E988F186AABA}"/>
              </a:ext>
            </a:extLst>
          </p:cNvPr>
          <p:cNvSpPr/>
          <p:nvPr/>
        </p:nvSpPr>
        <p:spPr>
          <a:xfrm>
            <a:off x="4845138" y="981125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C8FB6-7996-4BAF-92E7-31C9849BE22E}"/>
              </a:ext>
            </a:extLst>
          </p:cNvPr>
          <p:cNvSpPr/>
          <p:nvPr/>
        </p:nvSpPr>
        <p:spPr>
          <a:xfrm>
            <a:off x="5385138" y="981125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D3FD26-97A1-42A1-AECA-77E66154323F}"/>
              </a:ext>
            </a:extLst>
          </p:cNvPr>
          <p:cNvSpPr/>
          <p:nvPr/>
        </p:nvSpPr>
        <p:spPr>
          <a:xfrm>
            <a:off x="5925138" y="981125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26787-02CA-4DFE-9EC4-FFB655EBBC48}"/>
              </a:ext>
            </a:extLst>
          </p:cNvPr>
          <p:cNvSpPr/>
          <p:nvPr/>
        </p:nvSpPr>
        <p:spPr>
          <a:xfrm>
            <a:off x="4845138" y="1521125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CE92F-87F2-4697-9D52-5799FE17FFFE}"/>
              </a:ext>
            </a:extLst>
          </p:cNvPr>
          <p:cNvSpPr/>
          <p:nvPr/>
        </p:nvSpPr>
        <p:spPr>
          <a:xfrm>
            <a:off x="5385138" y="1521125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00B5B9-2A6A-46BC-BE10-87956461DC16}"/>
              </a:ext>
            </a:extLst>
          </p:cNvPr>
          <p:cNvSpPr/>
          <p:nvPr/>
        </p:nvSpPr>
        <p:spPr>
          <a:xfrm>
            <a:off x="5925138" y="1521125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0E2753-5CAD-4099-B8A5-BD8A939E832A}"/>
              </a:ext>
            </a:extLst>
          </p:cNvPr>
          <p:cNvSpPr/>
          <p:nvPr/>
        </p:nvSpPr>
        <p:spPr>
          <a:xfrm>
            <a:off x="4845138" y="2061125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3C46EA-7181-45A8-9CA3-86E8CB413A5B}"/>
              </a:ext>
            </a:extLst>
          </p:cNvPr>
          <p:cNvSpPr/>
          <p:nvPr/>
        </p:nvSpPr>
        <p:spPr>
          <a:xfrm>
            <a:off x="5385138" y="2061125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C7DFE9-E9C9-49EF-9C53-E06FCF854D07}"/>
              </a:ext>
            </a:extLst>
          </p:cNvPr>
          <p:cNvSpPr/>
          <p:nvPr/>
        </p:nvSpPr>
        <p:spPr>
          <a:xfrm>
            <a:off x="5925138" y="2061125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E4749FB5-3ACF-4433-8828-8CB8C09F06C2}"/>
              </a:ext>
            </a:extLst>
          </p:cNvPr>
          <p:cNvSpPr/>
          <p:nvPr/>
        </p:nvSpPr>
        <p:spPr>
          <a:xfrm>
            <a:off x="5745364" y="980691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70A38171-4820-4456-B253-1E8AF32805A0}"/>
              </a:ext>
            </a:extLst>
          </p:cNvPr>
          <p:cNvSpPr/>
          <p:nvPr/>
        </p:nvSpPr>
        <p:spPr>
          <a:xfrm>
            <a:off x="5569462" y="1157992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1243F6EA-718F-4FCE-B98E-BC7AA1D65A2B}"/>
              </a:ext>
            </a:extLst>
          </p:cNvPr>
          <p:cNvSpPr/>
          <p:nvPr/>
        </p:nvSpPr>
        <p:spPr>
          <a:xfrm>
            <a:off x="5386356" y="1333843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C464335-0133-41F0-B05B-A2790AE3219D}"/>
              </a:ext>
            </a:extLst>
          </p:cNvPr>
          <p:cNvSpPr/>
          <p:nvPr/>
        </p:nvSpPr>
        <p:spPr>
          <a:xfrm>
            <a:off x="5208414" y="1510184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A40A2BC1-2A2D-46DA-9D9E-E95800ACAC8A}"/>
              </a:ext>
            </a:extLst>
          </p:cNvPr>
          <p:cNvSpPr/>
          <p:nvPr/>
        </p:nvSpPr>
        <p:spPr>
          <a:xfrm>
            <a:off x="5028414" y="1689967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97C116BC-844F-4FCA-BDCA-90D2D2C545FA}"/>
              </a:ext>
            </a:extLst>
          </p:cNvPr>
          <p:cNvSpPr/>
          <p:nvPr/>
        </p:nvSpPr>
        <p:spPr>
          <a:xfrm>
            <a:off x="4845138" y="1867268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D946BBD3-781E-42CB-B1F6-4DC20545EBEA}"/>
              </a:ext>
            </a:extLst>
          </p:cNvPr>
          <p:cNvSpPr/>
          <p:nvPr/>
        </p:nvSpPr>
        <p:spPr>
          <a:xfrm>
            <a:off x="4669406" y="2043119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98A26EF0-D3C9-4A7B-BA92-551A5EE54D5B}"/>
              </a:ext>
            </a:extLst>
          </p:cNvPr>
          <p:cNvSpPr/>
          <p:nvPr/>
        </p:nvSpPr>
        <p:spPr>
          <a:xfrm>
            <a:off x="4491464" y="2219460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051A0DC6-C9EE-4A87-BCFA-73238880E3FC}"/>
              </a:ext>
            </a:extLst>
          </p:cNvPr>
          <p:cNvSpPr/>
          <p:nvPr/>
        </p:nvSpPr>
        <p:spPr>
          <a:xfrm>
            <a:off x="4310015" y="2402468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F7E9DD85-5928-4544-AE76-9BD0075AC7BA}"/>
              </a:ext>
            </a:extLst>
          </p:cNvPr>
          <p:cNvSpPr/>
          <p:nvPr/>
        </p:nvSpPr>
        <p:spPr>
          <a:xfrm>
            <a:off x="4126739" y="2579769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09CBF0F7-B5C8-4A86-813A-289A9B5460B7}"/>
              </a:ext>
            </a:extLst>
          </p:cNvPr>
          <p:cNvSpPr/>
          <p:nvPr/>
        </p:nvSpPr>
        <p:spPr>
          <a:xfrm>
            <a:off x="3951007" y="2755620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D1A3C26B-8846-48BB-AF8F-F3FA08448FF3}"/>
              </a:ext>
            </a:extLst>
          </p:cNvPr>
          <p:cNvSpPr/>
          <p:nvPr/>
        </p:nvSpPr>
        <p:spPr>
          <a:xfrm>
            <a:off x="3773065" y="2931961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B9DC0B-2F2A-4FDB-83C8-C592504F8F85}"/>
              </a:ext>
            </a:extLst>
          </p:cNvPr>
          <p:cNvSpPr/>
          <p:nvPr/>
        </p:nvSpPr>
        <p:spPr>
          <a:xfrm>
            <a:off x="2694703" y="3106357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F709CAD-B4D1-4112-838C-92897F590A95}"/>
              </a:ext>
            </a:extLst>
          </p:cNvPr>
          <p:cNvSpPr/>
          <p:nvPr/>
        </p:nvSpPr>
        <p:spPr>
          <a:xfrm>
            <a:off x="3234703" y="3106357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883795-92AE-4A05-8CC5-A74A4A26F4A1}"/>
              </a:ext>
            </a:extLst>
          </p:cNvPr>
          <p:cNvSpPr/>
          <p:nvPr/>
        </p:nvSpPr>
        <p:spPr>
          <a:xfrm>
            <a:off x="2694703" y="3646357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29D2F9-C325-453F-96C1-D8568CCDDF56}"/>
              </a:ext>
            </a:extLst>
          </p:cNvPr>
          <p:cNvSpPr/>
          <p:nvPr/>
        </p:nvSpPr>
        <p:spPr>
          <a:xfrm>
            <a:off x="3774703" y="3646357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006EBE-692E-40AB-9AA2-FF78E9E9AA7C}"/>
              </a:ext>
            </a:extLst>
          </p:cNvPr>
          <p:cNvSpPr/>
          <p:nvPr/>
        </p:nvSpPr>
        <p:spPr>
          <a:xfrm>
            <a:off x="3234703" y="4186357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DBAD17-A223-4378-8D17-842A0C8F21CB}"/>
              </a:ext>
            </a:extLst>
          </p:cNvPr>
          <p:cNvSpPr/>
          <p:nvPr/>
        </p:nvSpPr>
        <p:spPr>
          <a:xfrm>
            <a:off x="3774703" y="4186357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69B608-C56D-4511-B93F-55540ABBA78E}"/>
              </a:ext>
            </a:extLst>
          </p:cNvPr>
          <p:cNvSpPr/>
          <p:nvPr/>
        </p:nvSpPr>
        <p:spPr>
          <a:xfrm>
            <a:off x="2694703" y="4186357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5BCAE3-081B-4387-8CA3-F36B508FBCC3}"/>
              </a:ext>
            </a:extLst>
          </p:cNvPr>
          <p:cNvSpPr/>
          <p:nvPr/>
        </p:nvSpPr>
        <p:spPr>
          <a:xfrm>
            <a:off x="3775105" y="3106357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C189F9D4-20B8-422C-A436-E7F050B700D2}"/>
              </a:ext>
            </a:extLst>
          </p:cNvPr>
          <p:cNvCxnSpPr>
            <a:stCxn id="73" idx="3"/>
            <a:endCxn id="22" idx="3"/>
          </p:cNvCxnSpPr>
          <p:nvPr/>
        </p:nvCxnSpPr>
        <p:spPr>
          <a:xfrm flipV="1">
            <a:off x="4314703" y="2331125"/>
            <a:ext cx="2150435" cy="2125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8021AA6A-FB62-40A5-AB56-F1A176F817AA}"/>
              </a:ext>
            </a:extLst>
          </p:cNvPr>
          <p:cNvSpPr txBox="1"/>
          <p:nvPr/>
        </p:nvSpPr>
        <p:spPr>
          <a:xfrm>
            <a:off x="5475364" y="3299769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Nif</a:t>
            </a:r>
            <a:endParaRPr lang="fr-BE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E4B141B-8A75-4FEB-A2A8-DE58FD35B722}"/>
              </a:ext>
            </a:extLst>
          </p:cNvPr>
          <p:cNvCxnSpPr>
            <a:cxnSpLocks/>
          </p:cNvCxnSpPr>
          <p:nvPr/>
        </p:nvCxnSpPr>
        <p:spPr>
          <a:xfrm>
            <a:off x="2694703" y="4839815"/>
            <a:ext cx="16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AD1AEC6A-F977-4FB6-A254-8BB7EB28ACCE}"/>
              </a:ext>
            </a:extLst>
          </p:cNvPr>
          <p:cNvSpPr txBox="1"/>
          <p:nvPr/>
        </p:nvSpPr>
        <p:spPr>
          <a:xfrm>
            <a:off x="3233065" y="4817650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Nix</a:t>
            </a:r>
            <a:endParaRPr lang="fr-BE" dirty="0"/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CBD27E53-8368-44C2-AB16-B377E1B310E0}"/>
              </a:ext>
            </a:extLst>
          </p:cNvPr>
          <p:cNvCxnSpPr>
            <a:cxnSpLocks/>
          </p:cNvCxnSpPr>
          <p:nvPr/>
        </p:nvCxnSpPr>
        <p:spPr>
          <a:xfrm>
            <a:off x="2581246" y="3106357"/>
            <a:ext cx="0" cy="16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9568F9C8-FD17-40D6-A27F-5CDEB7C197F2}"/>
              </a:ext>
            </a:extLst>
          </p:cNvPr>
          <p:cNvSpPr txBox="1"/>
          <p:nvPr/>
        </p:nvSpPr>
        <p:spPr>
          <a:xfrm>
            <a:off x="2097975" y="3731691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Niy</a:t>
            </a:r>
            <a:endParaRPr lang="fr-BE" dirty="0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3A773383-B0FE-4612-B6A2-C309C4AAAE11}"/>
              </a:ext>
            </a:extLst>
          </p:cNvPr>
          <p:cNvSpPr/>
          <p:nvPr/>
        </p:nvSpPr>
        <p:spPr>
          <a:xfrm>
            <a:off x="4611071" y="4875120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EC878D43-CBDA-4BBF-B477-6BB7A7EC0394}"/>
              </a:ext>
            </a:extLst>
          </p:cNvPr>
          <p:cNvSpPr/>
          <p:nvPr/>
        </p:nvSpPr>
        <p:spPr>
          <a:xfrm>
            <a:off x="4420320" y="5057883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33AED193-6EA1-43E7-8D10-B5B1DEBD16BC}"/>
              </a:ext>
            </a:extLst>
          </p:cNvPr>
          <p:cNvSpPr/>
          <p:nvPr/>
        </p:nvSpPr>
        <p:spPr>
          <a:xfrm>
            <a:off x="4241309" y="5240919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D0C9C73D-0B93-4740-9AE0-06D77CBD402D}"/>
              </a:ext>
            </a:extLst>
          </p:cNvPr>
          <p:cNvSpPr/>
          <p:nvPr/>
        </p:nvSpPr>
        <p:spPr>
          <a:xfrm>
            <a:off x="4065510" y="5412894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CD8683AA-D377-4618-B64C-5A21FC25C9C9}"/>
              </a:ext>
            </a:extLst>
          </p:cNvPr>
          <p:cNvSpPr/>
          <p:nvPr/>
        </p:nvSpPr>
        <p:spPr>
          <a:xfrm>
            <a:off x="3884061" y="5595902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A2BA8921-E161-465E-9A8B-5E1C8072AA5F}"/>
              </a:ext>
            </a:extLst>
          </p:cNvPr>
          <p:cNvSpPr/>
          <p:nvPr/>
        </p:nvSpPr>
        <p:spPr>
          <a:xfrm>
            <a:off x="3700785" y="5773203"/>
            <a:ext cx="720000" cy="7200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633F6192-373A-4384-B1F6-499D0A1D4F4C}"/>
              </a:ext>
            </a:extLst>
          </p:cNvPr>
          <p:cNvSpPr txBox="1"/>
          <p:nvPr/>
        </p:nvSpPr>
        <p:spPr>
          <a:xfrm>
            <a:off x="0" y="2033136"/>
            <a:ext cx="24497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Input FM</a:t>
            </a:r>
            <a:endParaRPr lang="fr-BE" dirty="0"/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F2FB84EF-FC2F-4AD9-A7CF-8CADA8512889}"/>
              </a:ext>
            </a:extLst>
          </p:cNvPr>
          <p:cNvCxnSpPr>
            <a:cxnSpLocks/>
          </p:cNvCxnSpPr>
          <p:nvPr/>
        </p:nvCxnSpPr>
        <p:spPr>
          <a:xfrm flipV="1">
            <a:off x="4383324" y="1696531"/>
            <a:ext cx="715902" cy="709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ZoneTexte 148">
            <a:extLst>
              <a:ext uri="{FF2B5EF4-FFF2-40B4-BE49-F238E27FC236}">
                <a16:creationId xmlns:a16="http://schemas.microsoft.com/office/drawing/2014/main" id="{47134E19-A007-4353-A97A-2E0FC706EA93}"/>
              </a:ext>
            </a:extLst>
          </p:cNvPr>
          <p:cNvSpPr txBox="1"/>
          <p:nvPr/>
        </p:nvSpPr>
        <p:spPr>
          <a:xfrm>
            <a:off x="4047990" y="1813908"/>
            <a:ext cx="71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Npar</a:t>
            </a:r>
            <a:endParaRPr lang="fr-BE" dirty="0"/>
          </a:p>
        </p:txBody>
      </p:sp>
      <p:sp>
        <p:nvSpPr>
          <p:cNvPr id="154" name="Trapèze 153">
            <a:extLst>
              <a:ext uri="{FF2B5EF4-FFF2-40B4-BE49-F238E27FC236}">
                <a16:creationId xmlns:a16="http://schemas.microsoft.com/office/drawing/2014/main" id="{038C96B0-E207-4921-94E9-2774C4D44E13}"/>
              </a:ext>
            </a:extLst>
          </p:cNvPr>
          <p:cNvSpPr/>
          <p:nvPr/>
        </p:nvSpPr>
        <p:spPr>
          <a:xfrm rot="5400000">
            <a:off x="7701427" y="1932035"/>
            <a:ext cx="803673" cy="152690"/>
          </a:xfrm>
          <a:prstGeom prst="trapezoid">
            <a:avLst>
              <a:gd name="adj" fmla="val 1063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5" name="Flèche : droite 154">
            <a:extLst>
              <a:ext uri="{FF2B5EF4-FFF2-40B4-BE49-F238E27FC236}">
                <a16:creationId xmlns:a16="http://schemas.microsoft.com/office/drawing/2014/main" id="{7C505DEB-3066-4C0E-AFAD-590F45A88869}"/>
              </a:ext>
            </a:extLst>
          </p:cNvPr>
          <p:cNvSpPr/>
          <p:nvPr/>
        </p:nvSpPr>
        <p:spPr>
          <a:xfrm>
            <a:off x="5752682" y="1846142"/>
            <a:ext cx="2254471" cy="333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1" name="Trapèze 160">
            <a:extLst>
              <a:ext uri="{FF2B5EF4-FFF2-40B4-BE49-F238E27FC236}">
                <a16:creationId xmlns:a16="http://schemas.microsoft.com/office/drawing/2014/main" id="{D5263A46-8AD3-416D-BA6E-B9A7FA2CAA9A}"/>
              </a:ext>
            </a:extLst>
          </p:cNvPr>
          <p:cNvSpPr/>
          <p:nvPr/>
        </p:nvSpPr>
        <p:spPr>
          <a:xfrm rot="5400000">
            <a:off x="8439458" y="2579812"/>
            <a:ext cx="803673" cy="152690"/>
          </a:xfrm>
          <a:prstGeom prst="trapezoid">
            <a:avLst>
              <a:gd name="adj" fmla="val 1063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9" name="Organigramme : Jonction de sommaire 168">
            <a:extLst>
              <a:ext uri="{FF2B5EF4-FFF2-40B4-BE49-F238E27FC236}">
                <a16:creationId xmlns:a16="http://schemas.microsoft.com/office/drawing/2014/main" id="{50567941-BE04-4C72-AFC3-58D4A09C4E8C}"/>
              </a:ext>
            </a:extLst>
          </p:cNvPr>
          <p:cNvSpPr/>
          <p:nvPr/>
        </p:nvSpPr>
        <p:spPr>
          <a:xfrm>
            <a:off x="8416864" y="1923196"/>
            <a:ext cx="180000" cy="18000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B60BA826-AE6C-42E4-9A21-CFED7E9A815B}"/>
              </a:ext>
            </a:extLst>
          </p:cNvPr>
          <p:cNvCxnSpPr>
            <a:stCxn id="154" idx="0"/>
            <a:endCxn id="169" idx="2"/>
          </p:cNvCxnSpPr>
          <p:nvPr/>
        </p:nvCxnSpPr>
        <p:spPr>
          <a:xfrm>
            <a:off x="8179609" y="2008381"/>
            <a:ext cx="237255" cy="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Organigramme : Jonction de sommaire 172">
            <a:extLst>
              <a:ext uri="{FF2B5EF4-FFF2-40B4-BE49-F238E27FC236}">
                <a16:creationId xmlns:a16="http://schemas.microsoft.com/office/drawing/2014/main" id="{348C007B-EE07-4143-844E-46679EDB9ABD}"/>
              </a:ext>
            </a:extLst>
          </p:cNvPr>
          <p:cNvSpPr/>
          <p:nvPr/>
        </p:nvSpPr>
        <p:spPr>
          <a:xfrm>
            <a:off x="9158317" y="2575620"/>
            <a:ext cx="180000" cy="18000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07F6510E-A5BA-4C26-90A3-0DCE4A192AA5}"/>
              </a:ext>
            </a:extLst>
          </p:cNvPr>
          <p:cNvCxnSpPr>
            <a:cxnSpLocks/>
            <a:stCxn id="161" idx="0"/>
            <a:endCxn id="173" idx="2"/>
          </p:cNvCxnSpPr>
          <p:nvPr/>
        </p:nvCxnSpPr>
        <p:spPr>
          <a:xfrm>
            <a:off x="8917640" y="2656158"/>
            <a:ext cx="240677" cy="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rganigramme : Ou 175">
            <a:extLst>
              <a:ext uri="{FF2B5EF4-FFF2-40B4-BE49-F238E27FC236}">
                <a16:creationId xmlns:a16="http://schemas.microsoft.com/office/drawing/2014/main" id="{FF5984D7-F50F-44D4-81D5-F535D1A114F5}"/>
              </a:ext>
            </a:extLst>
          </p:cNvPr>
          <p:cNvSpPr/>
          <p:nvPr/>
        </p:nvSpPr>
        <p:spPr>
          <a:xfrm>
            <a:off x="9827708" y="2227268"/>
            <a:ext cx="180000" cy="180000"/>
          </a:xfrm>
          <a:prstGeom prst="flowChar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80" name="Connecteur : en angle 179">
            <a:extLst>
              <a:ext uri="{FF2B5EF4-FFF2-40B4-BE49-F238E27FC236}">
                <a16:creationId xmlns:a16="http://schemas.microsoft.com/office/drawing/2014/main" id="{479B5C44-2FEE-469A-BB91-F2061C95339C}"/>
              </a:ext>
            </a:extLst>
          </p:cNvPr>
          <p:cNvCxnSpPr>
            <a:stCxn id="173" idx="6"/>
            <a:endCxn id="176" idx="4"/>
          </p:cNvCxnSpPr>
          <p:nvPr/>
        </p:nvCxnSpPr>
        <p:spPr>
          <a:xfrm flipV="1">
            <a:off x="9338317" y="2407268"/>
            <a:ext cx="579391" cy="258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eur : en angle 180">
            <a:extLst>
              <a:ext uri="{FF2B5EF4-FFF2-40B4-BE49-F238E27FC236}">
                <a16:creationId xmlns:a16="http://schemas.microsoft.com/office/drawing/2014/main" id="{E17753D0-EDE4-43CA-B668-12DACC90C178}"/>
              </a:ext>
            </a:extLst>
          </p:cNvPr>
          <p:cNvCxnSpPr>
            <a:cxnSpLocks/>
            <a:stCxn id="169" idx="6"/>
            <a:endCxn id="176" idx="0"/>
          </p:cNvCxnSpPr>
          <p:nvPr/>
        </p:nvCxnSpPr>
        <p:spPr>
          <a:xfrm>
            <a:off x="8596864" y="2013196"/>
            <a:ext cx="1320844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cteur : en angle 189">
            <a:extLst>
              <a:ext uri="{FF2B5EF4-FFF2-40B4-BE49-F238E27FC236}">
                <a16:creationId xmlns:a16="http://schemas.microsoft.com/office/drawing/2014/main" id="{D6C521AB-0AFE-42D9-A018-CD83A7C2FE6D}"/>
              </a:ext>
            </a:extLst>
          </p:cNvPr>
          <p:cNvCxnSpPr>
            <a:cxnSpLocks/>
            <a:endCxn id="173" idx="4"/>
          </p:cNvCxnSpPr>
          <p:nvPr/>
        </p:nvCxnSpPr>
        <p:spPr>
          <a:xfrm flipV="1">
            <a:off x="4705408" y="2755620"/>
            <a:ext cx="4542909" cy="3012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eur : en angle 192">
            <a:extLst>
              <a:ext uri="{FF2B5EF4-FFF2-40B4-BE49-F238E27FC236}">
                <a16:creationId xmlns:a16="http://schemas.microsoft.com/office/drawing/2014/main" id="{46647D14-E47A-4E10-8231-C3ABAD2E42AF}"/>
              </a:ext>
            </a:extLst>
          </p:cNvPr>
          <p:cNvCxnSpPr>
            <a:cxnSpLocks/>
            <a:endCxn id="169" idx="4"/>
          </p:cNvCxnSpPr>
          <p:nvPr/>
        </p:nvCxnSpPr>
        <p:spPr>
          <a:xfrm flipV="1">
            <a:off x="4886857" y="2103196"/>
            <a:ext cx="3620007" cy="3503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349764D9-AFC3-4345-9E45-C4122C6EF5F9}"/>
              </a:ext>
            </a:extLst>
          </p:cNvPr>
          <p:cNvCxnSpPr>
            <a:cxnSpLocks/>
            <a:stCxn id="176" idx="6"/>
          </p:cNvCxnSpPr>
          <p:nvPr/>
        </p:nvCxnSpPr>
        <p:spPr>
          <a:xfrm>
            <a:off x="10007708" y="2317268"/>
            <a:ext cx="67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ZoneTexte 199">
            <a:extLst>
              <a:ext uri="{FF2B5EF4-FFF2-40B4-BE49-F238E27FC236}">
                <a16:creationId xmlns:a16="http://schemas.microsoft.com/office/drawing/2014/main" id="{75431C29-88A1-4DFF-91DF-21CD4D359D57}"/>
              </a:ext>
            </a:extLst>
          </p:cNvPr>
          <p:cNvSpPr txBox="1"/>
          <p:nvPr/>
        </p:nvSpPr>
        <p:spPr>
          <a:xfrm>
            <a:off x="0" y="5543048"/>
            <a:ext cx="21812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err="1"/>
              <a:t>Pointwise</a:t>
            </a:r>
            <a:r>
              <a:rPr lang="fr-FR" dirty="0"/>
              <a:t> kernel</a:t>
            </a:r>
            <a:endParaRPr lang="fr-BE" dirty="0"/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4430B813-265C-414F-9104-68BAB92EB7E1}"/>
              </a:ext>
            </a:extLst>
          </p:cNvPr>
          <p:cNvSpPr txBox="1"/>
          <p:nvPr/>
        </p:nvSpPr>
        <p:spPr>
          <a:xfrm>
            <a:off x="10680000" y="2132602"/>
            <a:ext cx="151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Output FM</a:t>
            </a:r>
            <a:endParaRPr lang="fr-BE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F6A8DABC-923B-4B36-B1D7-2C1B3D3BCF63}"/>
              </a:ext>
            </a:extLst>
          </p:cNvPr>
          <p:cNvCxnSpPr>
            <a:cxnSpLocks/>
          </p:cNvCxnSpPr>
          <p:nvPr/>
        </p:nvCxnSpPr>
        <p:spPr>
          <a:xfrm flipV="1">
            <a:off x="3934854" y="5252624"/>
            <a:ext cx="340819" cy="354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4E29105-A57A-42E6-A079-B6C53302B034}"/>
              </a:ext>
            </a:extLst>
          </p:cNvPr>
          <p:cNvSpPr txBox="1"/>
          <p:nvPr/>
        </p:nvSpPr>
        <p:spPr>
          <a:xfrm>
            <a:off x="3451144" y="5206698"/>
            <a:ext cx="71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Nnp</a:t>
            </a:r>
            <a:endParaRPr lang="fr-BE" dirty="0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DBEE601A-E17A-45B5-A8AD-CE27A18E4AB1}"/>
              </a:ext>
            </a:extLst>
          </p:cNvPr>
          <p:cNvSpPr/>
          <p:nvPr/>
        </p:nvSpPr>
        <p:spPr>
          <a:xfrm>
            <a:off x="5049555" y="2489307"/>
            <a:ext cx="3720077" cy="333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0177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5</cp:revision>
  <dcterms:created xsi:type="dcterms:W3CDTF">2020-08-05T10:12:31Z</dcterms:created>
  <dcterms:modified xsi:type="dcterms:W3CDTF">2020-08-05T10:49:55Z</dcterms:modified>
</cp:coreProperties>
</file>