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813B1-F875-4390-98B3-F6F27A21FC9E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3556D-A8DB-41D1-B7A0-25595A7C64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211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3556D-A8DB-41D1-B7A0-25595A7C64D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110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07F14-046D-401D-83F3-E2161CD35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C10B25-BF14-4C60-8E85-310C96D71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ACB609-01DE-4586-B888-FD0F1508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713-AEC0-4C53-917B-CDF8DB1F683C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62D6BA-11F4-49F9-861E-C0B5C650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E9E987-30CF-4513-8737-B568A985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1888-9C3F-4952-AF9E-1C0757AC3B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626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70A4A7-71D2-4717-BC87-18D20CC7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BE66FA-AC9E-451D-AF55-7859BC555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616A20-2F6F-40FE-98B0-F2CA653E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713-AEC0-4C53-917B-CDF8DB1F683C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BFBDDD-AE12-434B-94B7-ECD9BF3E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BD97C-B140-43B8-903E-0D643486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1888-9C3F-4952-AF9E-1C0757AC3B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451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4F5951-F245-4B0E-B5C7-87F0F1724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B0BAF6-6CA6-4FAC-A206-1F435D0B7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1DC0C9-8731-4C42-BE0F-28855DB9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713-AEC0-4C53-917B-CDF8DB1F683C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0019EF-4A78-4B78-9C1F-E248795E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761B46-DDE9-415D-B38D-C9869A66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1888-9C3F-4952-AF9E-1C0757AC3B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366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3B437-68D1-4E13-A958-F6969CD2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F7AA16-18D0-4B0E-8DD6-96E6D626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5A830B-5321-4E48-A959-B7F72F42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713-AEC0-4C53-917B-CDF8DB1F683C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B7A719-EA7D-4842-9B07-7C351239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2DC9E7-92F4-4612-9691-20AD5A83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1888-9C3F-4952-AF9E-1C0757AC3B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892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F0B4C-A686-4E76-9655-8166CC95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4332A2-EEB0-408D-A22C-87808F85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E525C7-453A-4B3E-B262-DB9BC1F7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713-AEC0-4C53-917B-CDF8DB1F683C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E94F80-6C20-4E3B-ACF6-265F1516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BA659F-223A-45FD-9DFB-6F571F71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1888-9C3F-4952-AF9E-1C0757AC3B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481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44D38-5A82-4F5D-8920-F346F349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374521-19D6-49A5-AF30-DA129FE0A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1B129B-7EAB-488D-A282-E8580D275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602C93-1CBD-4A57-B99C-A835D5E8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713-AEC0-4C53-917B-CDF8DB1F683C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9A7CE2-5110-49CC-A3CE-4E17254E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C7770-0540-4563-B5BB-EAC21C60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1888-9C3F-4952-AF9E-1C0757AC3B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713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90885-B2E4-4CF0-9426-E3AC7461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7A47DB-089A-4621-84BD-27E63A34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AA94DB-133F-4636-9C0F-5D1E1CACE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362FAF-A8EB-4071-9E9A-6CD8DEA54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0F6907-77E5-46BD-A4D5-A21D1BE71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0CE429-09DD-4DB9-9687-98EA1FF7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713-AEC0-4C53-917B-CDF8DB1F683C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26BEBE-E6BC-4313-B0D4-FF4871CC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DE6291-5934-472D-B62E-A108B477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1888-9C3F-4952-AF9E-1C0757AC3B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717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C5C36-5009-405A-BBA4-176ECF79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D3BECD-D90A-4E9C-B0FA-E884B2C5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713-AEC0-4C53-917B-CDF8DB1F683C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ADDF7B-7FEA-4D45-B9E1-65B667C2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C3C8C5-AED6-4D37-A2F0-DDD5F71D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1888-9C3F-4952-AF9E-1C0757AC3B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398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C4D62D-A8B9-455D-9711-607D5CE2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713-AEC0-4C53-917B-CDF8DB1F683C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C00492-CEA4-4246-8DDF-3FDB058B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09CCFC-5B50-4D9A-B7E3-45D61ED8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1888-9C3F-4952-AF9E-1C0757AC3B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104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7D0B3-8F86-4E29-A0FA-9BC0010C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E6FBE-1BC8-4F2C-A9F8-285D8975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7AC27A-9A20-4855-997E-4E8B94FAB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E2796-8DDF-4005-A58F-45863DCF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713-AEC0-4C53-917B-CDF8DB1F683C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FE331E-447B-43F9-97E7-6E9E8D00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CDD041-08EE-4997-B9CA-DADEF5D3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1888-9C3F-4952-AF9E-1C0757AC3B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23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074B0-E9A3-4C9C-9451-3928C5B1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DF7E08-EDFC-46D1-B2A9-8C6A34859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041BE-2BCC-4437-8359-566375AE8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22198C-020A-469F-B860-440DEC48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713-AEC0-4C53-917B-CDF8DB1F683C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8B95BB-A095-4EE5-BABE-84962DE7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303387-8358-4953-ADAD-A0243191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1888-9C3F-4952-AF9E-1C0757AC3B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469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CB63E9-0A90-479F-B949-6EA6C03A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3C1108-E202-4D18-9578-A2B16F9ED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C4AB83-833E-4F7F-B397-BACC98A82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6713-AEC0-4C53-917B-CDF8DB1F683C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6A7650-1502-45BA-8FF3-54BDB71A4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17BFCE-E5C8-457F-A6EC-4E23D66FD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91888-9C3F-4952-AF9E-1C0757AC3B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0295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281806CC-A117-4BBA-9DC8-F481A0FF4407}"/>
              </a:ext>
            </a:extLst>
          </p:cNvPr>
          <p:cNvSpPr/>
          <p:nvPr/>
        </p:nvSpPr>
        <p:spPr>
          <a:xfrm>
            <a:off x="4269971" y="630314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5F83204B-2D04-40C1-BB51-122C6F6DB8F0}"/>
              </a:ext>
            </a:extLst>
          </p:cNvPr>
          <p:cNvSpPr/>
          <p:nvPr/>
        </p:nvSpPr>
        <p:spPr>
          <a:xfrm>
            <a:off x="3996243" y="907001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E5752589-888E-421B-A1CD-BE2228643324}"/>
              </a:ext>
            </a:extLst>
          </p:cNvPr>
          <p:cNvSpPr/>
          <p:nvPr/>
        </p:nvSpPr>
        <p:spPr>
          <a:xfrm>
            <a:off x="3731400" y="1179192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EDD44D9-ACF6-41C7-A513-4D2E38596777}"/>
              </a:ext>
            </a:extLst>
          </p:cNvPr>
          <p:cNvSpPr/>
          <p:nvPr/>
        </p:nvSpPr>
        <p:spPr>
          <a:xfrm>
            <a:off x="3457672" y="1447001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A6ACE6B9-62F8-447E-BFCC-6E8224A66EC3}"/>
              </a:ext>
            </a:extLst>
          </p:cNvPr>
          <p:cNvSpPr/>
          <p:nvPr/>
        </p:nvSpPr>
        <p:spPr>
          <a:xfrm>
            <a:off x="3186958" y="1710314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298C43AA-CB5A-48DC-967F-9CF0E57BED84}"/>
              </a:ext>
            </a:extLst>
          </p:cNvPr>
          <p:cNvSpPr/>
          <p:nvPr/>
        </p:nvSpPr>
        <p:spPr>
          <a:xfrm>
            <a:off x="2913230" y="1987001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871A4F9-0566-433C-9DC4-3A14F85E535E}"/>
              </a:ext>
            </a:extLst>
          </p:cNvPr>
          <p:cNvSpPr/>
          <p:nvPr/>
        </p:nvSpPr>
        <p:spPr>
          <a:xfrm>
            <a:off x="2648387" y="2259192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97F6710A-D411-4BF3-B75F-80BC00D95309}"/>
              </a:ext>
            </a:extLst>
          </p:cNvPr>
          <p:cNvSpPr/>
          <p:nvPr/>
        </p:nvSpPr>
        <p:spPr>
          <a:xfrm>
            <a:off x="2374659" y="2527001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8E780F52-8B55-4C2C-A31C-E380DD59B12C}"/>
              </a:ext>
            </a:extLst>
          </p:cNvPr>
          <p:cNvSpPr/>
          <p:nvPr/>
        </p:nvSpPr>
        <p:spPr>
          <a:xfrm>
            <a:off x="2103945" y="2790314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C17F95EA-6C11-46A9-B1C5-3CB21D7F340F}"/>
              </a:ext>
            </a:extLst>
          </p:cNvPr>
          <p:cNvSpPr/>
          <p:nvPr/>
        </p:nvSpPr>
        <p:spPr>
          <a:xfrm>
            <a:off x="1830217" y="3067001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18966AEA-1967-4032-A946-9C12C84DA2E8}"/>
              </a:ext>
            </a:extLst>
          </p:cNvPr>
          <p:cNvSpPr/>
          <p:nvPr/>
        </p:nvSpPr>
        <p:spPr>
          <a:xfrm>
            <a:off x="1565374" y="3339192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F524D6D8-E881-4AE8-B2E1-69C25E698759}"/>
              </a:ext>
            </a:extLst>
          </p:cNvPr>
          <p:cNvSpPr/>
          <p:nvPr/>
        </p:nvSpPr>
        <p:spPr>
          <a:xfrm>
            <a:off x="1291646" y="3607001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D2AE0204-D333-4D64-B11F-B073C1A7A9FF}"/>
              </a:ext>
            </a:extLst>
          </p:cNvPr>
          <p:cNvSpPr/>
          <p:nvPr/>
        </p:nvSpPr>
        <p:spPr>
          <a:xfrm>
            <a:off x="1020932" y="3870314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EC80E015-BBC9-44F4-8DEB-C033B808C80E}"/>
              </a:ext>
            </a:extLst>
          </p:cNvPr>
          <p:cNvSpPr/>
          <p:nvPr/>
        </p:nvSpPr>
        <p:spPr>
          <a:xfrm>
            <a:off x="747204" y="4147001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4B1618C4-9F06-4C47-AFD7-EC316A12BA98}"/>
              </a:ext>
            </a:extLst>
          </p:cNvPr>
          <p:cNvSpPr/>
          <p:nvPr/>
        </p:nvSpPr>
        <p:spPr>
          <a:xfrm>
            <a:off x="482361" y="4419192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C2BE3106-51E3-4D4D-9DDE-3F029FC9209C}"/>
              </a:ext>
            </a:extLst>
          </p:cNvPr>
          <p:cNvSpPr/>
          <p:nvPr/>
        </p:nvSpPr>
        <p:spPr>
          <a:xfrm>
            <a:off x="208633" y="4687001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2A51F644-9DD5-4BF9-8D9D-11C34E8D473E}"/>
              </a:ext>
            </a:extLst>
          </p:cNvPr>
          <p:cNvSpPr/>
          <p:nvPr/>
        </p:nvSpPr>
        <p:spPr>
          <a:xfrm>
            <a:off x="10961080" y="630314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BA4A7E2A-AD99-429A-B104-72A075B79C0E}"/>
              </a:ext>
            </a:extLst>
          </p:cNvPr>
          <p:cNvSpPr/>
          <p:nvPr/>
        </p:nvSpPr>
        <p:spPr>
          <a:xfrm>
            <a:off x="10687352" y="907001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447DD6B0-B1F5-464D-BF81-5DC3BD8617A9}"/>
              </a:ext>
            </a:extLst>
          </p:cNvPr>
          <p:cNvSpPr/>
          <p:nvPr/>
        </p:nvSpPr>
        <p:spPr>
          <a:xfrm>
            <a:off x="10422509" y="1179192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D0732525-8368-4E37-9061-7F7E4A36C2A2}"/>
              </a:ext>
            </a:extLst>
          </p:cNvPr>
          <p:cNvSpPr/>
          <p:nvPr/>
        </p:nvSpPr>
        <p:spPr>
          <a:xfrm>
            <a:off x="10148781" y="1447001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0EC8EF63-8F36-4346-B569-19604641CC3D}"/>
              </a:ext>
            </a:extLst>
          </p:cNvPr>
          <p:cNvSpPr/>
          <p:nvPr/>
        </p:nvSpPr>
        <p:spPr>
          <a:xfrm>
            <a:off x="9878067" y="1710314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F9101F91-8FCF-42D1-881D-5E1951BD2201}"/>
              </a:ext>
            </a:extLst>
          </p:cNvPr>
          <p:cNvSpPr/>
          <p:nvPr/>
        </p:nvSpPr>
        <p:spPr>
          <a:xfrm>
            <a:off x="9604339" y="1987001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177D8F63-B2C5-4AAA-87C3-2AF2D00E4057}"/>
              </a:ext>
            </a:extLst>
          </p:cNvPr>
          <p:cNvSpPr/>
          <p:nvPr/>
        </p:nvSpPr>
        <p:spPr>
          <a:xfrm>
            <a:off x="9339496" y="2259192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93218724-57BF-476E-889C-1D80D0935CBA}"/>
              </a:ext>
            </a:extLst>
          </p:cNvPr>
          <p:cNvSpPr/>
          <p:nvPr/>
        </p:nvSpPr>
        <p:spPr>
          <a:xfrm>
            <a:off x="9065768" y="2527001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CCD3C01A-ECB9-4EB1-81A4-F8D33961523E}"/>
              </a:ext>
            </a:extLst>
          </p:cNvPr>
          <p:cNvSpPr/>
          <p:nvPr/>
        </p:nvSpPr>
        <p:spPr>
          <a:xfrm>
            <a:off x="8795054" y="2790314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90620AD6-2125-437B-85E8-0195FCBA42FB}"/>
              </a:ext>
            </a:extLst>
          </p:cNvPr>
          <p:cNvSpPr/>
          <p:nvPr/>
        </p:nvSpPr>
        <p:spPr>
          <a:xfrm>
            <a:off x="8521326" y="3067001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E51AB357-0A3E-4F9D-BB7E-DBF5E0FB4258}"/>
              </a:ext>
            </a:extLst>
          </p:cNvPr>
          <p:cNvSpPr/>
          <p:nvPr/>
        </p:nvSpPr>
        <p:spPr>
          <a:xfrm>
            <a:off x="8256483" y="3339192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94272E63-C1D1-4E2A-8827-59EBB06C454C}"/>
              </a:ext>
            </a:extLst>
          </p:cNvPr>
          <p:cNvSpPr/>
          <p:nvPr/>
        </p:nvSpPr>
        <p:spPr>
          <a:xfrm>
            <a:off x="7982755" y="3607001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22D4C1DA-60E1-46A4-AE9D-C55A9559B5FB}"/>
              </a:ext>
            </a:extLst>
          </p:cNvPr>
          <p:cNvSpPr/>
          <p:nvPr/>
        </p:nvSpPr>
        <p:spPr>
          <a:xfrm>
            <a:off x="7712041" y="3870314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2B97AEF7-F7C2-4C1A-9725-6CD89531DF77}"/>
              </a:ext>
            </a:extLst>
          </p:cNvPr>
          <p:cNvSpPr/>
          <p:nvPr/>
        </p:nvSpPr>
        <p:spPr>
          <a:xfrm>
            <a:off x="7438313" y="4147001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11FB2FFE-7455-4A17-8E0F-6396A70CE536}"/>
              </a:ext>
            </a:extLst>
          </p:cNvPr>
          <p:cNvSpPr/>
          <p:nvPr/>
        </p:nvSpPr>
        <p:spPr>
          <a:xfrm>
            <a:off x="7173470" y="4419192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6D0A9BE2-9ABA-470F-9043-2C05A515FBCD}"/>
              </a:ext>
            </a:extLst>
          </p:cNvPr>
          <p:cNvSpPr/>
          <p:nvPr/>
        </p:nvSpPr>
        <p:spPr>
          <a:xfrm>
            <a:off x="6899742" y="4687001"/>
            <a:ext cx="1080000" cy="108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28A7DE1-014A-4E4C-9DFC-C15DA4EAE039}"/>
              </a:ext>
            </a:extLst>
          </p:cNvPr>
          <p:cNvCxnSpPr>
            <a:cxnSpLocks/>
          </p:cNvCxnSpPr>
          <p:nvPr/>
        </p:nvCxnSpPr>
        <p:spPr>
          <a:xfrm>
            <a:off x="208633" y="5859152"/>
            <a:ext cx="7501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CDDE299A-68FD-49BF-977D-D650C2163E7C}"/>
              </a:ext>
            </a:extLst>
          </p:cNvPr>
          <p:cNvSpPr txBox="1"/>
          <p:nvPr/>
        </p:nvSpPr>
        <p:spPr>
          <a:xfrm>
            <a:off x="208633" y="5948038"/>
            <a:ext cx="7501109" cy="37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Nof</a:t>
            </a:r>
            <a:endParaRPr lang="fr-BE" dirty="0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8B05692D-1328-4983-800F-9160907F07B4}"/>
              </a:ext>
            </a:extLst>
          </p:cNvPr>
          <p:cNvCxnSpPr>
            <a:cxnSpLocks/>
          </p:cNvCxnSpPr>
          <p:nvPr/>
        </p:nvCxnSpPr>
        <p:spPr>
          <a:xfrm flipV="1">
            <a:off x="7860662" y="1452570"/>
            <a:ext cx="4331338" cy="4326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19A19CF5-A5FC-4453-9F26-2D384AB6DDC1}"/>
              </a:ext>
            </a:extLst>
          </p:cNvPr>
          <p:cNvSpPr txBox="1"/>
          <p:nvPr/>
        </p:nvSpPr>
        <p:spPr>
          <a:xfrm>
            <a:off x="9859970" y="3324745"/>
            <a:ext cx="135655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Nif</a:t>
            </a:r>
            <a:endParaRPr lang="fr-BE" dirty="0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12439C45-FAD8-44FE-BF4D-153FD54E2EB3}"/>
              </a:ext>
            </a:extLst>
          </p:cNvPr>
          <p:cNvSpPr/>
          <p:nvPr/>
        </p:nvSpPr>
        <p:spPr>
          <a:xfrm>
            <a:off x="6302957" y="1053192"/>
            <a:ext cx="252000" cy="25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CAA0AF7A-BC47-4373-B351-38DE55BE19BC}"/>
              </a:ext>
            </a:extLst>
          </p:cNvPr>
          <p:cNvSpPr/>
          <p:nvPr/>
        </p:nvSpPr>
        <p:spPr>
          <a:xfrm>
            <a:off x="8666041" y="1044314"/>
            <a:ext cx="252000" cy="25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E6E1D840-1F84-48E0-910F-E506021DDA50}"/>
              </a:ext>
            </a:extLst>
          </p:cNvPr>
          <p:cNvSpPr/>
          <p:nvPr/>
        </p:nvSpPr>
        <p:spPr>
          <a:xfrm>
            <a:off x="7457742" y="1053192"/>
            <a:ext cx="252000" cy="25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627468F0-7E09-4C26-BDDB-180D65DDC106}"/>
              </a:ext>
            </a:extLst>
          </p:cNvPr>
          <p:cNvSpPr/>
          <p:nvPr/>
        </p:nvSpPr>
        <p:spPr>
          <a:xfrm>
            <a:off x="2786784" y="5528085"/>
            <a:ext cx="252000" cy="25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2BFFED27-B046-451A-9437-759AC15472E6}"/>
              </a:ext>
            </a:extLst>
          </p:cNvPr>
          <p:cNvSpPr/>
          <p:nvPr/>
        </p:nvSpPr>
        <p:spPr>
          <a:xfrm>
            <a:off x="5149868" y="5519207"/>
            <a:ext cx="252000" cy="25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A7FEEBC1-88A9-4DD6-BD28-88742F9A86A2}"/>
              </a:ext>
            </a:extLst>
          </p:cNvPr>
          <p:cNvSpPr/>
          <p:nvPr/>
        </p:nvSpPr>
        <p:spPr>
          <a:xfrm>
            <a:off x="3941569" y="5528085"/>
            <a:ext cx="252000" cy="25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F318D64C-BEB3-4299-869D-CD5F452814E4}"/>
              </a:ext>
            </a:extLst>
          </p:cNvPr>
          <p:cNvCxnSpPr>
            <a:cxnSpLocks/>
          </p:cNvCxnSpPr>
          <p:nvPr/>
        </p:nvCxnSpPr>
        <p:spPr>
          <a:xfrm flipV="1">
            <a:off x="1125167" y="4719197"/>
            <a:ext cx="1082299" cy="1086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92CD217B-8A52-430C-8DFE-6B06382CBBA7}"/>
              </a:ext>
            </a:extLst>
          </p:cNvPr>
          <p:cNvCxnSpPr>
            <a:cxnSpLocks/>
          </p:cNvCxnSpPr>
          <p:nvPr/>
        </p:nvCxnSpPr>
        <p:spPr>
          <a:xfrm flipV="1">
            <a:off x="2205167" y="3638171"/>
            <a:ext cx="1082299" cy="1086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B8A305BD-B10E-4563-8A3F-37CD5B5B87DE}"/>
              </a:ext>
            </a:extLst>
          </p:cNvPr>
          <p:cNvCxnSpPr>
            <a:cxnSpLocks/>
          </p:cNvCxnSpPr>
          <p:nvPr/>
        </p:nvCxnSpPr>
        <p:spPr>
          <a:xfrm flipV="1">
            <a:off x="3288180" y="2547613"/>
            <a:ext cx="1082299" cy="1086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DC78A9D2-0D54-46B1-B394-33D0910A4AE3}"/>
              </a:ext>
            </a:extLst>
          </p:cNvPr>
          <p:cNvCxnSpPr>
            <a:cxnSpLocks/>
          </p:cNvCxnSpPr>
          <p:nvPr/>
        </p:nvCxnSpPr>
        <p:spPr>
          <a:xfrm flipV="1">
            <a:off x="4371730" y="1464269"/>
            <a:ext cx="1082299" cy="1086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E47B97AC-12E9-45FD-8CEE-A55FEC4C3052}"/>
              </a:ext>
            </a:extLst>
          </p:cNvPr>
          <p:cNvSpPr txBox="1"/>
          <p:nvPr/>
        </p:nvSpPr>
        <p:spPr>
          <a:xfrm>
            <a:off x="4970921" y="1846308"/>
            <a:ext cx="8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Npar</a:t>
            </a:r>
            <a:endParaRPr lang="fr-BE" dirty="0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82CE2B7-5604-47FE-B63D-AA5A621BA22B}"/>
              </a:ext>
            </a:extLst>
          </p:cNvPr>
          <p:cNvSpPr txBox="1"/>
          <p:nvPr/>
        </p:nvSpPr>
        <p:spPr>
          <a:xfrm>
            <a:off x="3862975" y="2943850"/>
            <a:ext cx="8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Npar</a:t>
            </a:r>
            <a:endParaRPr lang="fr-BE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94183E1-B54E-4C56-8BA6-44D763E13A5B}"/>
              </a:ext>
            </a:extLst>
          </p:cNvPr>
          <p:cNvSpPr txBox="1"/>
          <p:nvPr/>
        </p:nvSpPr>
        <p:spPr>
          <a:xfrm>
            <a:off x="2916826" y="3996848"/>
            <a:ext cx="8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Npar</a:t>
            </a:r>
            <a:endParaRPr lang="fr-BE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C36E45EA-CC47-414B-96F2-596E6D06D6B7}"/>
              </a:ext>
            </a:extLst>
          </p:cNvPr>
          <p:cNvSpPr txBox="1"/>
          <p:nvPr/>
        </p:nvSpPr>
        <p:spPr>
          <a:xfrm>
            <a:off x="1710982" y="5109365"/>
            <a:ext cx="8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Npar</a:t>
            </a:r>
            <a:endParaRPr lang="fr-BE" dirty="0"/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45C6FE0-C9C4-4ED1-88A8-B10D6A700BE2}"/>
              </a:ext>
            </a:extLst>
          </p:cNvPr>
          <p:cNvCxnSpPr>
            <a:cxnSpLocks/>
            <a:stCxn id="36" idx="1"/>
            <a:endCxn id="107" idx="2"/>
          </p:cNvCxnSpPr>
          <p:nvPr/>
        </p:nvCxnSpPr>
        <p:spPr>
          <a:xfrm flipH="1" flipV="1">
            <a:off x="603385" y="3905711"/>
            <a:ext cx="10248" cy="10512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EA278D8-DE9F-40AD-BC77-7E345FC41D88}"/>
              </a:ext>
            </a:extLst>
          </p:cNvPr>
          <p:cNvCxnSpPr>
            <a:cxnSpLocks/>
            <a:stCxn id="30" idx="1"/>
            <a:endCxn id="107" idx="2"/>
          </p:cNvCxnSpPr>
          <p:nvPr/>
        </p:nvCxnSpPr>
        <p:spPr>
          <a:xfrm flipH="1" flipV="1">
            <a:off x="603385" y="3905711"/>
            <a:ext cx="822547" cy="23460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1E4527A-E0A0-4206-8961-AD81751785A3}"/>
              </a:ext>
            </a:extLst>
          </p:cNvPr>
          <p:cNvSpPr txBox="1"/>
          <p:nvPr/>
        </p:nvSpPr>
        <p:spPr>
          <a:xfrm>
            <a:off x="206120" y="3536379"/>
            <a:ext cx="7945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/>
              <a:t>Nnp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793472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Grand écran</PresentationFormat>
  <Paragraphs>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2</cp:revision>
  <dcterms:created xsi:type="dcterms:W3CDTF">2020-08-05T16:00:53Z</dcterms:created>
  <dcterms:modified xsi:type="dcterms:W3CDTF">2020-08-05T16:15:43Z</dcterms:modified>
</cp:coreProperties>
</file>