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479" autoAdjust="0"/>
  </p:normalViewPr>
  <p:slideViewPr>
    <p:cSldViewPr snapToGrid="0">
      <p:cViewPr varScale="1">
        <p:scale>
          <a:sx n="87" d="100"/>
          <a:sy n="87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E0AA-8B79-403A-A8D0-B288100B612D}" type="datetimeFigureOut">
              <a:rPr lang="fr-FR" smtClean="0"/>
              <a:t>10/08/2020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E441-4094-4279-9E7A-EE348C627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E441-4094-4279-9E7A-EE348C6279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28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08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960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925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27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5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2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90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3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1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AC85-67D8-4EBB-8C04-18444C56E424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0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914470-14B7-4226-9A4E-EB20D0D327F7}"/>
              </a:ext>
            </a:extLst>
          </p:cNvPr>
          <p:cNvSpPr>
            <a:spLocks noChangeAspect="1"/>
          </p:cNvSpPr>
          <p:nvPr/>
        </p:nvSpPr>
        <p:spPr>
          <a:xfrm>
            <a:off x="169157" y="735862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DAE92-0E17-4EA5-973B-4EBB4750E1F3}"/>
              </a:ext>
            </a:extLst>
          </p:cNvPr>
          <p:cNvCxnSpPr>
            <a:cxnSpLocks noChangeAspect="1"/>
            <a:endCxn id="6" idx="1"/>
          </p:cNvCxnSpPr>
          <p:nvPr/>
        </p:nvCxnSpPr>
        <p:spPr>
          <a:xfrm>
            <a:off x="70940" y="601931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7" y="73586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LOAD_INF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7" y="735862"/>
                <a:ext cx="1864115" cy="18641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6" y="73586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LOAD_KEX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</m:t>
                      </m:r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6" y="735862"/>
                <a:ext cx="1864115" cy="18641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6" y="304856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  <a:r>
                  <a:rPr lang="fr-FR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6" y="3048566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6" y="5361269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LOAD_KDW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</m:t>
                      </m:r>
                      <m:sSub>
                        <m:sSubPr>
                          <m:ctrlPr>
                            <a:rPr kumimoji="0" lang="fr-F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fr-F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</m:t>
                      </m:r>
                    </m:oMath>
                  </m:oMathPara>
                </a14:m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6" y="5361269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7" y="5361269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</a:p>
              <a:p>
                <a:pPr algn="ctr"/>
                <a:r>
                  <a:rPr lang="fr-FR" sz="2000" b="1" dirty="0"/>
                  <a:t>DSC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𝑑𝑠𝑐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7" y="5361269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059" y="5312162"/>
                <a:ext cx="1962329" cy="196232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WRITE_FMO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</m:t>
                      </m:r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9" y="5312162"/>
                <a:ext cx="1962329" cy="19623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2" y="304856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2" y="3048566"/>
                <a:ext cx="1864115" cy="186411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7325" y="263690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5" y="263690"/>
                <a:ext cx="1225756" cy="389480"/>
              </a:xfrm>
              <a:prstGeom prst="rect">
                <a:avLst/>
              </a:prstGeom>
              <a:blipFill>
                <a:blip r:embed="rId10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2" y="73586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LOAD_FMI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</m:t>
                      </m:r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2" y="735862"/>
                <a:ext cx="1864115" cy="186411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2" y="5361269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LOAD_KPW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</m:t>
                      </m:r>
                      <m:sSub>
                        <m:sSubPr>
                          <m:ctrlP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fr-F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𝑑𝑚𝑎</m:t>
                          </m:r>
                        </m:sub>
                      </m:sSub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</m:oMath>
                  </m:oMathPara>
                </a14:m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2" y="5361269"/>
                <a:ext cx="1864115" cy="186411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BD621D-0214-47A6-ACE7-8E3CE81C6A79}"/>
              </a:ext>
            </a:extLst>
          </p:cNvPr>
          <p:cNvCxnSpPr>
            <a:cxnSpLocks noChangeAspect="1"/>
            <a:stCxn id="6" idx="6"/>
            <a:endCxn id="11" idx="2"/>
          </p:cNvCxnSpPr>
          <p:nvPr/>
        </p:nvCxnSpPr>
        <p:spPr>
          <a:xfrm>
            <a:off x="2033272" y="1667920"/>
            <a:ext cx="216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B5E5DE7-D212-4677-B81B-BB14095E9892}"/>
              </a:ext>
            </a:extLst>
          </p:cNvPr>
          <p:cNvCxnSpPr>
            <a:cxnSpLocks noChangeAspect="1"/>
            <a:stCxn id="11" idx="6"/>
            <a:endCxn id="28" idx="2"/>
          </p:cNvCxnSpPr>
          <p:nvPr/>
        </p:nvCxnSpPr>
        <p:spPr>
          <a:xfrm>
            <a:off x="6063401" y="1667919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61BB346-0DBF-4761-84B2-B8FCB1F94B24}"/>
              </a:ext>
            </a:extLst>
          </p:cNvPr>
          <p:cNvCxnSpPr>
            <a:cxnSpLocks noChangeAspect="1"/>
            <a:stCxn id="28" idx="6"/>
            <a:endCxn id="13" idx="2"/>
          </p:cNvCxnSpPr>
          <p:nvPr/>
        </p:nvCxnSpPr>
        <p:spPr>
          <a:xfrm>
            <a:off x="10003355" y="1667919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DFA0793-3BBE-42FC-83D4-7083CAFDC7A4}"/>
              </a:ext>
            </a:extLst>
          </p:cNvPr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2332533" y="2599976"/>
            <a:ext cx="0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64496D8-4CBB-4A8D-BF93-62E2AADE81AF}"/>
              </a:ext>
            </a:extLst>
          </p:cNvPr>
          <p:cNvCxnSpPr>
            <a:cxnSpLocks noChangeAspect="1"/>
            <a:stCxn id="15" idx="4"/>
            <a:endCxn id="17" idx="0"/>
          </p:cNvCxnSpPr>
          <p:nvPr/>
        </p:nvCxnSpPr>
        <p:spPr>
          <a:xfrm>
            <a:off x="12332533" y="4912678"/>
            <a:ext cx="0" cy="44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480592A-E094-48FF-8358-00B5BA928917}"/>
              </a:ext>
            </a:extLst>
          </p:cNvPr>
          <p:cNvCxnSpPr>
            <a:cxnSpLocks noChangeAspect="1"/>
            <a:stCxn id="17" idx="2"/>
            <a:endCxn id="30" idx="6"/>
          </p:cNvCxnSpPr>
          <p:nvPr/>
        </p:nvCxnSpPr>
        <p:spPr>
          <a:xfrm flipH="1">
            <a:off x="10003355" y="6293327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03F1826-7D5A-4793-B43D-B085C7AEE834}"/>
              </a:ext>
            </a:extLst>
          </p:cNvPr>
          <p:cNvCxnSpPr>
            <a:cxnSpLocks noChangeAspect="1"/>
            <a:stCxn id="30" idx="2"/>
            <a:endCxn id="19" idx="6"/>
          </p:cNvCxnSpPr>
          <p:nvPr/>
        </p:nvCxnSpPr>
        <p:spPr>
          <a:xfrm flipH="1">
            <a:off x="6063401" y="6293327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4B75866-7BAE-4975-85D6-8FDB2F218FAB}"/>
              </a:ext>
            </a:extLst>
          </p:cNvPr>
          <p:cNvCxnSpPr>
            <a:cxnSpLocks noChangeAspect="1"/>
            <a:stCxn id="19" idx="2"/>
            <a:endCxn id="21" idx="6"/>
          </p:cNvCxnSpPr>
          <p:nvPr/>
        </p:nvCxnSpPr>
        <p:spPr>
          <a:xfrm flipH="1">
            <a:off x="2082388" y="6293327"/>
            <a:ext cx="2116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2575387-CD1E-4E2F-9DDE-8AE6DF1627DD}"/>
              </a:ext>
            </a:extLst>
          </p:cNvPr>
          <p:cNvCxnSpPr>
            <a:cxnSpLocks noChangeAspect="1"/>
            <a:stCxn id="21" idx="0"/>
            <a:endCxn id="23" idx="4"/>
          </p:cNvCxnSpPr>
          <p:nvPr/>
        </p:nvCxnSpPr>
        <p:spPr>
          <a:xfrm flipH="1" flipV="1">
            <a:off x="1101220" y="4912681"/>
            <a:ext cx="4" cy="39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6A51309-6B83-4930-983C-F90E712404B9}"/>
              </a:ext>
            </a:extLst>
          </p:cNvPr>
          <p:cNvCxnSpPr>
            <a:cxnSpLocks noChangeAspect="1"/>
            <a:stCxn id="23" idx="0"/>
            <a:endCxn id="6" idx="4"/>
          </p:cNvCxnSpPr>
          <p:nvPr/>
        </p:nvCxnSpPr>
        <p:spPr>
          <a:xfrm flipH="1" flipV="1">
            <a:off x="1101215" y="2599977"/>
            <a:ext cx="5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076FEFDE-A85A-4BE4-BD47-77960E89513A}"/>
              </a:ext>
            </a:extLst>
          </p:cNvPr>
          <p:cNvCxnSpPr>
            <a:cxnSpLocks noChangeAspect="1"/>
            <a:stCxn id="6" idx="7"/>
            <a:endCxn id="6" idx="0"/>
          </p:cNvCxnSpPr>
          <p:nvPr/>
        </p:nvCxnSpPr>
        <p:spPr>
          <a:xfrm rot="16200000" flipV="1">
            <a:off x="1294251" y="542827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24118" y="294162"/>
                <a:ext cx="1225756" cy="40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8" y="294162"/>
                <a:ext cx="1225756" cy="403341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8488" y="1752230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𝑠𝑡𝑎𝑟𝑡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88" y="1752230"/>
                <a:ext cx="1225756" cy="389480"/>
              </a:xfrm>
              <a:prstGeom prst="rect">
                <a:avLst/>
              </a:prstGeom>
              <a:blipFill>
                <a:blip r:embed="rId1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AD0AE325-178F-46DA-960F-41EF81AB36CE}"/>
              </a:ext>
            </a:extLst>
          </p:cNvPr>
          <p:cNvCxnSpPr>
            <a:cxnSpLocks noChangeAspect="1"/>
            <a:stCxn id="11" idx="7"/>
            <a:endCxn id="11" idx="1"/>
          </p:cNvCxnSpPr>
          <p:nvPr/>
        </p:nvCxnSpPr>
        <p:spPr>
          <a:xfrm rot="16200000" flipV="1">
            <a:off x="5131345" y="349790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18466" y="46603"/>
                <a:ext cx="1225756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66" y="46603"/>
                <a:ext cx="1225756" cy="432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id="{688D0DC5-2882-46A3-8116-8DF95D35694C}"/>
              </a:ext>
            </a:extLst>
          </p:cNvPr>
          <p:cNvCxnSpPr>
            <a:cxnSpLocks noChangeAspect="1"/>
            <a:stCxn id="28" idx="7"/>
            <a:endCxn id="28" idx="1"/>
          </p:cNvCxnSpPr>
          <p:nvPr/>
        </p:nvCxnSpPr>
        <p:spPr>
          <a:xfrm rot="16200000" flipV="1">
            <a:off x="9071299" y="349790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48843" y="0"/>
                <a:ext cx="1225756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43" y="0"/>
                <a:ext cx="1225756" cy="432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6EF0CBCA-116D-47E0-ACC1-BBFD35DC2D36}"/>
              </a:ext>
            </a:extLst>
          </p:cNvPr>
          <p:cNvCxnSpPr>
            <a:cxnSpLocks noChangeAspect="1"/>
            <a:stCxn id="13" idx="7"/>
            <a:endCxn id="13" idx="1"/>
          </p:cNvCxnSpPr>
          <p:nvPr/>
        </p:nvCxnSpPr>
        <p:spPr>
          <a:xfrm rot="16200000" flipV="1">
            <a:off x="12332534" y="349790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26412" y="25970"/>
                <a:ext cx="1225756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412" y="25970"/>
                <a:ext cx="1225756" cy="432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4" y="1752230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4" y="1752230"/>
                <a:ext cx="1225756" cy="389480"/>
              </a:xfrm>
              <a:prstGeom prst="rect">
                <a:avLst/>
              </a:prstGeom>
              <a:blipFill>
                <a:blip r:embed="rId18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1741046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1741046"/>
                <a:ext cx="1225756" cy="389480"/>
              </a:xfrm>
              <a:prstGeom prst="rect">
                <a:avLst/>
              </a:prstGeom>
              <a:blipFill>
                <a:blip r:embed="rId19"/>
                <a:stretch>
                  <a:fillRect b="-30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313741" y="2576393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741" y="2576393"/>
                <a:ext cx="1225756" cy="389480"/>
              </a:xfrm>
              <a:prstGeom prst="rect">
                <a:avLst/>
              </a:prstGeom>
              <a:blipFill>
                <a:blip r:embed="rId20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 : en arc 104">
            <a:extLst>
              <a:ext uri="{FF2B5EF4-FFF2-40B4-BE49-F238E27FC236}">
                <a16:creationId xmlns:a16="http://schemas.microsoft.com/office/drawing/2014/main" id="{2CF4F040-318D-4E90-80C7-9C1893F2A894}"/>
              </a:ext>
            </a:extLst>
          </p:cNvPr>
          <p:cNvCxnSpPr>
            <a:cxnSpLocks noChangeAspect="1"/>
            <a:stCxn id="30" idx="5"/>
            <a:endCxn id="30" idx="3"/>
          </p:cNvCxnSpPr>
          <p:nvPr/>
        </p:nvCxnSpPr>
        <p:spPr>
          <a:xfrm rot="5400000">
            <a:off x="9071300" y="6293327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18585" y="7504392"/>
                <a:ext cx="1225756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85" y="7504392"/>
                <a:ext cx="1225756" cy="432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eur : en arc 114">
            <a:extLst>
              <a:ext uri="{FF2B5EF4-FFF2-40B4-BE49-F238E27FC236}">
                <a16:creationId xmlns:a16="http://schemas.microsoft.com/office/drawing/2014/main" id="{764DE98B-4864-4630-9DAA-D9CFC1E86E9A}"/>
              </a:ext>
            </a:extLst>
          </p:cNvPr>
          <p:cNvCxnSpPr>
            <a:cxnSpLocks noChangeAspect="1"/>
            <a:stCxn id="17" idx="5"/>
            <a:endCxn id="17" idx="7"/>
          </p:cNvCxnSpPr>
          <p:nvPr/>
        </p:nvCxnSpPr>
        <p:spPr>
          <a:xfrm rot="5400000" flipH="1">
            <a:off x="12332533" y="6293327"/>
            <a:ext cx="1318129" cy="12700"/>
          </a:xfrm>
          <a:prstGeom prst="curvedConnector5">
            <a:avLst>
              <a:gd name="adj1" fmla="val -17343"/>
              <a:gd name="adj2" fmla="val -5073252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35954" y="6031719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954" y="6031719"/>
                <a:ext cx="1225756" cy="4800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414C4383-A2E8-459A-9D1F-EE04080988A4}"/>
              </a:ext>
            </a:extLst>
          </p:cNvPr>
          <p:cNvCxnSpPr>
            <a:cxnSpLocks noChangeAspect="1"/>
            <a:endCxn id="21" idx="3"/>
          </p:cNvCxnSpPr>
          <p:nvPr/>
        </p:nvCxnSpPr>
        <p:spPr>
          <a:xfrm rot="10800000">
            <a:off x="407435" y="6987116"/>
            <a:ext cx="1236686" cy="109401"/>
          </a:xfrm>
          <a:prstGeom prst="curvedConnector4">
            <a:avLst>
              <a:gd name="adj1" fmla="val -8029"/>
              <a:gd name="adj2" fmla="val -466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9423" y="7677279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3" y="7677279"/>
                <a:ext cx="1225756" cy="4800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19B85D0E-BF69-40CA-848B-0FCE7D36322D}"/>
              </a:ext>
            </a:extLst>
          </p:cNvPr>
          <p:cNvCxnSpPr>
            <a:cxnSpLocks noChangeAspect="1"/>
            <a:stCxn id="19" idx="5"/>
            <a:endCxn id="19" idx="3"/>
          </p:cNvCxnSpPr>
          <p:nvPr/>
        </p:nvCxnSpPr>
        <p:spPr>
          <a:xfrm rot="5400000">
            <a:off x="5131345" y="6293327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18466" y="7480553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66" y="7480553"/>
                <a:ext cx="1225756" cy="4800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666853" y="6303841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53" y="6303841"/>
                <a:ext cx="1225756" cy="432426"/>
              </a:xfrm>
              <a:prstGeom prst="rect">
                <a:avLst/>
              </a:prstGeom>
              <a:blipFill>
                <a:blip r:embed="rId2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3" y="6328777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3" y="6328777"/>
                <a:ext cx="1225756" cy="389480"/>
              </a:xfrm>
              <a:prstGeom prst="rect">
                <a:avLst/>
              </a:prstGeom>
              <a:blipFill>
                <a:blip r:embed="rId26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6346787"/>
                <a:ext cx="1225756" cy="3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6346787"/>
                <a:ext cx="1225756" cy="389480"/>
              </a:xfrm>
              <a:prstGeom prst="rect">
                <a:avLst/>
              </a:prstGeom>
              <a:blipFill>
                <a:blip r:embed="rId27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 : en arc 133">
            <a:extLst>
              <a:ext uri="{FF2B5EF4-FFF2-40B4-BE49-F238E27FC236}">
                <a16:creationId xmlns:a16="http://schemas.microsoft.com/office/drawing/2014/main" id="{826E18E0-B0F2-4A63-A369-065A2CF77728}"/>
              </a:ext>
            </a:extLst>
          </p:cNvPr>
          <p:cNvCxnSpPr>
            <a:cxnSpLocks noChangeAspect="1"/>
            <a:stCxn id="15" idx="5"/>
            <a:endCxn id="15" idx="7"/>
          </p:cNvCxnSpPr>
          <p:nvPr/>
        </p:nvCxnSpPr>
        <p:spPr>
          <a:xfrm rot="5400000" flipH="1">
            <a:off x="12332533" y="3980624"/>
            <a:ext cx="1318129" cy="12700"/>
          </a:xfrm>
          <a:prstGeom prst="curvedConnector5">
            <a:avLst>
              <a:gd name="adj1" fmla="val -17343"/>
              <a:gd name="adj2" fmla="val -5528945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29037" y="3764427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037" y="3764427"/>
                <a:ext cx="1225756" cy="48006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9315" y="4872385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315" y="4872385"/>
                <a:ext cx="1225756" cy="432426"/>
              </a:xfrm>
              <a:prstGeom prst="rect">
                <a:avLst/>
              </a:prstGeom>
              <a:blipFill>
                <a:blip r:embed="rId2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 : en arc 143">
            <a:extLst>
              <a:ext uri="{FF2B5EF4-FFF2-40B4-BE49-F238E27FC236}">
                <a16:creationId xmlns:a16="http://schemas.microsoft.com/office/drawing/2014/main" id="{CF94A85A-F93D-4CF3-828F-072351A228E7}"/>
              </a:ext>
            </a:extLst>
          </p:cNvPr>
          <p:cNvCxnSpPr>
            <a:stCxn id="21" idx="7"/>
            <a:endCxn id="11" idx="4"/>
          </p:cNvCxnSpPr>
          <p:nvPr/>
        </p:nvCxnSpPr>
        <p:spPr>
          <a:xfrm rot="5400000" flipH="1" flipV="1">
            <a:off x="1963398" y="2431592"/>
            <a:ext cx="2999561" cy="3336333"/>
          </a:xfrm>
          <a:prstGeom prst="curvedConnector3">
            <a:avLst>
              <a:gd name="adj1" fmla="val 215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 : en arc 146">
            <a:extLst>
              <a:ext uri="{FF2B5EF4-FFF2-40B4-BE49-F238E27FC236}">
                <a16:creationId xmlns:a16="http://schemas.microsoft.com/office/drawing/2014/main" id="{10B93B4D-ED2E-455A-BE67-4662D96AD5F6}"/>
              </a:ext>
            </a:extLst>
          </p:cNvPr>
          <p:cNvCxnSpPr>
            <a:cxnSpLocks/>
            <a:stCxn id="21" idx="5"/>
            <a:endCxn id="17" idx="3"/>
          </p:cNvCxnSpPr>
          <p:nvPr/>
        </p:nvCxnSpPr>
        <p:spPr>
          <a:xfrm rot="5400000" flipH="1" flipV="1">
            <a:off x="6716878" y="2030524"/>
            <a:ext cx="34724" cy="9878457"/>
          </a:xfrm>
          <a:prstGeom prst="curvedConnector3">
            <a:avLst>
              <a:gd name="adj1" fmla="val -41526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23980" y="8487295"/>
                <a:ext cx="2190219" cy="46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1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21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0" y="8487295"/>
                <a:ext cx="2190219" cy="465640"/>
              </a:xfrm>
              <a:prstGeom prst="rect">
                <a:avLst/>
              </a:prstGeom>
              <a:blipFill>
                <a:blip r:embed="rId30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80555" y="3836621"/>
                <a:ext cx="3738030" cy="89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4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∼(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55" y="3836621"/>
                <a:ext cx="3738030" cy="896207"/>
              </a:xfrm>
              <a:prstGeom prst="rect">
                <a:avLst/>
              </a:prstGeom>
              <a:blipFill>
                <a:blip r:embed="rId31"/>
                <a:stretch>
                  <a:fillRect r="-163" b="-54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6791" y="4552707"/>
                <a:ext cx="3283265" cy="89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3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</m:oMath>
                  </m:oMathPara>
                </a14:m>
                <a:endParaRPr lang="fr-BE" sz="23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91" y="4552707"/>
                <a:ext cx="3283265" cy="89620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B95CDD2-D152-407D-B4A8-5A1B16DF9278}"/>
              </a:ext>
            </a:extLst>
          </p:cNvPr>
          <p:cNvSpPr>
            <a:spLocks noChangeAspect="1"/>
          </p:cNvSpPr>
          <p:nvPr/>
        </p:nvSpPr>
        <p:spPr>
          <a:xfrm>
            <a:off x="952880" y="2211343"/>
            <a:ext cx="2102181" cy="21021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5AB27F-7253-4E3C-A824-07951D832944}"/>
              </a:ext>
            </a:extLst>
          </p:cNvPr>
          <p:cNvCxnSpPr>
            <a:cxnSpLocks noChangeAspect="1"/>
            <a:endCxn id="4" idx="1"/>
          </p:cNvCxnSpPr>
          <p:nvPr/>
        </p:nvCxnSpPr>
        <p:spPr>
          <a:xfrm>
            <a:off x="842120" y="2060308"/>
            <a:ext cx="418615" cy="458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0971" y="1661297"/>
                <a:ext cx="1382297" cy="43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" y="1661297"/>
                <a:ext cx="1382297" cy="439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D21BBB82-AFE8-4DF8-B2D2-748F149805DB}"/>
              </a:ext>
            </a:extLst>
          </p:cNvPr>
          <p:cNvCxnSpPr>
            <a:cxnSpLocks noChangeAspect="1"/>
            <a:stCxn id="4" idx="7"/>
            <a:endCxn id="4" idx="0"/>
          </p:cNvCxnSpPr>
          <p:nvPr/>
        </p:nvCxnSpPr>
        <p:spPr>
          <a:xfrm rot="16200000" flipV="1">
            <a:off x="2221660" y="1993655"/>
            <a:ext cx="307857" cy="743233"/>
          </a:xfrm>
          <a:prstGeom prst="curvedConnector3">
            <a:avLst>
              <a:gd name="adj1" fmla="val 174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82552" y="1807805"/>
                <a:ext cx="1382297" cy="50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BE" sz="2210" b="0" i="1" smtClean="0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52" y="1807805"/>
                <a:ext cx="1382297" cy="505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1826219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READ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BE" sz="2000" b="0" dirty="0"/>
                  <a:t>r</a:t>
                </a:r>
                <a14:m>
                  <m:oMath xmlns:m="http://schemas.openxmlformats.org/officeDocument/2006/math">
                    <m:r>
                      <a:rPr lang="fr-BE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1826219"/>
                <a:ext cx="2880000" cy="28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7F35614-7AA6-47E7-8C93-EABA5C0075F4}"/>
              </a:ext>
            </a:extLst>
          </p:cNvPr>
          <p:cNvCxnSpPr>
            <a:cxnSpLocks noChangeAspect="1"/>
            <a:stCxn id="4" idx="6"/>
            <a:endCxn id="59" idx="2"/>
          </p:cNvCxnSpPr>
          <p:nvPr/>
        </p:nvCxnSpPr>
        <p:spPr>
          <a:xfrm>
            <a:off x="3055061" y="3262434"/>
            <a:ext cx="7322600" cy="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55061" y="2770164"/>
                <a:ext cx="1382297" cy="48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1" y="2770164"/>
                <a:ext cx="1382297" cy="487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8833A8E-51CD-42AC-A46B-EBD7735998BA}"/>
              </a:ext>
            </a:extLst>
          </p:cNvPr>
          <p:cNvCxnSpPr>
            <a:cxnSpLocks noChangeAspect="1"/>
            <a:stCxn id="59" idx="7"/>
            <a:endCxn id="59" idx="1"/>
          </p:cNvCxnSpPr>
          <p:nvPr/>
        </p:nvCxnSpPr>
        <p:spPr>
          <a:xfrm rot="16200000" flipV="1">
            <a:off x="11817661" y="1229751"/>
            <a:ext cx="12700" cy="2036468"/>
          </a:xfrm>
          <a:prstGeom prst="curvedConnector3">
            <a:avLst>
              <a:gd name="adj1" fmla="val 5120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620713" y="1185354"/>
                <a:ext cx="210218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𝑟𝑒𝑎𝑑𝑦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713" y="1185354"/>
                <a:ext cx="2102180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68839" y="4774070"/>
                <a:ext cx="1931374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21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𝑟𝑒𝑎𝑑𝑦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839" y="4774070"/>
                <a:ext cx="1931374" cy="432426"/>
              </a:xfrm>
              <a:prstGeom prst="rect">
                <a:avLst/>
              </a:prstGeom>
              <a:blipFill>
                <a:blip r:embed="rId7"/>
                <a:stretch>
                  <a:fillRect r="-631"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5518659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fr-FR" dirty="0"/>
              </a:p>
              <a:p>
                <a:pPr algn="ctr"/>
                <a:r>
                  <a:rPr lang="fr-BE" dirty="0"/>
                  <a:t>w-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5518659"/>
                <a:ext cx="2880000" cy="28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5C9637E-5413-41A2-A321-A096A489A1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1284169" y="4594036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284CF38-25FE-45AC-A6CA-4AF6FA56C3F4}"/>
              </a:ext>
            </a:extLst>
          </p:cNvPr>
          <p:cNvCxnSpPr>
            <a:cxnSpLocks noChangeAspect="1"/>
          </p:cNvCxnSpPr>
          <p:nvPr/>
        </p:nvCxnSpPr>
        <p:spPr>
          <a:xfrm>
            <a:off x="12296067" y="4594036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2660" y="4894333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60" y="4894333"/>
                <a:ext cx="3802658" cy="432426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2881" y="5907568"/>
                <a:ext cx="2102181" cy="210218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b="0" i="1" smtClean="0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BE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1" y="5907568"/>
                <a:ext cx="2102181" cy="210218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D8C80C7-E0B1-486D-BBD7-C41B3A87F79E}"/>
              </a:ext>
            </a:extLst>
          </p:cNvPr>
          <p:cNvCxnSpPr>
            <a:cxnSpLocks noChangeAspect="1"/>
            <a:stCxn id="72" idx="2"/>
            <a:endCxn id="82" idx="6"/>
          </p:cNvCxnSpPr>
          <p:nvPr/>
        </p:nvCxnSpPr>
        <p:spPr>
          <a:xfrm flipH="1">
            <a:off x="3055062" y="6958659"/>
            <a:ext cx="7322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0997865-B5E3-417B-A0CC-6B47EACE21A1}"/>
              </a:ext>
            </a:extLst>
          </p:cNvPr>
          <p:cNvCxnSpPr>
            <a:cxnSpLocks noChangeAspect="1"/>
            <a:stCxn id="82" idx="0"/>
            <a:endCxn id="4" idx="4"/>
          </p:cNvCxnSpPr>
          <p:nvPr/>
        </p:nvCxnSpPr>
        <p:spPr>
          <a:xfrm flipH="1" flipV="1">
            <a:off x="2003971" y="4313524"/>
            <a:ext cx="1" cy="1594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/>
              <p:nvPr/>
            </p:nvSpPr>
            <p:spPr>
              <a:xfrm>
                <a:off x="5218181" y="1661297"/>
                <a:ext cx="31607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81" y="1661297"/>
                <a:ext cx="3160705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97204" y="7030020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04" y="7030020"/>
                <a:ext cx="3802658" cy="432426"/>
              </a:xfrm>
              <a:prstGeom prst="rect">
                <a:avLst/>
              </a:prstGeom>
              <a:blipFill>
                <a:blip r:embed="rId1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93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31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189</Words>
  <Application>Microsoft Office PowerPoint</Application>
  <PresentationFormat>Personnalisé</PresentationFormat>
  <Paragraphs>74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20</cp:revision>
  <dcterms:created xsi:type="dcterms:W3CDTF">2020-08-10T16:07:51Z</dcterms:created>
  <dcterms:modified xsi:type="dcterms:W3CDTF">2020-08-11T07:15:10Z</dcterms:modified>
</cp:coreProperties>
</file>