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46E3A-0998-4A92-9737-3D3093583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66D59A-15EE-4D74-8C1A-9AF784E0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A79D5-623E-44D0-9A7F-C477070A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1AB87-92A9-4C39-86FE-0B1B162A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48D4C-5368-4C6A-88F4-4EFB6347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95A24-4657-49A2-B2B7-F478AF32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5E2FDF-EB68-4A69-8A86-60F3A9D1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9BD235-03B1-4162-A733-FB3CA1B1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63DCF-56FF-49CB-94A6-27A3DFF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FC9D2-C159-4E7A-BB9B-49224076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691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3981B3-84F5-4540-9CF6-47F040C99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C2B44A-957A-4845-83EB-1A5B1641B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10030-D54E-4EED-B259-AA589C81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BF40F-28B5-40E9-8DEA-E7A258D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660AD-BC37-4DCC-9CC5-84CE5E9E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817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1FDB8-C499-4127-9DCC-AC975230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2A764-9CF5-4C96-995E-ECD2F5FE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86EB5-8AAF-486E-8E02-DA51663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C2F72-97FD-4E5B-9612-B0BB51BE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4E7B7-C77D-4BF0-9C9C-13F5622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26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88022-4B84-47B2-9AF8-462EA5BD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FEFEC3-9048-4D62-ADDD-D8EEE1F3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50876-D9E1-4AC7-9CD7-E157A62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79EEE-0920-45BD-8090-F69F4647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61028-076C-4B0B-98C7-B71D9D72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598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39DEE-D9BD-4B71-9071-3A458A55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8BF3B-170F-4BA5-A63A-CB3C258AB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64ADF5-F7A0-4460-BEA1-0B1E6FD9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86C3A1-63AD-4CB2-8CE5-E306FDA4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9ADA5A-D660-4DD7-9049-1A885BF5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55EACC-0FA2-4CC5-8701-C0BD5FF4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82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01EC7-82E3-42AC-9D34-92AEAE95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23DE31-0ECF-461F-8FC7-EE8BDBD5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523AAF-AEE2-47AA-93AB-2FF03DD0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BD7FA2-C020-4A7C-9AB6-08546F73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A9D408-8A7F-478B-90BF-E4DA9EE6D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1585E7-5D15-4B81-8B28-74F8FDFD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D7001C-8EE8-4C72-855F-F305CA53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38A8AA-6032-4B6B-85EE-733373E3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89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8DA43-A9C0-4735-9661-ECBD627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7EDC16-7801-4C6E-8152-9CBECECB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BDAC79-6F40-4BA7-8894-0B1182A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2BE6A8-AF43-4746-8FBE-0874E5F5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844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B14F81-7C85-4A6B-BD20-1FFFD289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7484F6-0E43-4862-9CB3-E19CF63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2065F4-8C45-4E12-A9C9-C7FA3DB5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79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9BE73-1E20-4375-B390-C49B0D15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9125A-96F9-4BCF-B2F0-8DB33EBE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2BFEB-7EA1-4898-B9AF-45047F59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7231D7-A039-47FC-A395-C722386C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F36C58-EB79-4CDE-AC70-E11CDAF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154026-FCA8-4F99-9A33-CA0AD7D8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43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BE86D-4D23-4B80-A16D-25F13CBC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3DA06A-BEFA-48DC-BA56-2A497B91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C6A9C-7E42-4FC3-A833-BBB45E238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BAB351-62DF-4343-B31A-AC67A326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23D8BE-F45F-49D7-84D2-D6F0E69E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AB0C9-E6CE-4146-BF57-1FD7AF78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226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40310F-C709-4198-8E06-FDF1D7D6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B85269-3E4F-46CA-9CFA-16604832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0D57DA-53AB-46D5-9594-6D968526B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D312-EED4-4869-A6A4-D5ECC4C74322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8E9DB-F216-4E64-B04F-04956C371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EAC5CE-138B-4F27-9761-65524FB6F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53CB-33B8-45EF-8139-90272E3E745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63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5940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2</cp:revision>
  <dcterms:created xsi:type="dcterms:W3CDTF">2020-08-09T13:48:06Z</dcterms:created>
  <dcterms:modified xsi:type="dcterms:W3CDTF">2020-08-09T14:38:07Z</dcterms:modified>
</cp:coreProperties>
</file>