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E7A0E-E9C1-463D-86FD-7AF3B616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DED5AF-6099-4776-986D-73B5A866B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922DE-2420-4FCF-8CCA-FFC8F5B8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D9C66-3AB5-4EDA-9C9E-1599062C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128E1-CECE-48E0-9BEB-AC2F319E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07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23A14-0B9D-41EF-A127-4A24240C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2AC09D-D40E-41F6-8001-2461CF1D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0E780-D698-48D2-BA23-72E84C1C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2BCF8E-F693-4A62-AF0A-61B509C3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0B2D0-0F24-4D3E-A754-A190349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160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EA05DD-0A84-4245-9155-3CDBF770E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591980-3298-425B-9666-B9D5AEF55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0A87A-7BE6-4F5F-A5BB-CF470A42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1B66C-5A1F-46E3-9FD7-3B6E9FC6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6DD94-8202-4881-BCE1-8707FAC1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618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3DAA9-C498-4428-983A-CBB56C3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B3A-99ED-4989-AF48-565AE7FC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22E53-30B8-4BE7-BAC0-62C66655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66A56-5567-4FCF-99B6-7C4F1CC7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53110-9654-4FA1-9D7B-76C53890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77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EE68D-73D3-438A-84A3-86FF7473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77F89B-1284-4B3A-A7D7-64E66A61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C46C8-BA92-41D0-A9E1-D01AABCA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ABF78-608F-473F-9435-7A4918EF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6FFD3-5385-418D-AD96-3FDE07F0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751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EA31A-673E-4605-B144-1FADE51D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310CA-8545-4399-94FB-A8549A7F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C8603D-DA65-44F8-960C-0B2995655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24E6D6-D0C8-45A2-9421-D5318DF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F3BF5-DDEE-4C25-BC47-642DE070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87A951-C3D2-4DE1-B5A4-A6D262F7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18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925C1-1EEA-4972-AB7E-801C6F8A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5255C-8C43-4899-9F62-3185737B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CC4544-4420-492B-AFA4-047669F0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FAFD1F-B9A1-4859-B170-569F9DD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6FF1CD-8548-4924-AC09-EF3162015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541247-9F8A-4F3A-A810-FA35A8A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026BF6-FEF2-491F-9042-EC6C59AE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0153AF-5708-41C8-98FA-06EA8E8A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49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D87B3-FE44-42D8-A2F5-2934380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24F53-39FE-4A1C-A2A0-4E2C9ABC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09CD12-B813-4B78-B7B5-44818AE4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5B5E8B-F8E9-49C9-84B5-B0ACD60E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29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0443F5-5681-4C44-A776-27BA1620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D2872A-CD9D-4B26-AD5F-E189D252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C46FE8-CEF2-4BC2-9B18-9AB5CB9B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57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E47B1-C320-449E-B8CB-F67E3EE7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A09CE-42EB-4F07-B6BC-DCD38A7C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852E53-DA2F-4E52-BA63-261DCEBC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63A6E-4935-48E7-ABAC-BFCB929A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10293-0E6D-47DA-9D61-4F129122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7802DD-02E9-4A79-B439-B2EA91CC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66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7A4E2-E4F8-4F35-8F6B-2747B1FC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20128F-105B-4DD7-8407-967E8653C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FDF014-0CAA-4C1E-8992-698B1EFC5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75A404-A7CC-4602-BD63-82DFA944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D173EF-ACE5-486B-A865-5D34FC5A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8D5CF7-4BA3-4CEC-BA14-DC493ECC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22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611C6E-BDB9-4B14-99C4-4CF64F8A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1A3991-CABD-4332-8881-5FF12DFF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04553-13DD-44DC-85DC-44937F772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0DAA-45AC-4754-803F-B280AA039A82}" type="datetimeFigureOut">
              <a:rPr lang="fr-BE" smtClean="0"/>
              <a:t>10-08-20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60E08-D31B-44DD-8258-82E18A4D4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58E95-F7EE-46C6-AC26-94F893429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894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re 19">
            <a:extLst>
              <a:ext uri="{FF2B5EF4-FFF2-40B4-BE49-F238E27FC236}">
                <a16:creationId xmlns:a16="http://schemas.microsoft.com/office/drawing/2014/main" id="{88954D4F-49DB-43D4-BBE7-9D5E42DDEB9A}"/>
              </a:ext>
            </a:extLst>
          </p:cNvPr>
          <p:cNvSpPr>
            <a:spLocks noChangeAspect="1"/>
          </p:cNvSpPr>
          <p:nvPr/>
        </p:nvSpPr>
        <p:spPr>
          <a:xfrm>
            <a:off x="2414726" y="5684000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Standard convolution kernels</a:t>
            </a:r>
            <a:endParaRPr lang="fr-B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ylindre 20">
            <a:extLst>
              <a:ext uri="{FF2B5EF4-FFF2-40B4-BE49-F238E27FC236}">
                <a16:creationId xmlns:a16="http://schemas.microsoft.com/office/drawing/2014/main" id="{BBB87249-A43C-4396-BA1A-77A2EF8A72B7}"/>
              </a:ext>
            </a:extLst>
          </p:cNvPr>
          <p:cNvSpPr>
            <a:spLocks noChangeAspect="1"/>
          </p:cNvSpPr>
          <p:nvPr/>
        </p:nvSpPr>
        <p:spPr>
          <a:xfrm>
            <a:off x="2414726" y="5350051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7F7D2688-65C3-472B-9C25-2B5B7ACDE874}"/>
              </a:ext>
            </a:extLst>
          </p:cNvPr>
          <p:cNvSpPr>
            <a:spLocks noChangeAspect="1"/>
          </p:cNvSpPr>
          <p:nvPr/>
        </p:nvSpPr>
        <p:spPr>
          <a:xfrm>
            <a:off x="2414726" y="5016101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Depthtwise kernels</a:t>
            </a:r>
            <a:endParaRPr lang="fr-B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ylindre 22">
            <a:extLst>
              <a:ext uri="{FF2B5EF4-FFF2-40B4-BE49-F238E27FC236}">
                <a16:creationId xmlns:a16="http://schemas.microsoft.com/office/drawing/2014/main" id="{16B1161E-4350-42B0-889D-F9562148445D}"/>
              </a:ext>
            </a:extLst>
          </p:cNvPr>
          <p:cNvSpPr>
            <a:spLocks noChangeAspect="1"/>
          </p:cNvSpPr>
          <p:nvPr/>
        </p:nvSpPr>
        <p:spPr>
          <a:xfrm>
            <a:off x="2414726" y="4696233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768606B3-C2AD-4608-8476-29415ED56D0A}"/>
              </a:ext>
            </a:extLst>
          </p:cNvPr>
          <p:cNvSpPr>
            <a:spLocks noChangeAspect="1"/>
          </p:cNvSpPr>
          <p:nvPr/>
        </p:nvSpPr>
        <p:spPr>
          <a:xfrm>
            <a:off x="2414726" y="4362283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Pointwise kernels</a:t>
            </a:r>
            <a:endParaRPr lang="fr-B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ylindre 24">
            <a:extLst>
              <a:ext uri="{FF2B5EF4-FFF2-40B4-BE49-F238E27FC236}">
                <a16:creationId xmlns:a16="http://schemas.microsoft.com/office/drawing/2014/main" id="{F22D33B1-67DE-4EFB-8292-4A6AE040B5E6}"/>
              </a:ext>
            </a:extLst>
          </p:cNvPr>
          <p:cNvSpPr>
            <a:spLocks noChangeAspect="1"/>
          </p:cNvSpPr>
          <p:nvPr/>
        </p:nvSpPr>
        <p:spPr>
          <a:xfrm>
            <a:off x="2414726" y="4028334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ylindre 25">
                <a:extLst>
                  <a:ext uri="{FF2B5EF4-FFF2-40B4-BE49-F238E27FC236}">
                    <a16:creationId xmlns:a16="http://schemas.microsoft.com/office/drawing/2014/main" id="{4436C47E-AC72-4A52-9115-88E2C62ED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4726" y="3694384"/>
                <a:ext cx="7786456" cy="44832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BE" sz="9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1×1</m:t>
                    </m:r>
                  </m:oMath>
                </a14:m>
                <a:r>
                  <a:rPr lang="fr-FR" sz="900" kern="1200" dirty="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kernels</a:t>
                </a:r>
                <a:endParaRPr lang="fr-BE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ylindre 25">
                <a:extLst>
                  <a:ext uri="{FF2B5EF4-FFF2-40B4-BE49-F238E27FC236}">
                    <a16:creationId xmlns:a16="http://schemas.microsoft.com/office/drawing/2014/main" id="{4436C47E-AC72-4A52-9115-88E2C62ED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26" y="3694384"/>
                <a:ext cx="7786456" cy="448320"/>
              </a:xfrm>
              <a:prstGeom prst="ca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ylindre 26">
            <a:extLst>
              <a:ext uri="{FF2B5EF4-FFF2-40B4-BE49-F238E27FC236}">
                <a16:creationId xmlns:a16="http://schemas.microsoft.com/office/drawing/2014/main" id="{7FF7CB50-5376-429A-99A1-4E21432102E6}"/>
              </a:ext>
            </a:extLst>
          </p:cNvPr>
          <p:cNvSpPr>
            <a:spLocks noChangeAspect="1"/>
          </p:cNvSpPr>
          <p:nvPr/>
        </p:nvSpPr>
        <p:spPr>
          <a:xfrm>
            <a:off x="2414726" y="3360434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8" name="Cylindre 27">
            <a:extLst>
              <a:ext uri="{FF2B5EF4-FFF2-40B4-BE49-F238E27FC236}">
                <a16:creationId xmlns:a16="http://schemas.microsoft.com/office/drawing/2014/main" id="{E46BFC10-DDB0-43F6-9680-E3C80B838B9E}"/>
              </a:ext>
            </a:extLst>
          </p:cNvPr>
          <p:cNvSpPr>
            <a:spLocks noChangeAspect="1"/>
          </p:cNvSpPr>
          <p:nvPr/>
        </p:nvSpPr>
        <p:spPr>
          <a:xfrm>
            <a:off x="2414726" y="3026485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BE" sz="9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FMO/FMI</a:t>
            </a:r>
            <a:endParaRPr lang="fr-B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ylindre 28">
            <a:extLst>
              <a:ext uri="{FF2B5EF4-FFF2-40B4-BE49-F238E27FC236}">
                <a16:creationId xmlns:a16="http://schemas.microsoft.com/office/drawing/2014/main" id="{55798741-FEB9-4EC5-825E-15DF6A6F2925}"/>
              </a:ext>
            </a:extLst>
          </p:cNvPr>
          <p:cNvSpPr>
            <a:spLocks noChangeAspect="1"/>
          </p:cNvSpPr>
          <p:nvPr/>
        </p:nvSpPr>
        <p:spPr>
          <a:xfrm>
            <a:off x="2414726" y="2692535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0" name="Cylindre 29">
            <a:extLst>
              <a:ext uri="{FF2B5EF4-FFF2-40B4-BE49-F238E27FC236}">
                <a16:creationId xmlns:a16="http://schemas.microsoft.com/office/drawing/2014/main" id="{4AE04B98-8384-48C5-8B0B-0E905E31D505}"/>
              </a:ext>
            </a:extLst>
          </p:cNvPr>
          <p:cNvSpPr>
            <a:spLocks noChangeAspect="1"/>
          </p:cNvSpPr>
          <p:nvPr/>
        </p:nvSpPr>
        <p:spPr>
          <a:xfrm>
            <a:off x="2414726" y="2358585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BE" sz="9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FMI/FMO</a:t>
            </a:r>
            <a:endParaRPr lang="fr-B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Cylindre 30">
            <a:extLst>
              <a:ext uri="{FF2B5EF4-FFF2-40B4-BE49-F238E27FC236}">
                <a16:creationId xmlns:a16="http://schemas.microsoft.com/office/drawing/2014/main" id="{B959EAB4-FC42-4B6D-AC48-6CD98B277A98}"/>
              </a:ext>
            </a:extLst>
          </p:cNvPr>
          <p:cNvSpPr>
            <a:spLocks noChangeAspect="1"/>
          </p:cNvSpPr>
          <p:nvPr/>
        </p:nvSpPr>
        <p:spPr>
          <a:xfrm>
            <a:off x="2414726" y="2024636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2" name="Cylindre 31">
            <a:extLst>
              <a:ext uri="{FF2B5EF4-FFF2-40B4-BE49-F238E27FC236}">
                <a16:creationId xmlns:a16="http://schemas.microsoft.com/office/drawing/2014/main" id="{FE858518-D267-45A1-918E-FB38F0FAACCF}"/>
              </a:ext>
            </a:extLst>
          </p:cNvPr>
          <p:cNvSpPr>
            <a:spLocks noChangeAspect="1"/>
          </p:cNvSpPr>
          <p:nvPr/>
        </p:nvSpPr>
        <p:spPr>
          <a:xfrm>
            <a:off x="2414726" y="1690686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BE" sz="9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Layer information</a:t>
            </a:r>
            <a:endParaRPr lang="fr-B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A1BB2F5-8A6B-4E29-9D33-7DB7B0131C9C}"/>
              </a:ext>
            </a:extLst>
          </p:cNvPr>
          <p:cNvCxnSpPr>
            <a:cxnSpLocks noChangeAspect="1"/>
            <a:stCxn id="31" idx="4"/>
          </p:cNvCxnSpPr>
          <p:nvPr/>
        </p:nvCxnSpPr>
        <p:spPr>
          <a:xfrm>
            <a:off x="10201182" y="2248796"/>
            <a:ext cx="97212" cy="2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4B64864-E6A9-454F-8D83-B2C2B045CC98}"/>
              </a:ext>
            </a:extLst>
          </p:cNvPr>
          <p:cNvCxnSpPr>
            <a:cxnSpLocks noChangeAspect="1"/>
            <a:stCxn id="21" idx="4"/>
          </p:cNvCxnSpPr>
          <p:nvPr/>
        </p:nvCxnSpPr>
        <p:spPr>
          <a:xfrm>
            <a:off x="10201182" y="5574211"/>
            <a:ext cx="97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F6B5E6B-60E7-4A41-8262-6447D723ADB0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0298394" y="2248798"/>
            <a:ext cx="0" cy="33254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4BCF73B-61DF-4321-9E84-34F2ECC32247}"/>
              </a:ext>
            </a:extLst>
          </p:cNvPr>
          <p:cNvCxnSpPr>
            <a:cxnSpLocks noChangeAspect="1"/>
            <a:stCxn id="29" idx="4"/>
          </p:cNvCxnSpPr>
          <p:nvPr/>
        </p:nvCxnSpPr>
        <p:spPr>
          <a:xfrm>
            <a:off x="10201182" y="2916695"/>
            <a:ext cx="972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374C689-6F57-447C-BD86-7ED88DFD4640}"/>
              </a:ext>
            </a:extLst>
          </p:cNvPr>
          <p:cNvCxnSpPr>
            <a:cxnSpLocks noChangeAspect="1"/>
            <a:stCxn id="27" idx="4"/>
          </p:cNvCxnSpPr>
          <p:nvPr/>
        </p:nvCxnSpPr>
        <p:spPr>
          <a:xfrm>
            <a:off x="10201182" y="3584594"/>
            <a:ext cx="972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66F69F1-0F59-44AC-AA48-16ABC4A717B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0210603" y="3918545"/>
            <a:ext cx="36116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CFE7BD8-3FF2-4ABC-99B6-491750354698}"/>
              </a:ext>
            </a:extLst>
          </p:cNvPr>
          <p:cNvCxnSpPr>
            <a:cxnSpLocks noChangeAspect="1"/>
            <a:stCxn id="25" idx="4"/>
          </p:cNvCxnSpPr>
          <p:nvPr/>
        </p:nvCxnSpPr>
        <p:spPr>
          <a:xfrm>
            <a:off x="10201182" y="4252494"/>
            <a:ext cx="97212" cy="14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BBAE8C7-24E9-4FD2-B994-7B0DFE5A6568}"/>
              </a:ext>
            </a:extLst>
          </p:cNvPr>
          <p:cNvCxnSpPr>
            <a:cxnSpLocks noChangeAspect="1"/>
            <a:stCxn id="23" idx="4"/>
          </p:cNvCxnSpPr>
          <p:nvPr/>
        </p:nvCxnSpPr>
        <p:spPr>
          <a:xfrm>
            <a:off x="10201182" y="4920393"/>
            <a:ext cx="972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56E02540-BDA5-4B96-B2F2-0D0CF1264152}"/>
              </a:ext>
            </a:extLst>
          </p:cNvPr>
          <p:cNvSpPr txBox="1">
            <a:spLocks noChangeAspect="1"/>
          </p:cNvSpPr>
          <p:nvPr/>
        </p:nvSpPr>
        <p:spPr>
          <a:xfrm>
            <a:off x="10538691" y="3726838"/>
            <a:ext cx="2196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Padding</a:t>
            </a:r>
            <a:endParaRPr lang="fr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8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4</cp:revision>
  <dcterms:created xsi:type="dcterms:W3CDTF">2020-08-10T12:50:33Z</dcterms:created>
  <dcterms:modified xsi:type="dcterms:W3CDTF">2020-08-10T13:08:25Z</dcterms:modified>
</cp:coreProperties>
</file>