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0170C-90FB-4DDE-947B-D65823484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6F3143-BF86-4CE0-B4E8-8F07B7A03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3D364-505D-4AA0-A701-25798A2E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56A92-3042-4989-935A-99F6CA26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1A6A71-916A-47F1-B9AF-3D7DFD1F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526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D81F2-3B7C-4141-B55D-5C2FDDBA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9C9406-EA4C-4576-AF2B-A5819076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56644-7758-4889-BDCA-E429699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4E636B-B868-42B3-8D22-F861E771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564B3-E8F7-4583-AF30-0485CCB4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277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2F3DBB-4131-4AE1-AC12-912367AE0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ADD239-03E1-41E8-817C-F6F34A48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3AFED-0F07-421E-9EE6-FFEE9C49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06864-1233-41FF-8046-CAD1B205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69977-0799-44D3-BDFA-528AA944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19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FBD4F-994D-4A1D-AF40-760A1DE0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2B06E-02DF-4C3C-A22F-A830FF3E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E5329-C0E2-4C2E-AD18-0D36C85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D0A60-FE37-4646-806F-81039E6B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1254D-2309-42D6-880C-6E416FF3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62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9D959-4E57-45FE-95CE-6AD1E99B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ABBF6-AB5F-421B-8B6F-5B0187A6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CCF62-CACE-43D3-A95A-EEE2D25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3D74A-0800-4AAA-8A47-BE2E3769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B480B-0B07-476D-8C8C-566ECED1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96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D0289-325B-44F5-BAB4-A7C8FC94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35B2A-4551-4458-956F-01A52404B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319E0B-0AD1-44E1-AA94-D7957A2F1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8FD87D-CDDF-41E1-8956-47033AEF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91822C-CC9C-4A85-ACBB-55E8BF81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DA7CE9-F1A3-404F-868A-CA614610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81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A04C4-32BC-402E-A989-27B586AA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750BEA-FFA7-4C7A-BB14-8247CC64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F6D55F-C1D5-402A-B9FF-C6375B01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62A134-2362-4902-9A22-2F4E2D8E6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C71F0D-871F-476E-BE41-8A786A537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7EB98C-A3A6-4704-9A4A-AC13D25E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B53A00-33E9-48FD-80F4-D3B4FB4B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770F6D-5EF6-43D5-BCFA-5B22906B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042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C9B8D-50E2-44E9-913F-84A7CE0A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72AA04-F0F0-4EA9-8948-1CB14DD0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845332-56CF-49DE-8AF3-4A0607B3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520BC6-C6C6-4B5D-8880-9116ECDA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671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A35FE0-2E87-4F56-A5BB-65329BA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03DB16-AE22-464C-A2F6-886F69F2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53639C-1828-419B-A265-31DE3723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476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F1881-81A6-48B5-A015-718F4128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FE31B-A152-46FF-A9F7-59B9F0E4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38D883-CED1-418B-8CEF-261A5288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60754A-24A7-45FC-80E9-AC358370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F8B3E5-991F-4213-ABAF-D1740804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BA753A-C1EB-46AB-A6B2-CD95D0DD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047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D43DF-CB9A-4B6E-9D2B-5A9315E6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58C826-2B0F-45AC-A441-064375B98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37F9F5-2B37-4D43-B701-4410B5EA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B465F7-0D52-43B1-ABF2-F04240C9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4035F-DFB2-4E27-A8DB-67B8491F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F345A-BB44-49B8-B5F6-134F080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98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7AE6DC-5CB4-4BA1-AD64-9655003B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11167A-CD09-4A34-BB4D-FC75F69F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64471-829B-4DA2-85EE-2A2786595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33C3-A233-496D-B591-A17FD6EA76AF}" type="datetimeFigureOut">
              <a:rPr lang="fr-BE" smtClean="0"/>
              <a:t>09-08-20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8B10D-BEF7-4B10-ADF4-8F1F1D9A8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78CCD-0010-4564-ABC1-2884F5280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D115-54AA-432F-81BD-24C82619D51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10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139C43-4E54-4D91-B9EC-15790CE97B5F}"/>
              </a:ext>
            </a:extLst>
          </p:cNvPr>
          <p:cNvSpPr/>
          <p:nvPr/>
        </p:nvSpPr>
        <p:spPr>
          <a:xfrm>
            <a:off x="5014410" y="2490186"/>
            <a:ext cx="5575176" cy="436781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28F28F-2843-4C33-B8C8-B61FD831C698}"/>
              </a:ext>
            </a:extLst>
          </p:cNvPr>
          <p:cNvSpPr txBox="1"/>
          <p:nvPr/>
        </p:nvSpPr>
        <p:spPr>
          <a:xfrm>
            <a:off x="5014410" y="2480091"/>
            <a:ext cx="55751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Buffer</a:t>
            </a:r>
            <a:endParaRPr lang="fr-B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EAB9D5B-6FD8-498F-A209-F2E8DDD4A49E}"/>
                  </a:ext>
                </a:extLst>
              </p:cNvPr>
              <p:cNvSpPr txBox="1"/>
              <p:nvPr/>
            </p:nvSpPr>
            <p:spPr>
              <a:xfrm>
                <a:off x="5014410" y="6457890"/>
                <a:ext cx="5575176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2000" dirty="0"/>
                  <a:t>Mem[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sz="2000" dirty="0"/>
                  <a:t>:0]</a:t>
                </a:r>
                <a:endParaRPr lang="fr-BE" sz="20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EAB9D5B-6FD8-498F-A209-F2E8DDD4A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10" y="6457890"/>
                <a:ext cx="5575176" cy="400110"/>
              </a:xfrm>
              <a:prstGeom prst="rect">
                <a:avLst/>
              </a:prstGeom>
              <a:blipFill>
                <a:blip r:embed="rId2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AEB5D2C-B9DD-47B0-B60D-112B71700A7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589586" y="4674093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B8BE548-EAEA-411D-81BF-EEB168462261}"/>
              </a:ext>
            </a:extLst>
          </p:cNvPr>
          <p:cNvSpPr txBox="1"/>
          <p:nvPr/>
        </p:nvSpPr>
        <p:spPr>
          <a:xfrm>
            <a:off x="11668217" y="4424024"/>
            <a:ext cx="5237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 err="1"/>
              <a:t>res</a:t>
            </a:r>
            <a:endParaRPr lang="fr-BE" sz="200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EA172F7-D9EF-4C66-B83E-9F0389DEB064}"/>
              </a:ext>
            </a:extLst>
          </p:cNvPr>
          <p:cNvCxnSpPr>
            <a:cxnSpLocks/>
          </p:cNvCxnSpPr>
          <p:nvPr/>
        </p:nvCxnSpPr>
        <p:spPr>
          <a:xfrm flipV="1">
            <a:off x="11091173" y="4574065"/>
            <a:ext cx="75459" cy="200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B55B8A6-A55D-4C54-925A-D03E4BAD2000}"/>
                  </a:ext>
                </a:extLst>
              </p:cNvPr>
              <p:cNvSpPr txBox="1"/>
              <p:nvPr/>
            </p:nvSpPr>
            <p:spPr>
              <a:xfrm>
                <a:off x="10867010" y="4223969"/>
                <a:ext cx="52378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𝐵𝑊</m:t>
                      </m:r>
                    </m:oMath>
                  </m:oMathPara>
                </a14:m>
                <a:endParaRPr lang="fr-BE" sz="20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B55B8A6-A55D-4C54-925A-D03E4BAD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010" y="4223969"/>
                <a:ext cx="523783" cy="400110"/>
              </a:xfrm>
              <a:prstGeom prst="rect">
                <a:avLst/>
              </a:prstGeom>
              <a:blipFill>
                <a:blip r:embed="rId3"/>
                <a:stretch>
                  <a:fillRect r="-1279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DB4E79-19DC-4937-B615-0B968EB1A617}"/>
              </a:ext>
            </a:extLst>
          </p:cNvPr>
          <p:cNvCxnSpPr/>
          <p:nvPr/>
        </p:nvCxnSpPr>
        <p:spPr>
          <a:xfrm>
            <a:off x="3966845" y="6486003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EF22F2E-2DD3-4DBD-9C71-1D2ECF0731D4}"/>
                  </a:ext>
                </a:extLst>
              </p:cNvPr>
              <p:cNvSpPr txBox="1"/>
              <p:nvPr/>
            </p:nvSpPr>
            <p:spPr>
              <a:xfrm>
                <a:off x="4175472" y="6514117"/>
                <a:ext cx="52378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𝐵𝑊</m:t>
                      </m:r>
                    </m:oMath>
                  </m:oMathPara>
                </a14:m>
                <a:endParaRPr lang="fr-BE" sz="2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EF22F2E-2DD3-4DBD-9C71-1D2ECF073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72" y="6514117"/>
                <a:ext cx="523783" cy="400110"/>
              </a:xfrm>
              <a:prstGeom prst="rect">
                <a:avLst/>
              </a:prstGeom>
              <a:blipFill>
                <a:blip r:embed="rId4"/>
                <a:stretch>
                  <a:fillRect r="-1279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FBA99AD-4940-4A21-B780-0C83BBEAB9D3}"/>
              </a:ext>
            </a:extLst>
          </p:cNvPr>
          <p:cNvCxnSpPr>
            <a:cxnSpLocks/>
          </p:cNvCxnSpPr>
          <p:nvPr/>
        </p:nvCxnSpPr>
        <p:spPr>
          <a:xfrm flipV="1">
            <a:off x="4437364" y="6385975"/>
            <a:ext cx="75459" cy="200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E6A11F9-14C6-4C9D-8C7C-1BE997D87912}"/>
                  </a:ext>
                </a:extLst>
              </p:cNvPr>
              <p:cNvSpPr txBox="1"/>
              <p:nvPr/>
            </p:nvSpPr>
            <p:spPr>
              <a:xfrm>
                <a:off x="3203366" y="6285947"/>
                <a:ext cx="523783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fr-BE" sz="2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E6A11F9-14C6-4C9D-8C7C-1BE997D87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366" y="6285947"/>
                <a:ext cx="523783" cy="400110"/>
              </a:xfrm>
              <a:prstGeom prst="rect">
                <a:avLst/>
              </a:prstGeom>
              <a:blipFill>
                <a:blip r:embed="rId5"/>
                <a:stretch>
                  <a:fillRect r="-47674" b="-151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D661F98-2534-4516-98FA-8854BE09951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31989" y="3350762"/>
            <a:ext cx="160240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F3CB3E0-EF95-42F4-9493-AF1E802BDF8E}"/>
                  </a:ext>
                </a:extLst>
              </p:cNvPr>
              <p:cNvSpPr txBox="1"/>
              <p:nvPr/>
            </p:nvSpPr>
            <p:spPr>
              <a:xfrm>
                <a:off x="3602866" y="3495448"/>
                <a:ext cx="1407108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𝑒𝑙𝑒𝑚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fr-BE" sz="20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F3CB3E0-EF95-42F4-9493-AF1E802B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66" y="3495448"/>
                <a:ext cx="1407108" cy="400110"/>
              </a:xfrm>
              <a:prstGeom prst="rect">
                <a:avLst/>
              </a:prstGeom>
              <a:blipFill>
                <a:blip r:embed="rId6"/>
                <a:stretch>
                  <a:fillRect l="-1732" b="-1515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E49E2B1-0695-4BDD-8C92-D4BDC83AEF5D}"/>
              </a:ext>
            </a:extLst>
          </p:cNvPr>
          <p:cNvCxnSpPr>
            <a:cxnSpLocks/>
          </p:cNvCxnSpPr>
          <p:nvPr/>
        </p:nvCxnSpPr>
        <p:spPr>
          <a:xfrm flipV="1">
            <a:off x="4459559" y="3250735"/>
            <a:ext cx="75459" cy="200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1283EEF-7036-424A-9CA7-A8D6761C3999}"/>
              </a:ext>
            </a:extLst>
          </p:cNvPr>
          <p:cNvSpPr txBox="1"/>
          <p:nvPr/>
        </p:nvSpPr>
        <p:spPr>
          <a:xfrm>
            <a:off x="2739529" y="3150707"/>
            <a:ext cx="6924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 err="1"/>
              <a:t>addr</a:t>
            </a:r>
            <a:endParaRPr lang="fr-BE" sz="2000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8B34210-D2CA-42ED-8CA0-470A9C4506BD}"/>
              </a:ext>
            </a:extLst>
          </p:cNvPr>
          <p:cNvCxnSpPr>
            <a:cxnSpLocks/>
            <a:stCxn id="27" idx="1"/>
            <a:endCxn id="33" idx="0"/>
          </p:cNvCxnSpPr>
          <p:nvPr/>
        </p:nvCxnSpPr>
        <p:spPr>
          <a:xfrm flipH="1" flipV="1">
            <a:off x="2291977" y="3347496"/>
            <a:ext cx="447552" cy="3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rapèze 32">
            <a:extLst>
              <a:ext uri="{FF2B5EF4-FFF2-40B4-BE49-F238E27FC236}">
                <a16:creationId xmlns:a16="http://schemas.microsoft.com/office/drawing/2014/main" id="{1733BA68-0D94-451A-9D4E-15CEB647C0BD}"/>
              </a:ext>
            </a:extLst>
          </p:cNvPr>
          <p:cNvSpPr/>
          <p:nvPr/>
        </p:nvSpPr>
        <p:spPr>
          <a:xfrm rot="5400000">
            <a:off x="1897809" y="3260072"/>
            <a:ext cx="613489" cy="174847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4703987-3948-446B-B07B-3AC6F7616CE4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219388" y="3205294"/>
            <a:ext cx="8977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0B31A39-CC46-4842-AA9F-53440E0142DB}"/>
              </a:ext>
            </a:extLst>
          </p:cNvPr>
          <p:cNvCxnSpPr>
            <a:cxnSpLocks/>
          </p:cNvCxnSpPr>
          <p:nvPr/>
        </p:nvCxnSpPr>
        <p:spPr>
          <a:xfrm flipH="1" flipV="1">
            <a:off x="1213346" y="3530960"/>
            <a:ext cx="90378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2D7F4918-B9D8-4374-86FB-69A676208F74}"/>
              </a:ext>
            </a:extLst>
          </p:cNvPr>
          <p:cNvSpPr txBox="1"/>
          <p:nvPr/>
        </p:nvSpPr>
        <p:spPr>
          <a:xfrm>
            <a:off x="273378" y="3005239"/>
            <a:ext cx="94601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 err="1"/>
              <a:t>Addr_r</a:t>
            </a:r>
            <a:endParaRPr lang="fr-BE" sz="2000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9CC1B91-B88C-4272-9EA2-8A7AFB31044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04553" y="2610035"/>
            <a:ext cx="0" cy="452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712BC0E5-5569-440D-A998-AA1F5EE7325B}"/>
              </a:ext>
            </a:extLst>
          </p:cNvPr>
          <p:cNvSpPr txBox="1"/>
          <p:nvPr/>
        </p:nvSpPr>
        <p:spPr>
          <a:xfrm>
            <a:off x="1848678" y="2240703"/>
            <a:ext cx="71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read</a:t>
            </a:r>
            <a:endParaRPr lang="fr-BE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5AA7810-7C3A-4CD9-A439-7D84E42A1E90}"/>
              </a:ext>
            </a:extLst>
          </p:cNvPr>
          <p:cNvSpPr txBox="1"/>
          <p:nvPr/>
        </p:nvSpPr>
        <p:spPr>
          <a:xfrm>
            <a:off x="273378" y="3330905"/>
            <a:ext cx="10350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000" dirty="0" err="1"/>
              <a:t>Addr_w</a:t>
            </a:r>
            <a:endParaRPr lang="fr-BE" sz="20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33D810F-C283-40A1-A03C-AB7858B59AE0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3915115" y="5556486"/>
            <a:ext cx="1094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6FEAA5EC-00DE-4CCC-A0EE-7DDD9C101681}"/>
              </a:ext>
            </a:extLst>
          </p:cNvPr>
          <p:cNvSpPr txBox="1"/>
          <p:nvPr/>
        </p:nvSpPr>
        <p:spPr>
          <a:xfrm>
            <a:off x="3203366" y="5371820"/>
            <a:ext cx="71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write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6319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2</cp:revision>
  <dcterms:created xsi:type="dcterms:W3CDTF">2020-08-08T22:48:35Z</dcterms:created>
  <dcterms:modified xsi:type="dcterms:W3CDTF">2020-08-08T23:06:00Z</dcterms:modified>
</cp:coreProperties>
</file>