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479" autoAdjust="0"/>
  </p:normalViewPr>
  <p:slideViewPr>
    <p:cSldViewPr snapToGrid="0">
      <p:cViewPr varScale="1">
        <p:scale>
          <a:sx n="73" d="100"/>
          <a:sy n="73" d="100"/>
        </p:scale>
        <p:origin x="14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DE0AA-8B79-403A-A8D0-B288100B612D}" type="datetimeFigureOut">
              <a:rPr lang="fr-FR" smtClean="0"/>
              <a:t>16/08/2020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DE441-4094-4279-9E7A-EE348C627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4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E441-4094-4279-9E7A-EE348C6279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22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976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842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81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863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024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549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040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556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790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272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473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FAC85-67D8-4EBB-8C04-18444C56E424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915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8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A0914470-14B7-4226-9A4E-EB20D0D327F7}"/>
              </a:ext>
            </a:extLst>
          </p:cNvPr>
          <p:cNvSpPr>
            <a:spLocks noChangeAspect="1"/>
          </p:cNvSpPr>
          <p:nvPr/>
        </p:nvSpPr>
        <p:spPr>
          <a:xfrm>
            <a:off x="169158" y="1635975"/>
            <a:ext cx="1864115" cy="186411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fr-FR" sz="2000" b="1" dirty="0"/>
              <a:t>IDLE</a:t>
            </a:r>
            <a:endParaRPr lang="fr-FR" b="1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D0DAE92-0E17-4EA5-973B-4EBB4750E1F3}"/>
              </a:ext>
            </a:extLst>
          </p:cNvPr>
          <p:cNvCxnSpPr>
            <a:cxnSpLocks noChangeAspect="1"/>
            <a:endCxn id="6" idx="1"/>
          </p:cNvCxnSpPr>
          <p:nvPr/>
        </p:nvCxnSpPr>
        <p:spPr>
          <a:xfrm>
            <a:off x="70940" y="1502044"/>
            <a:ext cx="371208" cy="40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9C45F321-8728-47B7-A19E-21716C51E3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9288" y="1635976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LOAD_INF</a:t>
                </a:r>
              </a:p>
              <a:p>
                <a:pPr algn="ctr" defTabSz="45720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9C45F321-8728-47B7-A19E-21716C51E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288" y="1635976"/>
                <a:ext cx="1864115" cy="186411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3F72D869-1AF6-43B0-817E-3D38D4B2B8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00477" y="1635976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LOAD_KEX</a:t>
                </a:r>
              </a:p>
              <a:p>
                <a:pPr algn="ctr" defTabSz="45720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3F72D869-1AF6-43B0-817E-3D38D4B2B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477" y="1635976"/>
                <a:ext cx="1864115" cy="186411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159B12EB-B7CC-4562-A40F-3335399684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00477" y="3948680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Convolution</a:t>
                </a:r>
                <a:r>
                  <a:rPr lang="fr-FR" sz="2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 defTabSz="45720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159B12EB-B7CC-4562-A40F-333539968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477" y="3948680"/>
                <a:ext cx="1864115" cy="186411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59B53D5D-7E4C-4FAD-A791-A5786A7EA1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00477" y="6261382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LOAD_KDW</a:t>
                </a:r>
              </a:p>
              <a:p>
                <a:pPr algn="ctr" defTabSz="45720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r-FR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59B53D5D-7E4C-4FAD-A791-A5786A7EA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477" y="6261382"/>
                <a:ext cx="1864115" cy="186411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8240463A-C769-41FD-8ABD-41DF7D477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9288" y="6261382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Convolution</a:t>
                </a:r>
              </a:p>
              <a:p>
                <a:pPr algn="ctr"/>
                <a:r>
                  <a:rPr lang="fr-FR" sz="2000" b="1" dirty="0"/>
                  <a:t>DSC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𝑑𝑠𝑐</m:t>
                          </m:r>
                        </m:sub>
                      </m:sSub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8240463A-C769-41FD-8ABD-41DF7D477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288" y="6261382"/>
                <a:ext cx="1864115" cy="186411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6D215F7D-7975-487E-AF55-F2340CAC71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060" y="6212275"/>
                <a:ext cx="1962329" cy="196232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WRITE_FMO</a:t>
                </a:r>
              </a:p>
              <a:p>
                <a:pPr algn="ctr" defTabSz="45720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6D215F7D-7975-487E-AF55-F2340CAC7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0" y="6212275"/>
                <a:ext cx="1962329" cy="196232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1F67F1B1-AF2F-4777-BD20-A04FDD525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163" y="3948679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FINISHED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𝑓𝑖𝑛𝑖𝑠h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1F67F1B1-AF2F-4777-BD20-A04FDD525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3" y="3948679"/>
                <a:ext cx="1864115" cy="186411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919429F2-8065-46D6-A840-71E1DB3DD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7325" y="1163802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10" i="1">
                          <a:latin typeface="Cambria Math" panose="02040503050406030204" pitchFamily="18" charset="0"/>
                        </a:rPr>
                        <m:t>𝑟𝑠𝑡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919429F2-8065-46D6-A840-71E1DB3DD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25" y="1163802"/>
                <a:ext cx="1225756" cy="4324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1A4AFB38-717B-4235-B24E-CC4BA3B8ED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9243" y="1635976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LOAD_FMI</a:t>
                </a:r>
              </a:p>
              <a:p>
                <a:pPr algn="ctr" defTabSz="45720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1A4AFB38-717B-4235-B24E-CC4BA3B8E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243" y="1635976"/>
                <a:ext cx="1864115" cy="186411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D181F3-CCCD-409B-91B9-981C642674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9243" y="6261382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LOAD_KPW</a:t>
                </a:r>
              </a:p>
              <a:p>
                <a:pPr algn="ctr" defTabSz="45720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D181F3-CCCD-409B-91B9-981C64267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243" y="6261382"/>
                <a:ext cx="1864115" cy="186411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2BD621D-0214-47A6-ACE7-8E3CE81C6A79}"/>
              </a:ext>
            </a:extLst>
          </p:cNvPr>
          <p:cNvCxnSpPr>
            <a:cxnSpLocks noChangeAspect="1"/>
            <a:stCxn id="6" idx="6"/>
            <a:endCxn id="11" idx="2"/>
          </p:cNvCxnSpPr>
          <p:nvPr/>
        </p:nvCxnSpPr>
        <p:spPr>
          <a:xfrm>
            <a:off x="2033273" y="2568032"/>
            <a:ext cx="2166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B5E5DE7-D212-4677-B81B-BB14095E9892}"/>
              </a:ext>
            </a:extLst>
          </p:cNvPr>
          <p:cNvCxnSpPr>
            <a:cxnSpLocks noChangeAspect="1"/>
            <a:stCxn id="11" idx="6"/>
            <a:endCxn id="28" idx="2"/>
          </p:cNvCxnSpPr>
          <p:nvPr/>
        </p:nvCxnSpPr>
        <p:spPr>
          <a:xfrm>
            <a:off x="6063403" y="2568031"/>
            <a:ext cx="20758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61BB346-0DBF-4761-84B2-B8FCB1F94B24}"/>
              </a:ext>
            </a:extLst>
          </p:cNvPr>
          <p:cNvCxnSpPr>
            <a:cxnSpLocks noChangeAspect="1"/>
            <a:stCxn id="28" idx="6"/>
            <a:endCxn id="13" idx="2"/>
          </p:cNvCxnSpPr>
          <p:nvPr/>
        </p:nvCxnSpPr>
        <p:spPr>
          <a:xfrm>
            <a:off x="10003355" y="2568031"/>
            <a:ext cx="1397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DFA0793-3BBE-42FC-83D4-7083CAFDC7A4}"/>
              </a:ext>
            </a:extLst>
          </p:cNvPr>
          <p:cNvCxnSpPr>
            <a:cxnSpLocks noChangeAspect="1"/>
            <a:stCxn id="13" idx="4"/>
            <a:endCxn id="15" idx="0"/>
          </p:cNvCxnSpPr>
          <p:nvPr/>
        </p:nvCxnSpPr>
        <p:spPr>
          <a:xfrm>
            <a:off x="12332533" y="3500090"/>
            <a:ext cx="0" cy="44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64496D8-4CBB-4A8D-BF93-62E2AADE81AF}"/>
              </a:ext>
            </a:extLst>
          </p:cNvPr>
          <p:cNvCxnSpPr>
            <a:cxnSpLocks noChangeAspect="1"/>
            <a:stCxn id="15" idx="4"/>
            <a:endCxn id="17" idx="0"/>
          </p:cNvCxnSpPr>
          <p:nvPr/>
        </p:nvCxnSpPr>
        <p:spPr>
          <a:xfrm>
            <a:off x="12332533" y="5812792"/>
            <a:ext cx="0" cy="448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480592A-E094-48FF-8358-00B5BA928917}"/>
              </a:ext>
            </a:extLst>
          </p:cNvPr>
          <p:cNvCxnSpPr>
            <a:cxnSpLocks noChangeAspect="1"/>
            <a:stCxn id="17" idx="2"/>
            <a:endCxn id="30" idx="6"/>
          </p:cNvCxnSpPr>
          <p:nvPr/>
        </p:nvCxnSpPr>
        <p:spPr>
          <a:xfrm flipH="1">
            <a:off x="10003355" y="7193439"/>
            <a:ext cx="1397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03F1826-7D5A-4793-B43D-B085C7AEE834}"/>
              </a:ext>
            </a:extLst>
          </p:cNvPr>
          <p:cNvCxnSpPr>
            <a:cxnSpLocks noChangeAspect="1"/>
            <a:stCxn id="30" idx="2"/>
            <a:endCxn id="19" idx="6"/>
          </p:cNvCxnSpPr>
          <p:nvPr/>
        </p:nvCxnSpPr>
        <p:spPr>
          <a:xfrm flipH="1">
            <a:off x="6063403" y="7193439"/>
            <a:ext cx="20758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4B75866-7BAE-4975-85D6-8FDB2F218FAB}"/>
              </a:ext>
            </a:extLst>
          </p:cNvPr>
          <p:cNvCxnSpPr>
            <a:cxnSpLocks noChangeAspect="1"/>
            <a:stCxn id="19" idx="2"/>
            <a:endCxn id="21" idx="6"/>
          </p:cNvCxnSpPr>
          <p:nvPr/>
        </p:nvCxnSpPr>
        <p:spPr>
          <a:xfrm flipH="1">
            <a:off x="2082390" y="7193439"/>
            <a:ext cx="21168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D2575387-CD1E-4E2F-9DDE-8AE6DF1627D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13084" y="5812794"/>
            <a:ext cx="4" cy="3994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6A51309-6B83-4930-983C-F90E712404B9}"/>
              </a:ext>
            </a:extLst>
          </p:cNvPr>
          <p:cNvCxnSpPr>
            <a:cxnSpLocks noChangeAspect="1"/>
            <a:stCxn id="23" idx="0"/>
            <a:endCxn id="6" idx="4"/>
          </p:cNvCxnSpPr>
          <p:nvPr/>
        </p:nvCxnSpPr>
        <p:spPr>
          <a:xfrm flipH="1" flipV="1">
            <a:off x="1101217" y="3500091"/>
            <a:ext cx="5" cy="44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 : en arc 80">
            <a:extLst>
              <a:ext uri="{FF2B5EF4-FFF2-40B4-BE49-F238E27FC236}">
                <a16:creationId xmlns:a16="http://schemas.microsoft.com/office/drawing/2014/main" id="{076FEFDE-A85A-4BE4-BD47-77960E89513A}"/>
              </a:ext>
            </a:extLst>
          </p:cNvPr>
          <p:cNvCxnSpPr>
            <a:cxnSpLocks noChangeAspect="1"/>
            <a:stCxn id="6" idx="7"/>
            <a:endCxn id="6" idx="0"/>
          </p:cNvCxnSpPr>
          <p:nvPr/>
        </p:nvCxnSpPr>
        <p:spPr>
          <a:xfrm rot="16200000" flipV="1">
            <a:off x="1294253" y="1442940"/>
            <a:ext cx="272993" cy="659064"/>
          </a:xfrm>
          <a:prstGeom prst="curvedConnector3">
            <a:avLst>
              <a:gd name="adj1" fmla="val 1837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7E6F8A16-ADEA-421D-B6DF-14B1A90BF1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24118" y="1194275"/>
                <a:ext cx="1225756" cy="44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7E6F8A16-ADEA-421D-B6DF-14B1A90BF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18" y="1194275"/>
                <a:ext cx="1225756" cy="4478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C54B4DA5-DE2F-468B-AD29-71A19273D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548488" y="2652342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10" i="1">
                          <a:latin typeface="Cambria Math" panose="02040503050406030204" pitchFamily="18" charset="0"/>
                        </a:rPr>
                        <m:t>𝑠𝑡𝑎𝑟𝑡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C54B4DA5-DE2F-468B-AD29-71A19273D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88" y="2652342"/>
                <a:ext cx="1225756" cy="432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 : en arc 87">
            <a:extLst>
              <a:ext uri="{FF2B5EF4-FFF2-40B4-BE49-F238E27FC236}">
                <a16:creationId xmlns:a16="http://schemas.microsoft.com/office/drawing/2014/main" id="{AD0AE325-178F-46DA-960F-41EF81AB36CE}"/>
              </a:ext>
            </a:extLst>
          </p:cNvPr>
          <p:cNvCxnSpPr>
            <a:cxnSpLocks noChangeAspect="1"/>
            <a:stCxn id="11" idx="7"/>
            <a:endCxn id="11" idx="1"/>
          </p:cNvCxnSpPr>
          <p:nvPr/>
        </p:nvCxnSpPr>
        <p:spPr>
          <a:xfrm rot="16200000" flipV="1">
            <a:off x="5131345" y="1249902"/>
            <a:ext cx="13510" cy="1318128"/>
          </a:xfrm>
          <a:prstGeom prst="curvedConnector3">
            <a:avLst>
              <a:gd name="adj1" fmla="val 3820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5800F93C-5395-418F-8E8B-AA04E5F09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518466" y="946716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5800F93C-5395-418F-8E8B-AA04E5F0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466" y="946716"/>
                <a:ext cx="1225756" cy="4800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necteur : en arc 90">
            <a:extLst>
              <a:ext uri="{FF2B5EF4-FFF2-40B4-BE49-F238E27FC236}">
                <a16:creationId xmlns:a16="http://schemas.microsoft.com/office/drawing/2014/main" id="{688D0DC5-2882-46A3-8116-8DF95D35694C}"/>
              </a:ext>
            </a:extLst>
          </p:cNvPr>
          <p:cNvCxnSpPr>
            <a:cxnSpLocks noChangeAspect="1"/>
            <a:stCxn id="28" idx="7"/>
            <a:endCxn id="28" idx="1"/>
          </p:cNvCxnSpPr>
          <p:nvPr/>
        </p:nvCxnSpPr>
        <p:spPr>
          <a:xfrm rot="16200000" flipV="1">
            <a:off x="9071299" y="1249902"/>
            <a:ext cx="13510" cy="1318128"/>
          </a:xfrm>
          <a:prstGeom prst="curvedConnector3">
            <a:avLst>
              <a:gd name="adj1" fmla="val 3820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20336AF0-6193-4D0D-9E14-1DD94359F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48843" y="900113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20336AF0-6193-4D0D-9E14-1DD94359F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43" y="900113"/>
                <a:ext cx="1225756" cy="4800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eur : en arc 94">
            <a:extLst>
              <a:ext uri="{FF2B5EF4-FFF2-40B4-BE49-F238E27FC236}">
                <a16:creationId xmlns:a16="http://schemas.microsoft.com/office/drawing/2014/main" id="{6EF0CBCA-116D-47E0-ACC1-BBFD35DC2D36}"/>
              </a:ext>
            </a:extLst>
          </p:cNvPr>
          <p:cNvCxnSpPr>
            <a:cxnSpLocks noChangeAspect="1"/>
            <a:stCxn id="13" idx="7"/>
            <a:endCxn id="13" idx="1"/>
          </p:cNvCxnSpPr>
          <p:nvPr/>
        </p:nvCxnSpPr>
        <p:spPr>
          <a:xfrm rot="16200000" flipV="1">
            <a:off x="12332534" y="1249902"/>
            <a:ext cx="13510" cy="1318128"/>
          </a:xfrm>
          <a:prstGeom prst="curvedConnector3">
            <a:avLst>
              <a:gd name="adj1" fmla="val 3820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9399B2-1B2B-4709-B871-0CF520A21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726412" y="926083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9399B2-1B2B-4709-B871-0CF520A21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6412" y="926083"/>
                <a:ext cx="1225756" cy="4800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A0EB28FF-5D8B-4E2F-B073-E6C4669DB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488444" y="2652342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2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𝑑𝑚𝑎</m:t>
                        </m:r>
                      </m:sub>
                    </m:sSub>
                  </m:oMath>
                </a14:m>
                <a:r>
                  <a:rPr lang="fr-BE" sz="2210" dirty="0"/>
                  <a:t> </a:t>
                </a:r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A0EB28FF-5D8B-4E2F-B073-E6C4669DB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44" y="2652342"/>
                <a:ext cx="1225756" cy="432426"/>
              </a:xfrm>
              <a:prstGeom prst="rect">
                <a:avLst/>
              </a:prstGeom>
              <a:blipFill>
                <a:blip r:embed="rId18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95DF196C-0D62-4C41-9414-30D557DF0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9038" y="2641158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2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𝑑𝑚𝑎</m:t>
                        </m:r>
                      </m:sub>
                    </m:sSub>
                  </m:oMath>
                </a14:m>
                <a:r>
                  <a:rPr lang="fr-BE" sz="2210" dirty="0"/>
                  <a:t> </a:t>
                </a:r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95DF196C-0D62-4C41-9414-30D557DF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38" y="2641158"/>
                <a:ext cx="1225756" cy="432426"/>
              </a:xfrm>
              <a:prstGeom prst="rect">
                <a:avLst/>
              </a:prstGeom>
              <a:blipFill>
                <a:blip r:embed="rId19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E5FCBBC6-FBFF-4923-8EE7-B58EA7974D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313741" y="3476504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2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𝑑𝑚𝑎</m:t>
                        </m:r>
                      </m:sub>
                    </m:sSub>
                  </m:oMath>
                </a14:m>
                <a:r>
                  <a:rPr lang="fr-BE" sz="2210" dirty="0"/>
                  <a:t> </a:t>
                </a:r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E5FCBBC6-FBFF-4923-8EE7-B58EA7974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3741" y="3476504"/>
                <a:ext cx="1225756" cy="432426"/>
              </a:xfrm>
              <a:prstGeom prst="rect">
                <a:avLst/>
              </a:prstGeom>
              <a:blipFill>
                <a:blip r:embed="rId20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 : en arc 104">
            <a:extLst>
              <a:ext uri="{FF2B5EF4-FFF2-40B4-BE49-F238E27FC236}">
                <a16:creationId xmlns:a16="http://schemas.microsoft.com/office/drawing/2014/main" id="{2CF4F040-318D-4E90-80C7-9C1893F2A894}"/>
              </a:ext>
            </a:extLst>
          </p:cNvPr>
          <p:cNvCxnSpPr>
            <a:cxnSpLocks noChangeAspect="1"/>
            <a:stCxn id="30" idx="5"/>
            <a:endCxn id="30" idx="3"/>
          </p:cNvCxnSpPr>
          <p:nvPr/>
        </p:nvCxnSpPr>
        <p:spPr>
          <a:xfrm rot="5400000">
            <a:off x="9071300" y="7193441"/>
            <a:ext cx="12700" cy="1318129"/>
          </a:xfrm>
          <a:prstGeom prst="curvedConnector3">
            <a:avLst>
              <a:gd name="adj1" fmla="val 39495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572241E-2A4A-4990-BC26-EC5904B5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64772" y="8299394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572241E-2A4A-4990-BC26-EC5904B5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772" y="8299394"/>
                <a:ext cx="1225756" cy="48006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Connecteur : en arc 114">
            <a:extLst>
              <a:ext uri="{FF2B5EF4-FFF2-40B4-BE49-F238E27FC236}">
                <a16:creationId xmlns:a16="http://schemas.microsoft.com/office/drawing/2014/main" id="{764DE98B-4864-4630-9DAA-D9CFC1E86E9A}"/>
              </a:ext>
            </a:extLst>
          </p:cNvPr>
          <p:cNvCxnSpPr>
            <a:cxnSpLocks noChangeAspect="1"/>
            <a:stCxn id="17" idx="5"/>
            <a:endCxn id="17" idx="7"/>
          </p:cNvCxnSpPr>
          <p:nvPr/>
        </p:nvCxnSpPr>
        <p:spPr>
          <a:xfrm rot="5400000" flipH="1">
            <a:off x="12332535" y="7193439"/>
            <a:ext cx="1318129" cy="12700"/>
          </a:xfrm>
          <a:prstGeom prst="curvedConnector5">
            <a:avLst>
              <a:gd name="adj1" fmla="val -17343"/>
              <a:gd name="adj2" fmla="val -5073252"/>
              <a:gd name="adj3" fmla="val 1173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FE2E834-D470-490A-B307-CCF646BE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35954" y="6931831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FE2E834-D470-490A-B307-CCF646BE3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5954" y="6931831"/>
                <a:ext cx="1225756" cy="48006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414C4383-A2E8-459A-9D1F-EE04080988A4}"/>
              </a:ext>
            </a:extLst>
          </p:cNvPr>
          <p:cNvCxnSpPr>
            <a:cxnSpLocks noChangeAspect="1"/>
            <a:stCxn id="21" idx="4"/>
            <a:endCxn id="21" idx="3"/>
          </p:cNvCxnSpPr>
          <p:nvPr/>
        </p:nvCxnSpPr>
        <p:spPr>
          <a:xfrm rot="5400000" flipH="1">
            <a:off x="610642" y="7684022"/>
            <a:ext cx="287376" cy="693789"/>
          </a:xfrm>
          <a:prstGeom prst="curvedConnector3">
            <a:avLst>
              <a:gd name="adj1" fmla="val -795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62D41E2B-F733-4C9B-B6FE-42FB7FFE3E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0" y="8574084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62D41E2B-F733-4C9B-B6FE-42FB7FFE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74084"/>
                <a:ext cx="1225756" cy="48006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19B85D0E-BF69-40CA-848B-0FCE7D36322D}"/>
              </a:ext>
            </a:extLst>
          </p:cNvPr>
          <p:cNvCxnSpPr>
            <a:cxnSpLocks noChangeAspect="1"/>
            <a:stCxn id="19" idx="5"/>
            <a:endCxn id="19" idx="3"/>
          </p:cNvCxnSpPr>
          <p:nvPr/>
        </p:nvCxnSpPr>
        <p:spPr>
          <a:xfrm rot="5400000">
            <a:off x="5131345" y="7193441"/>
            <a:ext cx="12700" cy="1318129"/>
          </a:xfrm>
          <a:prstGeom prst="curvedConnector3">
            <a:avLst>
              <a:gd name="adj1" fmla="val 39495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129125AD-5D44-4E5B-8854-A3265E8BA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524817" y="8313060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𝑑𝑠𝑐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129125AD-5D44-4E5B-8854-A3265E8BA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817" y="8313060"/>
                <a:ext cx="1225756" cy="48006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84D4EA3B-6252-4B61-87E2-3F1A37B1D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666853" y="7203952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𝑑𝑠𝑐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84D4EA3B-6252-4B61-87E2-3F1A37B1D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853" y="7203952"/>
                <a:ext cx="1225756" cy="432426"/>
              </a:xfrm>
              <a:prstGeom prst="rect">
                <a:avLst/>
              </a:prstGeom>
              <a:blipFill>
                <a:blip r:embed="rId25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C979351B-439C-41BC-9D93-FC499FC69B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488443" y="7228888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2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𝑑𝑚𝑎</m:t>
                        </m:r>
                      </m:sub>
                    </m:sSub>
                  </m:oMath>
                </a14:m>
                <a:r>
                  <a:rPr lang="fr-BE" sz="2210" dirty="0"/>
                  <a:t> </a:t>
                </a:r>
              </a:p>
            </p:txBody>
          </p:sp>
        </mc:Choice>
        <mc:Fallback xmlns="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C979351B-439C-41BC-9D93-FC499FC6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43" y="7228888"/>
                <a:ext cx="1225756" cy="432426"/>
              </a:xfrm>
              <a:prstGeom prst="rect">
                <a:avLst/>
              </a:prstGeom>
              <a:blipFill>
                <a:blip r:embed="rId26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27CCAF34-9CE0-41DB-923F-96BE8DFE0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9038" y="7246899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2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𝑑𝑚𝑎</m:t>
                        </m:r>
                      </m:sub>
                    </m:sSub>
                  </m:oMath>
                </a14:m>
                <a:r>
                  <a:rPr lang="fr-BE" sz="2210" dirty="0"/>
                  <a:t> </a:t>
                </a:r>
              </a:p>
            </p:txBody>
          </p:sp>
        </mc:Choice>
        <mc:Fallback xmlns=""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27CCAF34-9CE0-41DB-923F-96BE8DFE0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38" y="7246899"/>
                <a:ext cx="1225756" cy="432426"/>
              </a:xfrm>
              <a:prstGeom prst="rect">
                <a:avLst/>
              </a:prstGeom>
              <a:blipFill>
                <a:blip r:embed="rId27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 : en arc 133">
            <a:extLst>
              <a:ext uri="{FF2B5EF4-FFF2-40B4-BE49-F238E27FC236}">
                <a16:creationId xmlns:a16="http://schemas.microsoft.com/office/drawing/2014/main" id="{826E18E0-B0F2-4A63-A369-065A2CF77728}"/>
              </a:ext>
            </a:extLst>
          </p:cNvPr>
          <p:cNvCxnSpPr>
            <a:cxnSpLocks noChangeAspect="1"/>
            <a:stCxn id="15" idx="5"/>
            <a:endCxn id="15" idx="7"/>
          </p:cNvCxnSpPr>
          <p:nvPr/>
        </p:nvCxnSpPr>
        <p:spPr>
          <a:xfrm rot="5400000" flipH="1">
            <a:off x="12332535" y="4880736"/>
            <a:ext cx="1318129" cy="12700"/>
          </a:xfrm>
          <a:prstGeom prst="curvedConnector5">
            <a:avLst>
              <a:gd name="adj1" fmla="val -17343"/>
              <a:gd name="adj2" fmla="val -5528945"/>
              <a:gd name="adj3" fmla="val 1173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A8CFC0B8-CA6F-449E-8BFA-0CA81A825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29037" y="4664539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A8CFC0B8-CA6F-449E-8BFA-0CA81A825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037" y="4664539"/>
                <a:ext cx="1225756" cy="48006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6229A456-32B0-4737-8144-5E78E7B1C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159315" y="5772496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6229A456-32B0-4737-8144-5E78E7B1C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315" y="5772496"/>
                <a:ext cx="1225756" cy="432426"/>
              </a:xfrm>
              <a:prstGeom prst="rect">
                <a:avLst/>
              </a:prstGeom>
              <a:blipFill>
                <a:blip r:embed="rId29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 : en arc 143">
            <a:extLst>
              <a:ext uri="{FF2B5EF4-FFF2-40B4-BE49-F238E27FC236}">
                <a16:creationId xmlns:a16="http://schemas.microsoft.com/office/drawing/2014/main" id="{CF94A85A-F93D-4CF3-828F-072351A228E7}"/>
              </a:ext>
            </a:extLst>
          </p:cNvPr>
          <p:cNvCxnSpPr>
            <a:cxnSpLocks/>
            <a:stCxn id="21" idx="7"/>
            <a:endCxn id="28" idx="4"/>
          </p:cNvCxnSpPr>
          <p:nvPr/>
        </p:nvCxnSpPr>
        <p:spPr>
          <a:xfrm rot="5400000" flipH="1" flipV="1">
            <a:off x="3933377" y="1361727"/>
            <a:ext cx="2999560" cy="7276288"/>
          </a:xfrm>
          <a:prstGeom prst="curvedConnector3">
            <a:avLst>
              <a:gd name="adj1" fmla="val 1037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Connecteur : en arc 146">
            <a:extLst>
              <a:ext uri="{FF2B5EF4-FFF2-40B4-BE49-F238E27FC236}">
                <a16:creationId xmlns:a16="http://schemas.microsoft.com/office/drawing/2014/main" id="{10B93B4D-ED2E-455A-BE67-4662D96AD5F6}"/>
              </a:ext>
            </a:extLst>
          </p:cNvPr>
          <p:cNvCxnSpPr>
            <a:cxnSpLocks/>
            <a:stCxn id="21" idx="5"/>
            <a:endCxn id="17" idx="3"/>
          </p:cNvCxnSpPr>
          <p:nvPr/>
        </p:nvCxnSpPr>
        <p:spPr>
          <a:xfrm rot="5400000" flipH="1" flipV="1">
            <a:off x="6716878" y="2930638"/>
            <a:ext cx="34724" cy="9878457"/>
          </a:xfrm>
          <a:prstGeom prst="curvedConnector3">
            <a:avLst>
              <a:gd name="adj1" fmla="val -354979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BE32996C-721D-43D2-A566-2D8B73400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523982" y="9093918"/>
                <a:ext cx="2190219" cy="805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1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fr-FR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FR" sz="221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FR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BE" sz="221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21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BE32996C-721D-43D2-A566-2D8B73400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982" y="9093918"/>
                <a:ext cx="2190219" cy="805733"/>
              </a:xfrm>
              <a:prstGeom prst="rect">
                <a:avLst/>
              </a:prstGeom>
              <a:blipFill>
                <a:blip r:embed="rId3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E67F0F9D-D2D0-44D2-B97C-81CA38E5E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219580" y="3984848"/>
                <a:ext cx="4537725" cy="16640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fr-F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fr-FR" sz="24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∼(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B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⋀ 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B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400" dirty="0">
                  <a:solidFill>
                    <a:schemeClr val="accent1"/>
                  </a:solidFill>
                </a:endParaRPr>
              </a:p>
              <a:p>
                <a:endParaRPr lang="fr-BE" sz="24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B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B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</m:oMath>
                  </m:oMathPara>
                </a14:m>
                <a:endParaRPr lang="fr-BE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E67F0F9D-D2D0-44D2-B97C-81CA38E5E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580" y="3984848"/>
                <a:ext cx="4537725" cy="1664045"/>
              </a:xfrm>
              <a:prstGeom prst="rect">
                <a:avLst/>
              </a:prstGeom>
              <a:blipFill>
                <a:blip r:embed="rId31"/>
                <a:stretch>
                  <a:fillRect b="-25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CEA14A9F-2F44-473C-92FB-52F92A5DF8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79069" y="5349825"/>
                <a:ext cx="3263925" cy="829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F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fr-F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fr-F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fr-FR" sz="2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F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B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F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⋀ </m:t>
                      </m:r>
                      <m:sSub>
                        <m:sSubPr>
                          <m:ctrlP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  <m:r>
                        <a:rPr lang="fr-B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</m:oMath>
                  </m:oMathPara>
                </a14:m>
                <a:endParaRPr lang="fr-BE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CEA14A9F-2F44-473C-92FB-52F92A5DF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069" y="5349825"/>
                <a:ext cx="3263925" cy="829073"/>
              </a:xfrm>
              <a:prstGeom prst="rect">
                <a:avLst/>
              </a:prstGeom>
              <a:blipFill>
                <a:blip r:embed="rId3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6CB97A-712B-4373-83A0-FD71D14D4A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544521" y="1735890"/>
                <a:ext cx="1225756" cy="799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21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6CB97A-712B-4373-83A0-FD71D14D4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21" y="1735890"/>
                <a:ext cx="1225756" cy="799386"/>
              </a:xfrm>
              <a:prstGeom prst="rect">
                <a:avLst/>
              </a:prstGeom>
              <a:blipFill>
                <a:blip r:embed="rId33"/>
                <a:stretch>
                  <a:fillRect b="-3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942245D-6414-4B99-8E64-73CDC084B2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040834" y="5734550"/>
                <a:ext cx="2190219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21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942245D-6414-4B99-8E64-73CDC084B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0834" y="5734550"/>
                <a:ext cx="2190219" cy="432426"/>
              </a:xfrm>
              <a:prstGeom prst="rect">
                <a:avLst/>
              </a:prstGeom>
              <a:blipFill>
                <a:blip r:embed="rId3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B95CDD2-D152-407D-B4A8-5A1B16DF9278}"/>
              </a:ext>
            </a:extLst>
          </p:cNvPr>
          <p:cNvSpPr>
            <a:spLocks noChangeAspect="1"/>
          </p:cNvSpPr>
          <p:nvPr/>
        </p:nvSpPr>
        <p:spPr>
          <a:xfrm>
            <a:off x="952881" y="3111456"/>
            <a:ext cx="2102181" cy="210218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IDLE</a:t>
            </a:r>
            <a:endParaRPr lang="fr-FR" b="1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F5AB27F-7253-4E3C-A824-07951D832944}"/>
              </a:ext>
            </a:extLst>
          </p:cNvPr>
          <p:cNvCxnSpPr>
            <a:cxnSpLocks noChangeAspect="1"/>
            <a:endCxn id="4" idx="1"/>
          </p:cNvCxnSpPr>
          <p:nvPr/>
        </p:nvCxnSpPr>
        <p:spPr>
          <a:xfrm>
            <a:off x="842121" y="2960421"/>
            <a:ext cx="418615" cy="4588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2E140E-64B8-4CB5-AFBF-268F56BD63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50972" y="2561409"/>
                <a:ext cx="1382297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10" i="1">
                          <a:latin typeface="Cambria Math" panose="02040503050406030204" pitchFamily="18" charset="0"/>
                        </a:rPr>
                        <m:t>𝑟𝑠𝑡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2E140E-64B8-4CB5-AFBF-268F56BD6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2" y="2561409"/>
                <a:ext cx="1382297" cy="432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D21BBB82-AFE8-4DF8-B2D2-748F149805DB}"/>
              </a:ext>
            </a:extLst>
          </p:cNvPr>
          <p:cNvCxnSpPr>
            <a:cxnSpLocks noChangeAspect="1"/>
            <a:stCxn id="4" idx="7"/>
            <a:endCxn id="4" idx="0"/>
          </p:cNvCxnSpPr>
          <p:nvPr/>
        </p:nvCxnSpPr>
        <p:spPr>
          <a:xfrm rot="16200000" flipV="1">
            <a:off x="2221662" y="2893769"/>
            <a:ext cx="307857" cy="743233"/>
          </a:xfrm>
          <a:prstGeom prst="curvedConnector3">
            <a:avLst>
              <a:gd name="adj1" fmla="val 1742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B98A270-A908-4F2C-922D-AB81E7DEE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582554" y="2707917"/>
                <a:ext cx="1382297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BE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21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BE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B98A270-A908-4F2C-922D-AB81E7DEE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554" y="2707917"/>
                <a:ext cx="1382297" cy="432426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EE6D72BE-7540-4B3C-83F4-7E7624C16E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7661" y="2726332"/>
                <a:ext cx="2880000" cy="2880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BE" sz="2000" b="1" dirty="0"/>
                  <a:t>READ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fr-BE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  <a:p>
                <a:pPr algn="ctr"/>
                <a:r>
                  <a:rPr lang="fr-BE" sz="2000" dirty="0"/>
                  <a:t>r</a:t>
                </a:r>
                <a14:m>
                  <m:oMath xmlns:m="http://schemas.openxmlformats.org/officeDocument/2006/math">
                    <m:r>
                      <a:rPr lang="fr-BE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sz="2000" i="1">
                        <a:latin typeface="Cambria Math" panose="02040503050406030204" pitchFamily="18" charset="0"/>
                      </a:rPr>
                      <m:t>𝑚𝑒</m:t>
                    </m:r>
                    <m:sSub>
                      <m:sSub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</m:oMath>
                </a14:m>
                <a:r>
                  <a:rPr lang="fr-FR" sz="2000" dirty="0"/>
                  <a:t> </a:t>
                </a:r>
              </a:p>
            </p:txBody>
          </p:sp>
        </mc:Choice>
        <mc:Fallback xmlns=""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EE6D72BE-7540-4B3C-83F4-7E7624C16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61" y="2726332"/>
                <a:ext cx="2880000" cy="288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7F35614-7AA6-47E7-8C93-EABA5C0075F4}"/>
              </a:ext>
            </a:extLst>
          </p:cNvPr>
          <p:cNvCxnSpPr>
            <a:cxnSpLocks noChangeAspect="1"/>
            <a:stCxn id="4" idx="6"/>
            <a:endCxn id="59" idx="2"/>
          </p:cNvCxnSpPr>
          <p:nvPr/>
        </p:nvCxnSpPr>
        <p:spPr>
          <a:xfrm>
            <a:off x="3055061" y="4162548"/>
            <a:ext cx="7322600" cy="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AC28BF24-03A2-4BF0-B818-F4B1079C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055063" y="3670276"/>
                <a:ext cx="1382297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AC28BF24-03A2-4BF0-B818-F4B1079C4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063" y="3670276"/>
                <a:ext cx="1382297" cy="432426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38833A8E-51CD-42AC-A46B-EBD7735998BA}"/>
              </a:ext>
            </a:extLst>
          </p:cNvPr>
          <p:cNvCxnSpPr>
            <a:cxnSpLocks noChangeAspect="1"/>
            <a:stCxn id="59" idx="7"/>
            <a:endCxn id="59" idx="1"/>
          </p:cNvCxnSpPr>
          <p:nvPr/>
        </p:nvCxnSpPr>
        <p:spPr>
          <a:xfrm rot="16200000" flipV="1">
            <a:off x="11817661" y="2129863"/>
            <a:ext cx="12700" cy="2036468"/>
          </a:xfrm>
          <a:prstGeom prst="curvedConnector3">
            <a:avLst>
              <a:gd name="adj1" fmla="val 51209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1E764588-3121-4F8C-9F17-CB1E223457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620713" y="2085466"/>
                <a:ext cx="2102180" cy="479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𝑟𝑒𝑎𝑑𝑦</m:t>
                          </m:r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1E764588-3121-4F8C-9F17-CB1E22345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713" y="2085466"/>
                <a:ext cx="2102180" cy="479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572C7E88-0DA9-447D-8DDD-636474A880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68839" y="5674182"/>
                <a:ext cx="1931374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210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fr-BE" sz="221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sz="2210" i="1">
                          <a:latin typeface="Cambria Math" panose="02040503050406030204" pitchFamily="18" charset="0"/>
                        </a:rPr>
                        <m:t>𝑟𝑒𝑎𝑑𝑦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572C7E88-0DA9-447D-8DDD-636474A88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839" y="5674182"/>
                <a:ext cx="1931374" cy="432426"/>
              </a:xfrm>
              <a:prstGeom prst="rect">
                <a:avLst/>
              </a:prstGeom>
              <a:blipFill>
                <a:blip r:embed="rId7"/>
                <a:stretch>
                  <a:fillRect r="-631"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72F86B28-5F2F-4833-9ED3-9237118D6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7661" y="6418772"/>
                <a:ext cx="2880000" cy="2880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BE" sz="2000" b="1" dirty="0"/>
                  <a:t>WRITE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fr-B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fr-FR" dirty="0"/>
              </a:p>
              <a:p>
                <a:pPr algn="ctr"/>
                <a:r>
                  <a:rPr lang="fr-BE" dirty="0"/>
                  <a:t>w-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𝑚𝑒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</a:p>
              <a:p>
                <a:pPr algn="ctr"/>
                <a:r>
                  <a:rPr lang="fr-FR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72F86B28-5F2F-4833-9ED3-9237118D6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61" y="6418772"/>
                <a:ext cx="2880000" cy="288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5C9637E-5413-41A2-A321-A096A489A13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1284169" y="5494148"/>
            <a:ext cx="0" cy="1024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7284CF38-25FE-45AC-A6CA-4AF6FA56C3F4}"/>
              </a:ext>
            </a:extLst>
          </p:cNvPr>
          <p:cNvCxnSpPr>
            <a:cxnSpLocks noChangeAspect="1"/>
          </p:cNvCxnSpPr>
          <p:nvPr/>
        </p:nvCxnSpPr>
        <p:spPr>
          <a:xfrm>
            <a:off x="12296067" y="5494148"/>
            <a:ext cx="0" cy="1024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B5B0166C-B4E1-4BDE-8ED3-B7EA8F23A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62660" y="5794445"/>
                <a:ext cx="3802658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210" i="1">
                          <a:latin typeface="Cambria Math" panose="02040503050406030204" pitchFamily="18" charset="0"/>
                        </a:rPr>
                        <m:t>𝑇𝑖𝑙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B5B0166C-B4E1-4BDE-8ED3-B7EA8F23A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660" y="5794445"/>
                <a:ext cx="3802658" cy="432426"/>
              </a:xfrm>
              <a:prstGeom prst="rect">
                <a:avLst/>
              </a:prstGeom>
              <a:blipFill>
                <a:blip r:embed="rId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BCF61292-A39C-4121-A809-788F6095B8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2882" y="6807681"/>
                <a:ext cx="2102181" cy="2102181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2000" b="1" dirty="0"/>
                  <a:t>FINISHED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BE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BCF61292-A39C-4121-A809-788F6095B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82" y="6807681"/>
                <a:ext cx="2102181" cy="210218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D8C80C7-E0B1-486D-BBD7-C41B3A87F79E}"/>
              </a:ext>
            </a:extLst>
          </p:cNvPr>
          <p:cNvCxnSpPr>
            <a:cxnSpLocks noChangeAspect="1"/>
            <a:stCxn id="72" idx="2"/>
            <a:endCxn id="82" idx="6"/>
          </p:cNvCxnSpPr>
          <p:nvPr/>
        </p:nvCxnSpPr>
        <p:spPr>
          <a:xfrm flipH="1">
            <a:off x="3055064" y="7858771"/>
            <a:ext cx="73225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20997865-B5E3-417B-A0CC-6B47EACE21A1}"/>
              </a:ext>
            </a:extLst>
          </p:cNvPr>
          <p:cNvCxnSpPr>
            <a:cxnSpLocks noChangeAspect="1"/>
            <a:stCxn id="82" idx="0"/>
            <a:endCxn id="4" idx="4"/>
          </p:cNvCxnSpPr>
          <p:nvPr/>
        </p:nvCxnSpPr>
        <p:spPr>
          <a:xfrm flipH="1" flipV="1">
            <a:off x="2003973" y="5213636"/>
            <a:ext cx="1" cy="1594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9F1D1993-F546-40B9-A42F-88845E44D876}"/>
                  </a:ext>
                </a:extLst>
              </p:cNvPr>
              <p:cNvSpPr txBox="1"/>
              <p:nvPr/>
            </p:nvSpPr>
            <p:spPr>
              <a:xfrm>
                <a:off x="5218183" y="2561409"/>
                <a:ext cx="316070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9F1D1993-F546-40B9-A42F-88845E44D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183" y="2561409"/>
                <a:ext cx="3160705" cy="15696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FB9BAF0F-8F59-40C3-89A6-0FA9EED6E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897204" y="7930132"/>
                <a:ext cx="3802658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210" i="1">
                          <a:latin typeface="Cambria Math" panose="02040503050406030204" pitchFamily="18" charset="0"/>
                        </a:rPr>
                        <m:t>𝑇𝑖𝑙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FB9BAF0F-8F59-40C3-89A6-0FA9EED6E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204" y="7930132"/>
                <a:ext cx="3802658" cy="432426"/>
              </a:xfrm>
              <a:prstGeom prst="rect">
                <a:avLst/>
              </a:prstGeom>
              <a:blipFill>
                <a:blip r:embed="rId12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6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9D1D982-2372-430D-B66A-4C5ED4B553E0}"/>
              </a:ext>
            </a:extLst>
          </p:cNvPr>
          <p:cNvSpPr>
            <a:spLocks noChangeAspect="1"/>
          </p:cNvSpPr>
          <p:nvPr/>
        </p:nvSpPr>
        <p:spPr>
          <a:xfrm>
            <a:off x="169158" y="1635975"/>
            <a:ext cx="1864115" cy="186411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fr-FR" sz="2000" b="1" dirty="0"/>
              <a:t>IDLE</a:t>
            </a:r>
            <a:endParaRPr lang="fr-FR" b="1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3B3145F-0EAF-48CF-960F-77F69AF54390}"/>
              </a:ext>
            </a:extLst>
          </p:cNvPr>
          <p:cNvCxnSpPr>
            <a:cxnSpLocks noChangeAspect="1"/>
            <a:endCxn id="2" idx="1"/>
          </p:cNvCxnSpPr>
          <p:nvPr/>
        </p:nvCxnSpPr>
        <p:spPr>
          <a:xfrm>
            <a:off x="70940" y="1502044"/>
            <a:ext cx="371208" cy="40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9E8B218-E12C-4D82-8291-1777E4DDE1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158" y="5399882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FINISHED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9E8B218-E12C-4D82-8291-1777E4DDE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58" y="5399882"/>
                <a:ext cx="1864115" cy="186411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B71F1A7-6FE8-4318-9F03-66E9A6097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7325" y="1163802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10" i="1">
                          <a:latin typeface="Cambria Math" panose="02040503050406030204" pitchFamily="18" charset="0"/>
                        </a:rPr>
                        <m:t>𝑟𝑠𝑡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B71F1A7-6FE8-4318-9F03-66E9A6097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25" y="1163802"/>
                <a:ext cx="1225756" cy="432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562B1A0-BA75-4736-B38B-30D1590D5DDF}"/>
              </a:ext>
            </a:extLst>
          </p:cNvPr>
          <p:cNvCxnSpPr>
            <a:cxnSpLocks noChangeAspect="1"/>
            <a:stCxn id="10" idx="0"/>
            <a:endCxn id="2" idx="4"/>
          </p:cNvCxnSpPr>
          <p:nvPr/>
        </p:nvCxnSpPr>
        <p:spPr>
          <a:xfrm flipV="1">
            <a:off x="1101215" y="3500089"/>
            <a:ext cx="0" cy="1899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59FB14DC-B305-45FA-AC55-DB3E68A00B21}"/>
              </a:ext>
            </a:extLst>
          </p:cNvPr>
          <p:cNvCxnSpPr>
            <a:cxnSpLocks noChangeAspect="1"/>
            <a:stCxn id="2" idx="7"/>
            <a:endCxn id="2" idx="0"/>
          </p:cNvCxnSpPr>
          <p:nvPr/>
        </p:nvCxnSpPr>
        <p:spPr>
          <a:xfrm rot="16200000" flipV="1">
            <a:off x="1294253" y="1442940"/>
            <a:ext cx="272993" cy="659064"/>
          </a:xfrm>
          <a:prstGeom prst="curvedConnector3">
            <a:avLst>
              <a:gd name="adj1" fmla="val 1837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1F008FF-FAAB-4AFA-A76C-9A5DAD0DED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24118" y="1194274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b="1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BE" sz="221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21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fr-BE" sz="221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fr-BE" sz="2210" b="1" i="1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b="1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1F008FF-FAAB-4AFA-A76C-9A5DAD0DE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18" y="1194274"/>
                <a:ext cx="1225756" cy="432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0921E7EC-685A-4AFD-8A4C-4AD598516F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0315" y="1635976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LOAD_DATA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𝑠𝑡𝑜𝑟𝑒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fr-FR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</m:oMath>
                  </m:oMathPara>
                </a14:m>
                <a:endParaRPr lang="fr-BE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  <m:r>
                        <a:rPr lang="fr-BE" sz="2000" i="1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fr-BE" sz="2000" dirty="0"/>
              </a:p>
            </p:txBody>
          </p:sp>
        </mc:Choice>
        <mc:Fallback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0921E7EC-685A-4AFD-8A4C-4AD598516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315" y="1635976"/>
                <a:ext cx="1864115" cy="186411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4A6DC577-B3D0-4A1D-BED1-A3C3440643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2823" y="5399882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WRITE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𝑤𝑟𝑖𝑡𝑒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4A6DC577-B3D0-4A1D-BED1-A3C344064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23" y="5399882"/>
                <a:ext cx="1864115" cy="186411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58DA973A-B446-4FC5-99D1-1C6B29F239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6486" y="5399882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COMPUTATION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i="1">
                          <a:latin typeface="Cambria Math" panose="02040503050406030204" pitchFamily="18" charset="0"/>
                        </a:rPr>
                        <m:t>𝑔𝑟</m:t>
                      </m:r>
                      <m:r>
                        <a:rPr lang="fr-BE" sz="2000" i="1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fr-FR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58DA973A-B446-4FC5-99D1-1C6B29F23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486" y="5399882"/>
                <a:ext cx="1864115" cy="1864115"/>
              </a:xfrm>
              <a:prstGeom prst="ellipse">
                <a:avLst/>
              </a:prstGeom>
              <a:blipFill>
                <a:blip r:embed="rId7"/>
                <a:stretch>
                  <a:fillRect l="-1299" r="-974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A69E92FA-2FC3-46EA-B123-0C25C4AF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033272" y="2568030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fr-BE" sz="2210" b="1" dirty="0"/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A69E92FA-2FC3-46EA-B123-0C25C4AFD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72" y="2568030"/>
                <a:ext cx="1225756" cy="432426"/>
              </a:xfrm>
              <a:prstGeom prst="rect">
                <a:avLst/>
              </a:prstGeom>
              <a:blipFill>
                <a:blip r:embed="rId8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34682BBA-AA8A-42A7-852F-637D7EC35A92}"/>
              </a:ext>
            </a:extLst>
          </p:cNvPr>
          <p:cNvCxnSpPr>
            <a:cxnSpLocks noChangeAspect="1"/>
            <a:stCxn id="2" idx="6"/>
            <a:endCxn id="61" idx="2"/>
          </p:cNvCxnSpPr>
          <p:nvPr/>
        </p:nvCxnSpPr>
        <p:spPr>
          <a:xfrm>
            <a:off x="2033273" y="2568032"/>
            <a:ext cx="59670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F85686A6-1417-4BE4-8B10-2758603FF133}"/>
                  </a:ext>
                </a:extLst>
              </p:cNvPr>
              <p:cNvSpPr txBox="1"/>
              <p:nvPr/>
            </p:nvSpPr>
            <p:spPr>
              <a:xfrm>
                <a:off x="3733760" y="977274"/>
                <a:ext cx="3449549" cy="1590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fr-BE" sz="240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=1;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 panose="02040503050406030204" pitchFamily="18" charset="0"/>
                        </a:rPr>
                        <m:t>𝑔𝑟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fr-F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400" dirty="0"/>
              </a:p>
            </p:txBody>
          </p:sp>
        </mc:Choice>
        <mc:Fallback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F85686A6-1417-4BE4-8B10-2758603FF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60" y="977274"/>
                <a:ext cx="3449549" cy="1590756"/>
              </a:xfrm>
              <a:prstGeom prst="rect">
                <a:avLst/>
              </a:prstGeom>
              <a:blipFill>
                <a:blip r:embed="rId9"/>
                <a:stretch>
                  <a:fillRect b="-76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CE4A0076-394F-4C04-BBCF-ABFADB262C88}"/>
              </a:ext>
            </a:extLst>
          </p:cNvPr>
          <p:cNvCxnSpPr>
            <a:cxnSpLocks/>
            <a:stCxn id="65" idx="0"/>
            <a:endCxn id="61" idx="6"/>
          </p:cNvCxnSpPr>
          <p:nvPr/>
        </p:nvCxnSpPr>
        <p:spPr>
          <a:xfrm flipH="1" flipV="1">
            <a:off x="9864429" y="2568032"/>
            <a:ext cx="1864114" cy="2831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06FA81AD-7684-4BAB-9F2E-FE9230DE3015}"/>
              </a:ext>
            </a:extLst>
          </p:cNvPr>
          <p:cNvCxnSpPr>
            <a:cxnSpLocks/>
            <a:stCxn id="61" idx="5"/>
            <a:endCxn id="65" idx="1"/>
          </p:cNvCxnSpPr>
          <p:nvPr/>
        </p:nvCxnSpPr>
        <p:spPr>
          <a:xfrm>
            <a:off x="9591436" y="3227098"/>
            <a:ext cx="1478042" cy="2445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5F62BBBF-0888-43C7-B156-28BB53CE13D0}"/>
              </a:ext>
            </a:extLst>
          </p:cNvPr>
          <p:cNvCxnSpPr>
            <a:cxnSpLocks/>
            <a:stCxn id="65" idx="2"/>
            <a:endCxn id="63" idx="6"/>
          </p:cNvCxnSpPr>
          <p:nvPr/>
        </p:nvCxnSpPr>
        <p:spPr>
          <a:xfrm flipH="1">
            <a:off x="7346938" y="6331938"/>
            <a:ext cx="34495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6D079928-D1E4-4DA2-927D-AA608FC1316C}"/>
              </a:ext>
            </a:extLst>
          </p:cNvPr>
          <p:cNvCxnSpPr>
            <a:cxnSpLocks/>
            <a:stCxn id="63" idx="0"/>
            <a:endCxn id="61" idx="3"/>
          </p:cNvCxnSpPr>
          <p:nvPr/>
        </p:nvCxnSpPr>
        <p:spPr>
          <a:xfrm flipV="1">
            <a:off x="6414880" y="3227096"/>
            <a:ext cx="1858428" cy="21727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BDCE0AA3-B833-412D-A6D7-5F731B265C97}"/>
              </a:ext>
            </a:extLst>
          </p:cNvPr>
          <p:cNvCxnSpPr>
            <a:cxnSpLocks/>
            <a:stCxn id="63" idx="2"/>
            <a:endCxn id="10" idx="6"/>
          </p:cNvCxnSpPr>
          <p:nvPr/>
        </p:nvCxnSpPr>
        <p:spPr>
          <a:xfrm flipH="1">
            <a:off x="2033274" y="6331940"/>
            <a:ext cx="344954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1CBA752-591B-40A0-A665-F6691CCB4BAE}"/>
                  </a:ext>
                </a:extLst>
              </p:cNvPr>
              <p:cNvSpPr txBox="1"/>
              <p:nvPr/>
            </p:nvSpPr>
            <p:spPr>
              <a:xfrm>
                <a:off x="2033274" y="6500519"/>
                <a:ext cx="3449549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𝒊𝒙</m:t>
                          </m:r>
                        </m:sub>
                      </m:sSub>
                      <m:r>
                        <a:rPr lang="fr-BE" sz="2400" b="1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𝒊𝒙</m:t>
                          </m:r>
                        </m:sub>
                      </m:sSub>
                      <m:r>
                        <a:rPr lang="fr-BE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sSub>
                        <m:sSubPr>
                          <m:ctrlPr>
                            <a:rPr lang="fr-B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𝒊𝒚</m:t>
                          </m:r>
                        </m:sub>
                      </m:sSub>
                      <m:r>
                        <a:rPr lang="fr-BE" sz="2400" b="1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𝒊𝒚</m:t>
                          </m:r>
                        </m:sub>
                      </m:sSub>
                    </m:oMath>
                  </m:oMathPara>
                </a14:m>
                <a:endParaRPr lang="fr-BE" sz="2400" b="1" dirty="0"/>
              </a:p>
            </p:txBody>
          </p:sp>
        </mc:Choice>
        <mc:Fallback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1CBA752-591B-40A0-A665-F6691CCB4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74" y="6500519"/>
                <a:ext cx="3449549" cy="490840"/>
              </a:xfrm>
              <a:prstGeom prst="rect">
                <a:avLst/>
              </a:prstGeom>
              <a:blipFill>
                <a:blip r:embed="rId10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DFDBA266-1F13-4331-9D71-A5CD30D75CAF}"/>
                  </a:ext>
                </a:extLst>
              </p:cNvPr>
              <p:cNvSpPr txBox="1"/>
              <p:nvPr/>
            </p:nvSpPr>
            <p:spPr>
              <a:xfrm>
                <a:off x="4186590" y="3160479"/>
                <a:ext cx="3176196" cy="1997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𝒊𝒙</m:t>
                          </m:r>
                        </m:sub>
                      </m:sSub>
                      <m:r>
                        <a:rPr lang="fr-BE" sz="2400" b="1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𝒊𝒙</m:t>
                          </m:r>
                        </m:sub>
                      </m:sSub>
                      <m:r>
                        <a:rPr lang="fr-BE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fr-B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𝒊𝒚</m:t>
                          </m:r>
                        </m:sub>
                      </m:sSub>
                      <m:r>
                        <a:rPr lang="fr-BE" sz="2400" b="1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𝒊𝒚</m:t>
                          </m:r>
                        </m:sub>
                      </m:sSub>
                    </m:oMath>
                  </m:oMathPara>
                </a14:m>
                <a:endParaRPr lang="fr-BE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 panose="02040503050406030204" pitchFamily="18" charset="0"/>
                        </a:rPr>
                        <m:t>𝑔𝑟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400" dirty="0"/>
              </a:p>
            </p:txBody>
          </p:sp>
        </mc:Choice>
        <mc:Fallback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DFDBA266-1F13-4331-9D71-A5CD30D75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590" y="3160479"/>
                <a:ext cx="3176196" cy="19973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289380D-D7A6-46DC-B8B5-A4D6BA247379}"/>
                  </a:ext>
                </a:extLst>
              </p:cNvPr>
              <p:cNvSpPr txBox="1"/>
              <p:nvPr/>
            </p:nvSpPr>
            <p:spPr>
              <a:xfrm>
                <a:off x="8932372" y="6403823"/>
                <a:ext cx="1864115" cy="49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𝒈𝒓</m:t>
                      </m:r>
                      <m:r>
                        <a:rPr lang="fr-BE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𝒈𝒓</m:t>
                          </m:r>
                        </m:sub>
                      </m:sSub>
                    </m:oMath>
                  </m:oMathPara>
                </a14:m>
                <a:endParaRPr lang="fr-BE" sz="2400" b="1" dirty="0"/>
              </a:p>
            </p:txBody>
          </p:sp>
        </mc:Choice>
        <mc:Fallback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289380D-D7A6-46DC-B8B5-A4D6BA24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72" y="6403823"/>
                <a:ext cx="1864115" cy="496611"/>
              </a:xfrm>
              <a:prstGeom prst="rect">
                <a:avLst/>
              </a:prstGeom>
              <a:blipFill>
                <a:blip r:embed="rId12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53D27AF3-D0EF-433B-918A-1A341786A0D1}"/>
                  </a:ext>
                </a:extLst>
              </p:cNvPr>
              <p:cNvSpPr txBox="1"/>
              <p:nvPr/>
            </p:nvSpPr>
            <p:spPr>
              <a:xfrm>
                <a:off x="10932983" y="3105982"/>
                <a:ext cx="1864115" cy="1629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𝒈𝒓</m:t>
                      </m:r>
                      <m:r>
                        <a:rPr lang="fr-BE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𝒈𝒓</m:t>
                          </m:r>
                        </m:sub>
                      </m:sSub>
                    </m:oMath>
                  </m:oMathPara>
                </a14:m>
                <a:endParaRPr lang="fr-BE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endParaRPr lang="fr-BE" sz="2400" dirty="0"/>
              </a:p>
            </p:txBody>
          </p:sp>
        </mc:Choice>
        <mc:Fallback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53D27AF3-D0EF-433B-918A-1A341786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2983" y="3105982"/>
                <a:ext cx="1864115" cy="1629357"/>
              </a:xfrm>
              <a:prstGeom prst="rect">
                <a:avLst/>
              </a:prstGeom>
              <a:blipFill>
                <a:blip r:embed="rId13"/>
                <a:stretch>
                  <a:fillRect l="-2614" r="-196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3D62D6C-FD67-4AAE-8789-6DD751922217}"/>
                  </a:ext>
                </a:extLst>
              </p:cNvPr>
              <p:cNvSpPr txBox="1"/>
              <p:nvPr/>
            </p:nvSpPr>
            <p:spPr>
              <a:xfrm>
                <a:off x="8428676" y="4067845"/>
                <a:ext cx="1864115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𝒊𝒇</m:t>
                          </m:r>
                        </m:sub>
                      </m:sSub>
                      <m:r>
                        <a:rPr lang="fr-BE" sz="2400" b="1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𝒑𝒂𝒓</m:t>
                          </m:r>
                        </m:sub>
                      </m:sSub>
                    </m:oMath>
                  </m:oMathPara>
                </a14:m>
                <a:endParaRPr lang="fr-BE" sz="2400" b="1" dirty="0"/>
              </a:p>
            </p:txBody>
          </p:sp>
        </mc:Choice>
        <mc:Fallback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3D62D6C-FD67-4AAE-8789-6DD75192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76" y="4067845"/>
                <a:ext cx="1864115" cy="496674"/>
              </a:xfrm>
              <a:prstGeom prst="rect">
                <a:avLst/>
              </a:prstGeom>
              <a:blipFill>
                <a:blip r:embed="rId1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necteur : en arc 107">
            <a:extLst>
              <a:ext uri="{FF2B5EF4-FFF2-40B4-BE49-F238E27FC236}">
                <a16:creationId xmlns:a16="http://schemas.microsoft.com/office/drawing/2014/main" id="{C3D3EAA1-020E-42C5-8839-58F3CB366212}"/>
              </a:ext>
            </a:extLst>
          </p:cNvPr>
          <p:cNvCxnSpPr>
            <a:stCxn id="61" idx="7"/>
            <a:endCxn id="61" idx="1"/>
          </p:cNvCxnSpPr>
          <p:nvPr/>
        </p:nvCxnSpPr>
        <p:spPr>
          <a:xfrm rot="16200000" flipV="1">
            <a:off x="8932372" y="1249903"/>
            <a:ext cx="12700" cy="1318129"/>
          </a:xfrm>
          <a:prstGeom prst="curvedConnector3">
            <a:avLst>
              <a:gd name="adj1" fmla="val 3949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D520CC2E-A170-4E30-A696-D4EEE9B7FF14}"/>
                  </a:ext>
                </a:extLst>
              </p:cNvPr>
              <p:cNvSpPr txBox="1"/>
              <p:nvPr/>
            </p:nvSpPr>
            <p:spPr>
              <a:xfrm>
                <a:off x="8139653" y="944697"/>
                <a:ext cx="1864115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𝒊𝒇</m:t>
                          </m:r>
                        </m:sub>
                      </m:sSub>
                      <m:r>
                        <a:rPr lang="fr-BE" sz="2400" b="1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𝒑𝒂𝒓</m:t>
                          </m:r>
                        </m:sub>
                      </m:sSub>
                    </m:oMath>
                  </m:oMathPara>
                </a14:m>
                <a:endParaRPr lang="fr-BE" sz="2400" b="1" dirty="0"/>
              </a:p>
            </p:txBody>
          </p:sp>
        </mc:Choice>
        <mc:Fallback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D520CC2E-A170-4E30-A696-D4EEE9B7F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653" y="944697"/>
                <a:ext cx="1864115" cy="496674"/>
              </a:xfrm>
              <a:prstGeom prst="rect">
                <a:avLst/>
              </a:prstGeom>
              <a:blipFill>
                <a:blip r:embed="rId1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93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1F684A8-FD57-453A-BD25-9AC93D7E2BD2}"/>
              </a:ext>
            </a:extLst>
          </p:cNvPr>
          <p:cNvSpPr>
            <a:spLocks noChangeAspect="1"/>
          </p:cNvSpPr>
          <p:nvPr/>
        </p:nvSpPr>
        <p:spPr>
          <a:xfrm>
            <a:off x="182220" y="735863"/>
            <a:ext cx="1864115" cy="186411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fr-FR" sz="2000" b="1" dirty="0"/>
              <a:t>IDLE</a:t>
            </a:r>
            <a:endParaRPr lang="fr-FR" b="1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89AB2E2-4095-4D9D-9B72-C7B05F670BDA}"/>
              </a:ext>
            </a:extLst>
          </p:cNvPr>
          <p:cNvCxnSpPr>
            <a:cxnSpLocks noChangeAspect="1"/>
            <a:endCxn id="2" idx="1"/>
          </p:cNvCxnSpPr>
          <p:nvPr/>
        </p:nvCxnSpPr>
        <p:spPr>
          <a:xfrm>
            <a:off x="84002" y="601932"/>
            <a:ext cx="371208" cy="40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AEEAC3E-7BE2-4CB3-9E8E-7637DC948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0387" y="263690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10" b="1" i="1">
                          <a:latin typeface="Cambria Math" panose="02040503050406030204" pitchFamily="18" charset="0"/>
                        </a:rPr>
                        <m:t>𝒓𝒔𝒕</m:t>
                      </m:r>
                    </m:oMath>
                  </m:oMathPara>
                </a14:m>
                <a:endParaRPr lang="fr-BE" sz="2210" b="1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AEEAC3E-7BE2-4CB3-9E8E-7637DC948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7" y="263690"/>
                <a:ext cx="1225756" cy="432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52C2AF5C-B2B9-4C44-A15C-2FAB9F5FEFE9}"/>
              </a:ext>
            </a:extLst>
          </p:cNvPr>
          <p:cNvCxnSpPr>
            <a:cxnSpLocks noChangeAspect="1"/>
            <a:stCxn id="2" idx="7"/>
            <a:endCxn id="2" idx="0"/>
          </p:cNvCxnSpPr>
          <p:nvPr/>
        </p:nvCxnSpPr>
        <p:spPr>
          <a:xfrm rot="16200000" flipV="1">
            <a:off x="1307315" y="542828"/>
            <a:ext cx="272993" cy="659064"/>
          </a:xfrm>
          <a:prstGeom prst="curvedConnector3">
            <a:avLst>
              <a:gd name="adj1" fmla="val 1837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0B8D4A3-E1CE-4200-BDBD-87C45AB6FF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38457" y="61103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b="1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BE" sz="221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21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fr-BE" sz="2210" b="1" i="1">
                                  <a:latin typeface="Cambria Math" panose="02040503050406030204" pitchFamily="18" charset="0"/>
                                </a:rPr>
                                <m:t>𝒅𝒔𝒄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b="1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0B8D4A3-E1CE-4200-BDBD-87C45AB6F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57" y="61103"/>
                <a:ext cx="1225756" cy="432426"/>
              </a:xfrm>
              <a:prstGeom prst="rect">
                <a:avLst/>
              </a:prstGeom>
              <a:blipFill>
                <a:blip r:embed="rId3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E91BBC4-6852-4847-8DD4-A6F8B4067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046334" y="1667918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𝒅𝒔𝒄</m:t>
                          </m:r>
                        </m:sub>
                      </m:sSub>
                    </m:oMath>
                  </m:oMathPara>
                </a14:m>
                <a:endParaRPr lang="fr-BE" sz="2210" b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E91BBC4-6852-4847-8DD4-A6F8B406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334" y="1667918"/>
                <a:ext cx="1225756" cy="43242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BF45D093-CE92-4680-9C8D-8F860EA430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579" y="4180087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FINISHED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𝑑𝑠𝑐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BF45D093-CE92-4680-9C8D-8F860EA43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79" y="4180087"/>
                <a:ext cx="1864115" cy="186411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D9574D1-C183-42D3-8174-95A189446E13}"/>
              </a:ext>
            </a:extLst>
          </p:cNvPr>
          <p:cNvCxnSpPr>
            <a:cxnSpLocks noChangeAspect="1"/>
            <a:stCxn id="9" idx="0"/>
            <a:endCxn id="2" idx="4"/>
          </p:cNvCxnSpPr>
          <p:nvPr/>
        </p:nvCxnSpPr>
        <p:spPr>
          <a:xfrm flipH="1" flipV="1">
            <a:off x="1114279" y="2599979"/>
            <a:ext cx="23359" cy="1580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85AA6CA-356B-4C95-BD30-A3BA992DDA7D}"/>
              </a:ext>
            </a:extLst>
          </p:cNvPr>
          <p:cNvSpPr>
            <a:spLocks noChangeAspect="1"/>
          </p:cNvSpPr>
          <p:nvPr/>
        </p:nvSpPr>
        <p:spPr>
          <a:xfrm>
            <a:off x="12435385" y="4676084"/>
            <a:ext cx="1864115" cy="186411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fr-BE" b="1" dirty="0"/>
              <a:t>D</a:t>
            </a:r>
            <a:r>
              <a:rPr lang="fr-FR" b="1" dirty="0"/>
              <a:t>W_CONV_ADD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3DA231F8-1594-4333-B348-3DF969CC13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09667" y="725800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BE" sz="2000" b="1" dirty="0"/>
                  <a:t>L</a:t>
                </a:r>
                <a:r>
                  <a:rPr lang="fr-FR" sz="2000" b="1" dirty="0"/>
                  <a:t>OAD_FMINT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600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BE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600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BE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600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𝑆𝑡𝑜𝑟𝑒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𝑓𝑚𝑖𝑛𝑡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3DA231F8-1594-4333-B348-3DF969CC1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667" y="725800"/>
                <a:ext cx="1864115" cy="186411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>
            <a:extLst>
              <a:ext uri="{FF2B5EF4-FFF2-40B4-BE49-F238E27FC236}">
                <a16:creationId xmlns:a16="http://schemas.microsoft.com/office/drawing/2014/main" id="{CDC12927-EA2D-4164-841C-3818CDAC4393}"/>
              </a:ext>
            </a:extLst>
          </p:cNvPr>
          <p:cNvSpPr>
            <a:spLocks noChangeAspect="1"/>
          </p:cNvSpPr>
          <p:nvPr/>
        </p:nvSpPr>
        <p:spPr>
          <a:xfrm>
            <a:off x="12435306" y="1819976"/>
            <a:ext cx="1864115" cy="186411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fr-BE" sz="1900" b="1" dirty="0"/>
              <a:t>D</a:t>
            </a:r>
            <a:r>
              <a:rPr lang="fr-FR" sz="1900" b="1" dirty="0"/>
              <a:t>W_CONV_MUL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4A8FB9E9-096F-4941-8F64-68923100CB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77758" y="6584265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BE" sz="2000" b="1" dirty="0"/>
                  <a:t>L</a:t>
                </a:r>
                <a:r>
                  <a:rPr lang="fr-FR" sz="2000" b="1" dirty="0"/>
                  <a:t>OAD_K_PW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BE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BE" sz="1800" b="0" i="1" smtClean="0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fr-FR" sz="1800" dirty="0"/>
              </a:p>
            </p:txBody>
          </p:sp>
        </mc:Choice>
        <mc:Fallback xmlns=""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4A8FB9E9-096F-4941-8F64-68923100C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758" y="6584265"/>
                <a:ext cx="1864115" cy="186411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EC547463-4929-422A-A101-1C623B7F83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8725" y="735864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BE" b="1" dirty="0"/>
                  <a:t>LOAD_K_DW</a:t>
                </a:r>
                <a:endParaRPr lang="fr-FR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BE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𝑆𝑡𝑜𝑟𝑒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EC547463-4929-422A-A101-1C623B7F8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5" y="735864"/>
                <a:ext cx="1864115" cy="186411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D093B5FB-006F-409F-AC98-0C1D9AB0E9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2799" y="6584265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BE" b="1" dirty="0"/>
                  <a:t>PW_CONV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18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BE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1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D093B5FB-006F-409F-AC98-0C1D9AB0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799" y="6584265"/>
                <a:ext cx="1864115" cy="186411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CEFD950-A3D8-42B4-A7C0-FBEACB27F6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9214" y="6584267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BE" b="1" dirty="0"/>
                  <a:t>WRITE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BE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BE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18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𝑊𝑟𝑖𝑡𝑒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fr-FR" sz="1800" dirty="0"/>
                  <a:t> </a:t>
                </a:r>
              </a:p>
            </p:txBody>
          </p:sp>
        </mc:Choice>
        <mc:Fallback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CEFD950-A3D8-42B4-A7C0-FBEACB27F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14" y="6584267"/>
                <a:ext cx="1864115" cy="186411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FC50D08-8243-4538-B4B4-482CEC4F20CF}"/>
              </a:ext>
            </a:extLst>
          </p:cNvPr>
          <p:cNvCxnSpPr>
            <a:cxnSpLocks/>
            <a:stCxn id="14" idx="4"/>
            <a:endCxn id="20" idx="6"/>
          </p:cNvCxnSpPr>
          <p:nvPr/>
        </p:nvCxnSpPr>
        <p:spPr>
          <a:xfrm flipH="1">
            <a:off x="11641873" y="6540198"/>
            <a:ext cx="1725571" cy="976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CB3797F-13C4-429D-8613-08BEB818545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046336" y="1667921"/>
            <a:ext cx="24123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6A45999A-8122-4590-A6CE-73FC3EC7CC9A}"/>
              </a:ext>
            </a:extLst>
          </p:cNvPr>
          <p:cNvCxnSpPr>
            <a:stCxn id="22" idx="7"/>
            <a:endCxn id="22" idx="1"/>
          </p:cNvCxnSpPr>
          <p:nvPr/>
        </p:nvCxnSpPr>
        <p:spPr>
          <a:xfrm rot="16200000" flipV="1">
            <a:off x="5390782" y="349791"/>
            <a:ext cx="12700" cy="1318129"/>
          </a:xfrm>
          <a:prstGeom prst="curvedConnector3">
            <a:avLst>
              <a:gd name="adj1" fmla="val 394955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E04CC13-5B69-43EC-97A9-91A23BDB4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272092" y="54952"/>
                <a:ext cx="4469695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𝑘𝑦</m:t>
                          </m:r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𝑝𝑎𝑟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E04CC13-5B69-43EC-97A9-91A23BDB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92" y="54952"/>
                <a:ext cx="4469695" cy="459678"/>
              </a:xfrm>
              <a:prstGeom prst="rect">
                <a:avLst/>
              </a:prstGeom>
              <a:blipFill>
                <a:blip r:embed="rId1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1A82A37-3C07-4FE0-8AE8-E7739C4726F5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6322838" y="1657856"/>
            <a:ext cx="2686828" cy="10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417C383-A4C2-4214-BB1B-AD843C09D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242532" y="1752095"/>
                <a:ext cx="2226156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fr-BE" sz="2210" b="1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𝒌𝒙</m:t>
                          </m:r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BE" sz="221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fr-BE" sz="2210" b="1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𝒌𝒚</m:t>
                          </m:r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fr-BE" sz="221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fr-BE" sz="2210" b="1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𝒌𝒇</m:t>
                          </m:r>
                        </m:sub>
                      </m:sSub>
                    </m:oMath>
                  </m:oMathPara>
                </a14:m>
                <a:endParaRPr lang="fr-BE" sz="2210" b="1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417C383-A4C2-4214-BB1B-AD843C09D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532" y="1752095"/>
                <a:ext cx="2226156" cy="1166730"/>
              </a:xfrm>
              <a:prstGeom prst="rect">
                <a:avLst/>
              </a:prstGeom>
              <a:blipFill>
                <a:blip r:embed="rId12"/>
                <a:stretch>
                  <a:fillRect b="-364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23D70C81-2E39-4DB0-B422-8C6028B489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945909" y="542696"/>
                <a:ext cx="2226156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21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BE" sz="221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fr-BE" sz="221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BE" sz="221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21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21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BE" sz="221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21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fr-BE" sz="221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fr-BE" sz="221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21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23D70C81-2E39-4DB0-B422-8C6028B48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909" y="542696"/>
                <a:ext cx="2226156" cy="1166730"/>
              </a:xfrm>
              <a:prstGeom prst="rect">
                <a:avLst/>
              </a:prstGeom>
              <a:blipFill>
                <a:blip r:embed="rId13"/>
                <a:stretch>
                  <a:fillRect b="-366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198C7E66-192D-421C-879E-F14F92CF3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42960" y="793709"/>
                <a:ext cx="2795432" cy="826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FR" sz="2210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21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198C7E66-192D-421C-879E-F14F92CF3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960" y="793709"/>
                <a:ext cx="2795432" cy="826637"/>
              </a:xfrm>
              <a:prstGeom prst="rect">
                <a:avLst/>
              </a:prstGeom>
              <a:blipFill>
                <a:blip r:embed="rId1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B36D320-079E-490E-9B34-9C3D87C4A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62592" y="0"/>
                <a:ext cx="4884273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𝑘𝑦</m:t>
                          </m:r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𝑝𝑎𝑟</m:t>
                          </m:r>
                        </m:sub>
                      </m:sSub>
                    </m:oMath>
                  </m:oMathPara>
                </a14:m>
                <a:endParaRPr lang="fr-BE" sz="221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B36D320-079E-490E-9B34-9C3D87C4A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592" y="0"/>
                <a:ext cx="4884273" cy="459678"/>
              </a:xfrm>
              <a:prstGeom prst="rect">
                <a:avLst/>
              </a:prstGeom>
              <a:blipFill>
                <a:blip r:embed="rId1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 : en arc 52">
            <a:extLst>
              <a:ext uri="{FF2B5EF4-FFF2-40B4-BE49-F238E27FC236}">
                <a16:creationId xmlns:a16="http://schemas.microsoft.com/office/drawing/2014/main" id="{73D6821B-16B7-4038-8E10-8D0A50464D49}"/>
              </a:ext>
            </a:extLst>
          </p:cNvPr>
          <p:cNvCxnSpPr>
            <a:cxnSpLocks/>
            <a:stCxn id="16" idx="7"/>
            <a:endCxn id="16" idx="1"/>
          </p:cNvCxnSpPr>
          <p:nvPr/>
        </p:nvCxnSpPr>
        <p:spPr>
          <a:xfrm rot="16200000" flipV="1">
            <a:off x="9941724" y="339727"/>
            <a:ext cx="12700" cy="1318129"/>
          </a:xfrm>
          <a:prstGeom prst="curvedConnector3">
            <a:avLst>
              <a:gd name="adj1" fmla="val 394955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5C52B041-AB01-42BB-A4F0-C61AEDCBC53E}"/>
              </a:ext>
            </a:extLst>
          </p:cNvPr>
          <p:cNvCxnSpPr>
            <a:cxnSpLocks/>
            <a:stCxn id="16" idx="6"/>
            <a:endCxn id="18" idx="1"/>
          </p:cNvCxnSpPr>
          <p:nvPr/>
        </p:nvCxnSpPr>
        <p:spPr>
          <a:xfrm>
            <a:off x="10873782" y="1657858"/>
            <a:ext cx="1834516" cy="435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9A38F6B1-7E7E-405B-ACB8-2B9AB81DB397}"/>
              </a:ext>
            </a:extLst>
          </p:cNvPr>
          <p:cNvCxnSpPr>
            <a:cxnSpLocks/>
            <a:stCxn id="18" idx="4"/>
            <a:endCxn id="14" idx="0"/>
          </p:cNvCxnSpPr>
          <p:nvPr/>
        </p:nvCxnSpPr>
        <p:spPr>
          <a:xfrm>
            <a:off x="13367363" y="3684089"/>
            <a:ext cx="80" cy="991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E6768E70-5970-44B8-BF0C-A8D3F543F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82717" y="692512"/>
                <a:ext cx="2226156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𝒊𝒏𝒕</m:t>
                          </m:r>
                        </m:e>
                        <m:sub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fr-BE" sz="2210" b="1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𝒌𝒙</m:t>
                          </m:r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BE" sz="221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𝒊𝒏𝒕</m:t>
                          </m:r>
                        </m:e>
                        <m:sub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fr-BE" sz="2210" b="1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𝒌𝒚</m:t>
                          </m:r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fr-BE" sz="221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𝒊𝒏𝒕</m:t>
                          </m:r>
                        </m:e>
                        <m:sub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fr-BE" sz="2210" b="1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BE" sz="2210" b="1" i="1">
                              <a:latin typeface="Cambria Math" panose="02040503050406030204" pitchFamily="18" charset="0"/>
                            </a:rPr>
                            <m:t>𝒌𝒇</m:t>
                          </m:r>
                        </m:sub>
                      </m:sSub>
                    </m:oMath>
                  </m:oMathPara>
                </a14:m>
                <a:endParaRPr lang="fr-BE" sz="2210" b="1" dirty="0"/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E6768E70-5970-44B8-BF0C-A8D3F543F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717" y="692512"/>
                <a:ext cx="2226156" cy="1166730"/>
              </a:xfrm>
              <a:prstGeom prst="rect">
                <a:avLst/>
              </a:prstGeom>
              <a:blipFill>
                <a:blip r:embed="rId16"/>
                <a:stretch>
                  <a:fillRect b="-418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63FE8AA0-C9DA-4F66-A54D-227EA389463E}"/>
              </a:ext>
            </a:extLst>
          </p:cNvPr>
          <p:cNvCxnSpPr>
            <a:cxnSpLocks/>
            <a:stCxn id="20" idx="2"/>
            <a:endCxn id="24" idx="6"/>
          </p:cNvCxnSpPr>
          <p:nvPr/>
        </p:nvCxnSpPr>
        <p:spPr>
          <a:xfrm flipH="1">
            <a:off x="8146912" y="7516322"/>
            <a:ext cx="16308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F8225A16-E2CD-447F-846B-4ED868C6153F}"/>
              </a:ext>
            </a:extLst>
          </p:cNvPr>
          <p:cNvCxnSpPr>
            <a:cxnSpLocks/>
            <a:stCxn id="24" idx="2"/>
            <a:endCxn id="27" idx="6"/>
          </p:cNvCxnSpPr>
          <p:nvPr/>
        </p:nvCxnSpPr>
        <p:spPr>
          <a:xfrm flipH="1">
            <a:off x="4523327" y="7516324"/>
            <a:ext cx="17594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2BAA083F-67D4-4C42-A7A2-A0D643290DAA}"/>
              </a:ext>
            </a:extLst>
          </p:cNvPr>
          <p:cNvCxnSpPr>
            <a:cxnSpLocks/>
            <a:stCxn id="27" idx="2"/>
            <a:endCxn id="9" idx="4"/>
          </p:cNvCxnSpPr>
          <p:nvPr/>
        </p:nvCxnSpPr>
        <p:spPr>
          <a:xfrm flipH="1" flipV="1">
            <a:off x="1137636" y="6044201"/>
            <a:ext cx="1521576" cy="1472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 : en arc 85">
            <a:extLst>
              <a:ext uri="{FF2B5EF4-FFF2-40B4-BE49-F238E27FC236}">
                <a16:creationId xmlns:a16="http://schemas.microsoft.com/office/drawing/2014/main" id="{CBEFA765-D4A6-47B8-9BE7-2CF83EFD0CAB}"/>
              </a:ext>
            </a:extLst>
          </p:cNvPr>
          <p:cNvCxnSpPr>
            <a:stCxn id="27" idx="0"/>
            <a:endCxn id="16" idx="4"/>
          </p:cNvCxnSpPr>
          <p:nvPr/>
        </p:nvCxnSpPr>
        <p:spPr>
          <a:xfrm rot="5400000" flipH="1" flipV="1">
            <a:off x="4769321" y="1411863"/>
            <a:ext cx="3994352" cy="6350454"/>
          </a:xfrm>
          <a:prstGeom prst="curvedConnector3">
            <a:avLst>
              <a:gd name="adj1" fmla="val 709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 : en arc 92">
            <a:extLst>
              <a:ext uri="{FF2B5EF4-FFF2-40B4-BE49-F238E27FC236}">
                <a16:creationId xmlns:a16="http://schemas.microsoft.com/office/drawing/2014/main" id="{086290D1-1DB1-45BD-8C25-68405461D7D4}"/>
              </a:ext>
            </a:extLst>
          </p:cNvPr>
          <p:cNvCxnSpPr>
            <a:cxnSpLocks/>
            <a:stCxn id="27" idx="4"/>
            <a:endCxn id="20" idx="5"/>
          </p:cNvCxnSpPr>
          <p:nvPr/>
        </p:nvCxnSpPr>
        <p:spPr>
          <a:xfrm rot="5400000" flipH="1" flipV="1">
            <a:off x="7343577" y="4423079"/>
            <a:ext cx="272994" cy="7777608"/>
          </a:xfrm>
          <a:prstGeom prst="curvedConnector3">
            <a:avLst>
              <a:gd name="adj1" fmla="val -20077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 : en arc 96">
            <a:extLst>
              <a:ext uri="{FF2B5EF4-FFF2-40B4-BE49-F238E27FC236}">
                <a16:creationId xmlns:a16="http://schemas.microsoft.com/office/drawing/2014/main" id="{6527A924-E115-46A8-8A12-20E68F92A8DE}"/>
              </a:ext>
            </a:extLst>
          </p:cNvPr>
          <p:cNvCxnSpPr>
            <a:stCxn id="20" idx="7"/>
            <a:endCxn id="20" idx="1"/>
          </p:cNvCxnSpPr>
          <p:nvPr/>
        </p:nvCxnSpPr>
        <p:spPr>
          <a:xfrm rot="16200000" flipV="1">
            <a:off x="10709815" y="6198194"/>
            <a:ext cx="12700" cy="1318129"/>
          </a:xfrm>
          <a:prstGeom prst="curvedConnector3">
            <a:avLst>
              <a:gd name="adj1" fmla="val 4730260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CFA50B63-27A6-4EAE-83F7-41F1330E4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679847" y="5440315"/>
                <a:ext cx="2226156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sz="221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fr-BE" sz="221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𝒐𝒙</m:t>
                          </m:r>
                          <m: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sz="221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fr-BE" sz="221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𝒐𝒚</m:t>
                          </m:r>
                          <m: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fr-BE" sz="221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sz="221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fr-BE" sz="221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BE" sz="221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</m:sub>
                      </m:sSub>
                    </m:oMath>
                  </m:oMathPara>
                </a14:m>
                <a:endParaRPr lang="fr-BE" sz="221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CFA50B63-27A6-4EAE-83F7-41F1330E4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47" y="5440315"/>
                <a:ext cx="2226156" cy="120776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CBBC6DD3-0D95-46BD-A34D-88168887D521}"/>
                  </a:ext>
                </a:extLst>
              </p:cNvPr>
              <p:cNvSpPr txBox="1"/>
              <p:nvPr/>
            </p:nvSpPr>
            <p:spPr>
              <a:xfrm>
                <a:off x="6548016" y="9047668"/>
                <a:ext cx="1864115" cy="496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fr-B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fr-BE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B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CBBC6DD3-0D95-46BD-A34D-88168887D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16" y="9047668"/>
                <a:ext cx="1864115" cy="496674"/>
              </a:xfrm>
              <a:prstGeom prst="rect">
                <a:avLst/>
              </a:prstGeom>
              <a:blipFill>
                <a:blip r:embed="rId18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AE823E06-C338-4D3A-87A1-50D89D6A9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977903" y="4046720"/>
                <a:ext cx="4612383" cy="1937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21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sz="221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sz="221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fr-BE" sz="221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𝒐𝒙</m:t>
                          </m:r>
                          <m: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sz="221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fr-BE" sz="221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𝒐𝒚</m:t>
                          </m:r>
                          <m: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fr-BE" sz="221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fr-BE" sz="2210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sz="221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fr-BE" sz="221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BE" sz="221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</m:sub>
                      </m:sSub>
                    </m:oMath>
                  </m:oMathPara>
                </a14:m>
                <a:endParaRPr lang="fr-BE" sz="2210" b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21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221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221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BE" sz="221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BE" sz="221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  <m:r>
                        <a:rPr lang="fr-BE" sz="221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BE" sz="221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BE" sz="221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21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21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AE823E06-C338-4D3A-87A1-50D89D6A9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03" y="4046720"/>
                <a:ext cx="4612383" cy="1937197"/>
              </a:xfrm>
              <a:prstGeom prst="rect">
                <a:avLst/>
              </a:prstGeom>
              <a:blipFill>
                <a:blip r:embed="rId19"/>
                <a:stretch>
                  <a:fillRect b="-157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312EAA10-2AB3-4602-811B-3FEBDF0981FF}"/>
                  </a:ext>
                </a:extLst>
              </p:cNvPr>
              <p:cNvSpPr txBox="1"/>
              <p:nvPr/>
            </p:nvSpPr>
            <p:spPr>
              <a:xfrm>
                <a:off x="9777756" y="5761421"/>
                <a:ext cx="1864115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𝒏𝒑</m:t>
                      </m:r>
                      <m:r>
                        <a:rPr lang="fr-BE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BE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𝒏𝒑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312EAA10-2AB3-4602-811B-3FEBDF09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756" y="5761421"/>
                <a:ext cx="1864115" cy="490199"/>
              </a:xfrm>
              <a:prstGeom prst="rect">
                <a:avLst/>
              </a:prstGeom>
              <a:blipFill>
                <a:blip r:embed="rId20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D504AA5B-9346-43F9-9033-D16D1B5C8AB7}"/>
                  </a:ext>
                </a:extLst>
              </p:cNvPr>
              <p:cNvSpPr txBox="1"/>
              <p:nvPr/>
            </p:nvSpPr>
            <p:spPr>
              <a:xfrm>
                <a:off x="8083959" y="6973973"/>
                <a:ext cx="1864115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𝒏𝒑</m:t>
                      </m:r>
                      <m:r>
                        <a:rPr lang="fr-BE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B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𝒏𝒑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D504AA5B-9346-43F9-9033-D16D1B5C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959" y="6973973"/>
                <a:ext cx="1864115" cy="490199"/>
              </a:xfrm>
              <a:prstGeom prst="rect">
                <a:avLst/>
              </a:prstGeom>
              <a:blipFill>
                <a:blip r:embed="rId21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2B6B5FAD-3CC5-4782-87F6-0B9C60A58561}"/>
                  </a:ext>
                </a:extLst>
              </p:cNvPr>
              <p:cNvSpPr txBox="1"/>
              <p:nvPr/>
            </p:nvSpPr>
            <p:spPr>
              <a:xfrm>
                <a:off x="12313016" y="6931411"/>
                <a:ext cx="1512026" cy="860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2B6B5FAD-3CC5-4782-87F6-0B9C60A58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016" y="6931411"/>
                <a:ext cx="1512026" cy="860620"/>
              </a:xfrm>
              <a:prstGeom prst="rect">
                <a:avLst/>
              </a:prstGeom>
              <a:blipFill>
                <a:blip r:embed="rId22"/>
                <a:stretch>
                  <a:fillRect b="-56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33D954A-146F-4D36-8837-4848FEA44130}"/>
                  </a:ext>
                </a:extLst>
              </p:cNvPr>
              <p:cNvSpPr txBox="1"/>
              <p:nvPr/>
            </p:nvSpPr>
            <p:spPr>
              <a:xfrm>
                <a:off x="7670314" y="7694021"/>
                <a:ext cx="26914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fr-B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𝑓𝑚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fr-BE" sz="2400" b="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33D954A-146F-4D36-8837-4848FEA44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314" y="7694021"/>
                <a:ext cx="2691403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9318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</TotalTime>
  <Words>512</Words>
  <Application>Microsoft Office PowerPoint</Application>
  <PresentationFormat>Personnalisé</PresentationFormat>
  <Paragraphs>160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45</cp:revision>
  <dcterms:created xsi:type="dcterms:W3CDTF">2020-08-10T16:07:51Z</dcterms:created>
  <dcterms:modified xsi:type="dcterms:W3CDTF">2020-08-16T15:48:53Z</dcterms:modified>
</cp:coreProperties>
</file>