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E8B51-E4B8-4329-A6A4-C00758607E08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FE688-000A-4AFD-A7C9-368FD126BB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354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FE688-000A-4AFD-A7C9-368FD126BBD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675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EC485-3521-4F88-9DC6-2835CB19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BEDF6A-9A74-4627-AECF-6F6B2BF5D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55F6E-D71B-4BFA-A66D-97A28FA5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EB1196-9126-482F-9ECA-00B0484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E3EA69-E7B4-4A61-B483-B3370B5A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456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EA87E-6C03-4B7B-9468-6A95F246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EF1210-0CB8-4260-B8B8-C84A9F3E6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82DA8-A008-4D0E-BD59-C9E0846B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598D7-463C-487D-889E-997A68D5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88D7C-D818-42FA-A8BB-1914367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94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E3FDE7-0FAB-4804-A7C3-F1A8D3D39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2A050B-FF2E-4E58-8E16-54F169704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CECD0-6D6C-44B7-9676-90A1094C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FB294-7A1E-4DE3-8C5C-BF726D87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2A625-169F-4064-8F1F-3A6E1F4A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933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61BBC-3C38-4993-898A-900CC5A3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E42B3A-C716-4A13-AA74-D323751B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F0B76-41DD-48DA-A10D-1E18EDF2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B51F1-F348-466C-887F-5DDDE117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8D6A0D-A5D3-4D24-BB02-AA41F9E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9B86A-8548-4189-88BD-35C22739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5EF56-5C94-4588-86E4-E051B9EE3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D0401F-0CB4-4603-BE20-BE161DEF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1562E1-D7C6-422D-BE71-754D0295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F9FAF-8E81-470A-ABC6-00D8D00D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25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1D37A-7214-4B6D-9FD3-C135D58E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6E66B8-A76B-44C8-B7C5-0098C51F0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401E60-4D62-4C17-B080-328FD607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E6D39D-D979-410C-803E-26318728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588C49-0F9A-45D9-8CA9-E8451F2B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3B87E6-A8DB-4E89-B353-02AF3987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315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EE449-F6B5-461C-8187-9E4A2CCC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9963F2-4889-4D33-9F2B-5BF2E1BA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0B7EB2-E8DF-4645-9CE5-56A168B02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D4D096-2D25-45E6-B4E8-2DF1E76EF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07D5B6-33B6-4B78-9660-D62395A8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031F54-20BC-471E-8403-1AA541EF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7FE358-D376-41EA-9B1B-E18E0DD4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E3D389-F53D-44BB-8CD7-4024AE7A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24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550A9-059C-4369-B235-8E07F081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8DF4C6-DA62-4855-AD44-871F7334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B7BED7-C1E4-4C5A-8082-D6DF14D1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889741-BFD2-4819-B61F-C42E9E1D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633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6E8070-C86D-4BDF-A2B8-C9086F7A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208F7F-1F34-43C7-BDD6-6933D51D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CD8914-7678-4F39-84EB-E85E5285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858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E4A7B-BDB2-4333-8D61-0D30475B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6DD8D7-2D1E-4BEA-B6F8-B9FD0822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20722B-1D82-4C41-9114-3954C036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64BBA6-EC28-4B8A-A5A3-772F5A8D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0367EF-FA95-4870-AA5F-A1F31FDD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3B506-211B-4B5F-BDAB-C007BCF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671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4A6CD-D8CB-4193-B254-70BD8147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2BEB1-3849-42A5-8FE1-1AB3969A0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D511C-1BDA-4D42-8593-26F12F511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16FD7-923E-41E2-823C-67B80044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003FDE-1511-4746-BCDA-56494D84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1AD28D-E98E-4D61-B206-9B9BDA20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039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2A3A76-9C69-4D8E-BE59-C5F1DBB3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65326E-E918-4B2D-A560-BF8C26F97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1EF283-642B-47C0-9E4B-C5C05F8FE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282D-D120-44D2-A9B1-02B620280613}" type="datetimeFigureOut">
              <a:rPr lang="fr-BE" smtClean="0"/>
              <a:t>16-08-20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F87A9C-F715-42BA-B30D-BC8318A90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9C99B-F500-4DA5-8CDE-FDA68B0F4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8458-07E6-4558-BD94-C7FAFBDDF74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24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385677-846C-403B-BFED-4AF03E0DEEB6}"/>
                  </a:ext>
                </a:extLst>
              </p:cNvPr>
              <p:cNvSpPr/>
              <p:nvPr/>
            </p:nvSpPr>
            <p:spPr>
              <a:xfrm>
                <a:off x="4360415" y="2132862"/>
                <a:ext cx="3471169" cy="197084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𝐹𝑀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𝑇𝑖𝑙𝑒</m:t>
                      </m:r>
                    </m:oMath>
                  </m:oMathPara>
                </a14:m>
                <a:endParaRPr lang="fr-BE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385677-846C-403B-BFED-4AF03E0DE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415" y="2132862"/>
                <a:ext cx="3471169" cy="1970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DCFF4F-0EE4-4F08-AFCC-DCA222DE3FF9}"/>
              </a:ext>
            </a:extLst>
          </p:cNvPr>
          <p:cNvSpPr/>
          <p:nvPr/>
        </p:nvSpPr>
        <p:spPr>
          <a:xfrm>
            <a:off x="720568" y="5555"/>
            <a:ext cx="3471169" cy="197084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D2766E-9C2E-4586-8409-8D94BCD56981}"/>
              </a:ext>
            </a:extLst>
          </p:cNvPr>
          <p:cNvSpPr/>
          <p:nvPr/>
        </p:nvSpPr>
        <p:spPr>
          <a:xfrm>
            <a:off x="711692" y="2132862"/>
            <a:ext cx="3471169" cy="197084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F9FB-4B72-41C5-83D2-E1D283007FDC}"/>
              </a:ext>
            </a:extLst>
          </p:cNvPr>
          <p:cNvSpPr/>
          <p:nvPr/>
        </p:nvSpPr>
        <p:spPr>
          <a:xfrm>
            <a:off x="711691" y="4281258"/>
            <a:ext cx="3471169" cy="197084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8284D-A442-4CB1-AD97-4114991F3360}"/>
              </a:ext>
            </a:extLst>
          </p:cNvPr>
          <p:cNvSpPr/>
          <p:nvPr/>
        </p:nvSpPr>
        <p:spPr>
          <a:xfrm>
            <a:off x="4360414" y="4281258"/>
            <a:ext cx="3471169" cy="197084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94E847-1188-48AB-BFBA-65F283F9E759}"/>
              </a:ext>
            </a:extLst>
          </p:cNvPr>
          <p:cNvSpPr/>
          <p:nvPr/>
        </p:nvSpPr>
        <p:spPr>
          <a:xfrm>
            <a:off x="4369292" y="-24412"/>
            <a:ext cx="3471169" cy="197084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834559-B361-4397-95D3-0D22534BF6C1}"/>
              </a:ext>
            </a:extLst>
          </p:cNvPr>
          <p:cNvSpPr/>
          <p:nvPr/>
        </p:nvSpPr>
        <p:spPr>
          <a:xfrm>
            <a:off x="8026894" y="-15534"/>
            <a:ext cx="3471169" cy="197084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A8419A-44D1-419F-B37D-AC4C8317E794}"/>
              </a:ext>
            </a:extLst>
          </p:cNvPr>
          <p:cNvSpPr/>
          <p:nvPr/>
        </p:nvSpPr>
        <p:spPr>
          <a:xfrm>
            <a:off x="8009138" y="2132862"/>
            <a:ext cx="3471169" cy="197084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531F5-F61B-4852-89C8-17BABEF25160}"/>
              </a:ext>
            </a:extLst>
          </p:cNvPr>
          <p:cNvSpPr/>
          <p:nvPr/>
        </p:nvSpPr>
        <p:spPr>
          <a:xfrm>
            <a:off x="8009140" y="4281258"/>
            <a:ext cx="3471169" cy="197084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0B689A-7C0D-4388-B7B3-C77C56ABFF36}"/>
              </a:ext>
            </a:extLst>
          </p:cNvPr>
          <p:cNvSpPr/>
          <p:nvPr/>
        </p:nvSpPr>
        <p:spPr>
          <a:xfrm>
            <a:off x="705775" y="11097"/>
            <a:ext cx="380262" cy="197972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FB96AD-BDD5-438A-AF6D-2EBDBDDD76B2}"/>
              </a:ext>
            </a:extLst>
          </p:cNvPr>
          <p:cNvSpPr/>
          <p:nvPr/>
        </p:nvSpPr>
        <p:spPr>
          <a:xfrm rot="5400000">
            <a:off x="2266021" y="-1548777"/>
            <a:ext cx="380262" cy="34889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B5B4A0-52A0-4E57-8E7F-E5CB1504DFEC}"/>
              </a:ext>
            </a:extLst>
          </p:cNvPr>
          <p:cNvSpPr/>
          <p:nvPr/>
        </p:nvSpPr>
        <p:spPr>
          <a:xfrm>
            <a:off x="711690" y="2132862"/>
            <a:ext cx="380262" cy="198490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16D1D8-7201-4C45-988C-8CCED3B18DC0}"/>
              </a:ext>
            </a:extLst>
          </p:cNvPr>
          <p:cNvSpPr/>
          <p:nvPr/>
        </p:nvSpPr>
        <p:spPr>
          <a:xfrm rot="5400000">
            <a:off x="5905867" y="-1578744"/>
            <a:ext cx="380262" cy="34889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59D4DC-0EDA-4957-8E71-484FEF282EC0}"/>
              </a:ext>
            </a:extLst>
          </p:cNvPr>
          <p:cNvSpPr/>
          <p:nvPr/>
        </p:nvSpPr>
        <p:spPr>
          <a:xfrm rot="5400000">
            <a:off x="2267501" y="4334152"/>
            <a:ext cx="380262" cy="34889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C64EA5-8FF9-4BD3-AE54-34841F9FBCA8}"/>
              </a:ext>
            </a:extLst>
          </p:cNvPr>
          <p:cNvSpPr/>
          <p:nvPr/>
        </p:nvSpPr>
        <p:spPr>
          <a:xfrm rot="5400000">
            <a:off x="5896989" y="4341920"/>
            <a:ext cx="380262" cy="34889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67CCEE-BD90-4551-BCA5-949EDEEE55DB}"/>
              </a:ext>
            </a:extLst>
          </p:cNvPr>
          <p:cNvSpPr/>
          <p:nvPr/>
        </p:nvSpPr>
        <p:spPr>
          <a:xfrm rot="5400000">
            <a:off x="9544237" y="4341921"/>
            <a:ext cx="380262" cy="34889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EA8D2D-3AB7-4D03-9604-04DC9678DC06}"/>
              </a:ext>
            </a:extLst>
          </p:cNvPr>
          <p:cNvSpPr/>
          <p:nvPr/>
        </p:nvSpPr>
        <p:spPr>
          <a:xfrm>
            <a:off x="692456" y="4274228"/>
            <a:ext cx="380262" cy="198490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BEFE41-6ECD-4A76-A01A-3E00580D062E}"/>
              </a:ext>
            </a:extLst>
          </p:cNvPr>
          <p:cNvSpPr/>
          <p:nvPr/>
        </p:nvSpPr>
        <p:spPr>
          <a:xfrm>
            <a:off x="11117064" y="4274227"/>
            <a:ext cx="380262" cy="198490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1420C9-B31B-49F6-B25B-1A2C4B6A4A4B}"/>
              </a:ext>
            </a:extLst>
          </p:cNvPr>
          <p:cNvSpPr/>
          <p:nvPr/>
        </p:nvSpPr>
        <p:spPr>
          <a:xfrm>
            <a:off x="11114844" y="2132862"/>
            <a:ext cx="380262" cy="198490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D13234-4540-41CA-AB26-50CBD8F76933}"/>
              </a:ext>
            </a:extLst>
          </p:cNvPr>
          <p:cNvSpPr/>
          <p:nvPr/>
        </p:nvSpPr>
        <p:spPr>
          <a:xfrm>
            <a:off x="11135557" y="-15534"/>
            <a:ext cx="380262" cy="198490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3D3A28-9442-49BF-BF21-A7E38F61EC7D}"/>
              </a:ext>
            </a:extLst>
          </p:cNvPr>
          <p:cNvSpPr/>
          <p:nvPr/>
        </p:nvSpPr>
        <p:spPr>
          <a:xfrm rot="5400000">
            <a:off x="9578262" y="-1587253"/>
            <a:ext cx="380262" cy="34889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64FA8C2-C2C0-4528-B5EB-F0E8432C4F95}"/>
              </a:ext>
            </a:extLst>
          </p:cNvPr>
          <p:cNvSpPr/>
          <p:nvPr/>
        </p:nvSpPr>
        <p:spPr>
          <a:xfrm>
            <a:off x="932671" y="2463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C728FB8-4A67-4D7C-9095-4F331A44580F}"/>
              </a:ext>
            </a:extLst>
          </p:cNvPr>
          <p:cNvSpPr/>
          <p:nvPr/>
        </p:nvSpPr>
        <p:spPr>
          <a:xfrm>
            <a:off x="4232718" y="2127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DEF6AB8-E23B-43F8-A69C-9895DCEC6FB1}"/>
              </a:ext>
            </a:extLst>
          </p:cNvPr>
          <p:cNvSpPr/>
          <p:nvPr/>
        </p:nvSpPr>
        <p:spPr>
          <a:xfrm>
            <a:off x="932671" y="19978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B1657B9-5EBA-4E58-801B-FE2414B4F741}"/>
              </a:ext>
            </a:extLst>
          </p:cNvPr>
          <p:cNvSpPr/>
          <p:nvPr/>
        </p:nvSpPr>
        <p:spPr>
          <a:xfrm>
            <a:off x="906037" y="4161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833DAC7-0601-4635-B58E-82FC0E830D21}"/>
              </a:ext>
            </a:extLst>
          </p:cNvPr>
          <p:cNvSpPr/>
          <p:nvPr/>
        </p:nvSpPr>
        <p:spPr>
          <a:xfrm>
            <a:off x="4229249" y="19908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37EA3D-CEAA-4661-AAB1-7540E7B85012}"/>
              </a:ext>
            </a:extLst>
          </p:cNvPr>
          <p:cNvSpPr/>
          <p:nvPr/>
        </p:nvSpPr>
        <p:spPr>
          <a:xfrm>
            <a:off x="4241090" y="4161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421900-1A57-4BEB-8236-267985651B13}"/>
              </a:ext>
            </a:extLst>
          </p:cNvPr>
          <p:cNvSpPr/>
          <p:nvPr/>
        </p:nvSpPr>
        <p:spPr>
          <a:xfrm>
            <a:off x="7878493" y="2127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EB0B5EE-71DB-4EE6-991E-22F86B16E48A}"/>
              </a:ext>
            </a:extLst>
          </p:cNvPr>
          <p:cNvSpPr/>
          <p:nvPr/>
        </p:nvSpPr>
        <p:spPr>
          <a:xfrm>
            <a:off x="7878493" y="200529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D962A9A-5C41-41F1-A958-8E556D5122D1}"/>
              </a:ext>
            </a:extLst>
          </p:cNvPr>
          <p:cNvSpPr/>
          <p:nvPr/>
        </p:nvSpPr>
        <p:spPr>
          <a:xfrm>
            <a:off x="7870057" y="41651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76C5FA9-2E6D-4D6B-B62C-30816FEFCE75}"/>
              </a:ext>
            </a:extLst>
          </p:cNvPr>
          <p:cNvSpPr/>
          <p:nvPr/>
        </p:nvSpPr>
        <p:spPr>
          <a:xfrm>
            <a:off x="692456" y="646438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CD4886-8C82-4D40-B270-53CA4F1574C3}"/>
              </a:ext>
            </a:extLst>
          </p:cNvPr>
          <p:cNvSpPr txBox="1"/>
          <p:nvPr/>
        </p:nvSpPr>
        <p:spPr>
          <a:xfrm>
            <a:off x="1052456" y="6342784"/>
            <a:ext cx="255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: </a:t>
            </a:r>
            <a:r>
              <a:rPr lang="fr-FR" sz="2400" dirty="0">
                <a:solidFill>
                  <a:schemeClr val="accent1"/>
                </a:solidFill>
              </a:rPr>
              <a:t>pixel of </a:t>
            </a:r>
            <a:r>
              <a:rPr lang="fr-FR" sz="2400" dirty="0" err="1">
                <a:solidFill>
                  <a:schemeClr val="accent1"/>
                </a:solidFill>
              </a:rPr>
              <a:t>reference</a:t>
            </a:r>
            <a:endParaRPr lang="fr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87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Grand écran</PresentationFormat>
  <Paragraphs>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5</cp:revision>
  <dcterms:created xsi:type="dcterms:W3CDTF">2020-08-08T18:17:32Z</dcterms:created>
  <dcterms:modified xsi:type="dcterms:W3CDTF">2020-08-16T14:36:56Z</dcterms:modified>
</cp:coreProperties>
</file>