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C291F-BC67-4EE9-ABC0-ECA3A4FEC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393B28-5A9B-43C8-8A11-A41ACE7A6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1A89B-300E-4069-AE08-432D68E1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E9794-04B9-4C99-A041-03931EB4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9D96D-6E5D-446B-B2BC-5E60C4E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49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18FDC-4C17-4C1D-B6C9-A4614E2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A9F8A6-2D14-41B6-A71D-4382F383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796BF-751C-49F6-837C-04FFB66D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7721A-CFB6-4147-BBD2-6038909D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8C26B-2D99-438A-BA0E-26794A2A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27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116B3C-7C3B-4876-A13C-C38233BB9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A67066-83AE-4720-B360-3F65DF75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779CF-F9FF-42AE-883C-3078CFA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F4684-459E-4E1F-9EB1-168E3F63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A9956-0287-4E98-8475-4E48DB0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7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A3C0A-CCC0-4BDF-9F32-A3F237F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5DB155-6FA6-4F7C-8EA3-DF306003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D5459-D15E-44C8-AADF-DE3DE7E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08900-3FF4-4437-A6BE-A8FE00A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C37B9-F440-4A3B-BC04-0F60714C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64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3C064-9F1C-47DA-844B-42B8368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FCC874-D954-4F49-84E7-55C638EC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2B0E7-C824-45FE-82C5-C033725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436CE9-E209-4DFF-B40B-9ECF4834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517E7-1813-4F46-AC4D-68966C3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53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FF296-1179-42B9-9DCB-B45CBAAD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FD2F5-9E4C-4FE4-94A7-3D3BA65F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F4CFFB-6D59-4199-8A52-98722AE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BEE602-7F79-437C-874E-35A5893E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1BD26-CD80-4EC6-A116-F9585D3B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4A5F9-AF60-465A-BD43-527059F0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28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EF04B-7013-454C-9D6B-D9DAE605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1851E5-76EA-4A1D-8B68-FB9DAABB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30F95-116B-4B77-A044-FDA9B383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C6A989-0372-4E48-B904-7C85B23E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4981D3-68F2-4DFD-B8F3-8F73FB94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EC7A-802D-4BD4-9EF7-19A3D1CF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651C8-81C7-4E21-A441-16E0706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952A26-D78A-4CAA-ABA2-231FEBCE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97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B64CE-7175-42D4-8CAF-7936B482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E3BB33-AD1C-4794-B2CA-D13A1315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278A8F-4295-4893-9960-3939C7C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7C0645-0719-42CF-A259-263E4609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615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B679CA-1382-49E2-A0B8-54912EBC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61D463-F4A8-465B-81DF-85C658B3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E7E5E-231E-4703-85FB-710AD77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88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5D3EE-E838-42D3-971F-02C171FC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D8F39-D1FF-4EB8-9116-4108506F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2493B-E2FF-419D-8AFE-EC8DEAD5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8C969-83C4-43E2-A571-BBEFD1E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F0D24-E956-47C8-B240-45A7A514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2712A9-68D4-4393-BE2F-C24E9D2E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67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BC7BB-2D91-42F6-8D30-242B6543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916FF6-7E0F-4E8C-93FD-B8D430FA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FFAF14-A6C4-4036-B6C2-457753058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270803-CB63-4E4A-A244-B40212F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34AA7-6A02-4CDE-B920-A19890C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A10C52-F890-4744-A6B2-77441761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68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241214-7739-4A7B-9D8C-B9A7116C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B0A72-8FD5-4EB9-B65D-E7B0C6BA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A089B-3832-4972-9978-3D4F43EA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8280-9A1D-417E-80EC-9F93744C4DF7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C35FD-0FA5-402C-A926-F0F8A9148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8F830-C68A-4599-9C89-DF0DDB41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428-B709-4B97-81DF-A4D5B6FACE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D59DD-82B9-4D5A-83CD-3E75BF37BCF2}"/>
              </a:ext>
            </a:extLst>
          </p:cNvPr>
          <p:cNvSpPr/>
          <p:nvPr/>
        </p:nvSpPr>
        <p:spPr>
          <a:xfrm>
            <a:off x="179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9E3E-F322-4745-A146-AF56E231DA6E}"/>
              </a:ext>
            </a:extLst>
          </p:cNvPr>
          <p:cNvSpPr/>
          <p:nvPr/>
        </p:nvSpPr>
        <p:spPr>
          <a:xfrm>
            <a:off x="233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FA608-1157-4500-9523-DE7BC976498F}"/>
              </a:ext>
            </a:extLst>
          </p:cNvPr>
          <p:cNvSpPr/>
          <p:nvPr/>
        </p:nvSpPr>
        <p:spPr>
          <a:xfrm>
            <a:off x="287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8CF5E-4A36-4676-BBAB-697F9F50427B}"/>
              </a:ext>
            </a:extLst>
          </p:cNvPr>
          <p:cNvSpPr/>
          <p:nvPr/>
        </p:nvSpPr>
        <p:spPr>
          <a:xfrm>
            <a:off x="341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1B79C-250F-4F65-B201-0F82C475ACF8}"/>
              </a:ext>
            </a:extLst>
          </p:cNvPr>
          <p:cNvSpPr/>
          <p:nvPr/>
        </p:nvSpPr>
        <p:spPr>
          <a:xfrm>
            <a:off x="395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FD2DE-49AB-4392-8CBF-6CCFC9C32F62}"/>
              </a:ext>
            </a:extLst>
          </p:cNvPr>
          <p:cNvSpPr/>
          <p:nvPr/>
        </p:nvSpPr>
        <p:spPr>
          <a:xfrm>
            <a:off x="449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46C21-8677-45E4-8436-47DA1B88EB9F}"/>
              </a:ext>
            </a:extLst>
          </p:cNvPr>
          <p:cNvSpPr/>
          <p:nvPr/>
        </p:nvSpPr>
        <p:spPr>
          <a:xfrm>
            <a:off x="503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42919-01F2-43A3-98B5-2EBB15014A2F}"/>
              </a:ext>
            </a:extLst>
          </p:cNvPr>
          <p:cNvSpPr/>
          <p:nvPr/>
        </p:nvSpPr>
        <p:spPr>
          <a:xfrm>
            <a:off x="557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053B9-1708-455A-A580-8210D6963811}"/>
              </a:ext>
            </a:extLst>
          </p:cNvPr>
          <p:cNvSpPr/>
          <p:nvPr/>
        </p:nvSpPr>
        <p:spPr>
          <a:xfrm>
            <a:off x="611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F75CF6-EFEB-45DA-AC9A-25DA683F3050}"/>
              </a:ext>
            </a:extLst>
          </p:cNvPr>
          <p:cNvSpPr/>
          <p:nvPr/>
        </p:nvSpPr>
        <p:spPr>
          <a:xfrm>
            <a:off x="665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endParaRPr lang="fr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9CDCB7-7256-4FDF-AC64-617F8C8FB68E}"/>
              </a:ext>
            </a:extLst>
          </p:cNvPr>
          <p:cNvSpPr/>
          <p:nvPr/>
        </p:nvSpPr>
        <p:spPr>
          <a:xfrm>
            <a:off x="719328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308BC0-65B4-42D3-9B76-C83CC63C5DBD}"/>
              </a:ext>
            </a:extLst>
          </p:cNvPr>
          <p:cNvSpPr/>
          <p:nvPr/>
        </p:nvSpPr>
        <p:spPr>
          <a:xfrm>
            <a:off x="773328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  <a:endParaRPr lang="fr-BE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2D672B9-60A3-41AF-B6D4-7ECA4D8F89BF}"/>
              </a:ext>
            </a:extLst>
          </p:cNvPr>
          <p:cNvCxnSpPr>
            <a:cxnSpLocks/>
          </p:cNvCxnSpPr>
          <p:nvPr/>
        </p:nvCxnSpPr>
        <p:spPr>
          <a:xfrm>
            <a:off x="1793289" y="1601649"/>
            <a:ext cx="2166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88AA6F4-FF6B-4B01-95A4-1291530B82CC}"/>
              </a:ext>
            </a:extLst>
          </p:cNvPr>
          <p:cNvCxnSpPr>
            <a:cxnSpLocks/>
          </p:cNvCxnSpPr>
          <p:nvPr/>
        </p:nvCxnSpPr>
        <p:spPr>
          <a:xfrm>
            <a:off x="3953289" y="1601647"/>
            <a:ext cx="2166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612B5C8-C649-4B36-A1EE-D724FFFDF32C}"/>
              </a:ext>
            </a:extLst>
          </p:cNvPr>
          <p:cNvCxnSpPr>
            <a:cxnSpLocks/>
          </p:cNvCxnSpPr>
          <p:nvPr/>
        </p:nvCxnSpPr>
        <p:spPr>
          <a:xfrm>
            <a:off x="6113289" y="1601653"/>
            <a:ext cx="2166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E3C9161-DDD5-4E6C-BACA-3A847A867473}"/>
              </a:ext>
            </a:extLst>
          </p:cNvPr>
          <p:cNvSpPr/>
          <p:nvPr/>
        </p:nvSpPr>
        <p:spPr>
          <a:xfrm>
            <a:off x="827291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CF51-7C56-4173-8C7C-DDCEB78A0F52}"/>
              </a:ext>
            </a:extLst>
          </p:cNvPr>
          <p:cNvSpPr/>
          <p:nvPr/>
        </p:nvSpPr>
        <p:spPr>
          <a:xfrm>
            <a:off x="881291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endParaRPr lang="fr-B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CABE73-41CA-48C1-B292-D376A83DD729}"/>
              </a:ext>
            </a:extLst>
          </p:cNvPr>
          <p:cNvSpPr/>
          <p:nvPr/>
        </p:nvSpPr>
        <p:spPr>
          <a:xfrm>
            <a:off x="9892549" y="1677880"/>
            <a:ext cx="541584" cy="5875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B37496-B828-416E-87B7-132DC205F524}"/>
              </a:ext>
            </a:extLst>
          </p:cNvPr>
          <p:cNvSpPr/>
          <p:nvPr/>
        </p:nvSpPr>
        <p:spPr>
          <a:xfrm>
            <a:off x="9352549" y="167788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  <a:endParaRPr lang="fr-BE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6117260-513C-4573-8DF3-AE0D97110417}"/>
              </a:ext>
            </a:extLst>
          </p:cNvPr>
          <p:cNvCxnSpPr>
            <a:cxnSpLocks/>
          </p:cNvCxnSpPr>
          <p:nvPr/>
        </p:nvCxnSpPr>
        <p:spPr>
          <a:xfrm>
            <a:off x="8282167" y="1601649"/>
            <a:ext cx="21570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E8263AC5-0967-4D88-8C89-7E7E8DEFC9BF}"/>
                  </a:ext>
                </a:extLst>
              </p:cNvPr>
              <p:cNvSpPr txBox="1"/>
              <p:nvPr/>
            </p:nvSpPr>
            <p:spPr>
              <a:xfrm>
                <a:off x="3953288" y="1124864"/>
                <a:ext cx="216633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E8263AC5-0967-4D88-8C89-7E7E8DEF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88" y="1124864"/>
                <a:ext cx="2166337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F41719F-B898-41F9-8DFB-73153418337B}"/>
                  </a:ext>
                </a:extLst>
              </p:cNvPr>
              <p:cNvSpPr txBox="1"/>
              <p:nvPr/>
            </p:nvSpPr>
            <p:spPr>
              <a:xfrm>
                <a:off x="6122166" y="1122254"/>
                <a:ext cx="216633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F41719F-B898-41F9-8DFB-73153418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166" y="1122254"/>
                <a:ext cx="2166337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FC3DF83-EFAB-4394-8C88-510587D87814}"/>
                  </a:ext>
                </a:extLst>
              </p:cNvPr>
              <p:cNvSpPr txBox="1"/>
              <p:nvPr/>
            </p:nvSpPr>
            <p:spPr>
              <a:xfrm>
                <a:off x="1793288" y="1122254"/>
                <a:ext cx="216633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FC3DF83-EFAB-4394-8C88-510587D87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88" y="1122254"/>
                <a:ext cx="216633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FDC2F1C-EB99-4BC1-8818-2699B49CE639}"/>
                  </a:ext>
                </a:extLst>
              </p:cNvPr>
              <p:cNvSpPr txBox="1"/>
              <p:nvPr/>
            </p:nvSpPr>
            <p:spPr>
              <a:xfrm>
                <a:off x="8282166" y="1122254"/>
                <a:ext cx="216633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FDC2F1C-EB99-4BC1-8818-2699B49C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66" y="1122254"/>
                <a:ext cx="216633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>
            <a:extLst>
              <a:ext uri="{FF2B5EF4-FFF2-40B4-BE49-F238E27FC236}">
                <a16:creationId xmlns:a16="http://schemas.microsoft.com/office/drawing/2014/main" id="{E5F9A65F-D1A3-43D0-9DA7-F84B13EF1AF5}"/>
              </a:ext>
            </a:extLst>
          </p:cNvPr>
          <p:cNvSpPr txBox="1"/>
          <p:nvPr/>
        </p:nvSpPr>
        <p:spPr>
          <a:xfrm>
            <a:off x="1793289" y="2441358"/>
            <a:ext cx="866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compressed representation of the above sparse kernel 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 =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=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1D4137-6B5B-4454-9170-FB35FBCB237F}"/>
              </a:ext>
            </a:extLst>
          </p:cNvPr>
          <p:cNvSpPr/>
          <p:nvPr/>
        </p:nvSpPr>
        <p:spPr>
          <a:xfrm>
            <a:off x="3143289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363FBB-7F54-4F9F-94BF-09AC4FA62A10}"/>
              </a:ext>
            </a:extLst>
          </p:cNvPr>
          <p:cNvSpPr/>
          <p:nvPr/>
        </p:nvSpPr>
        <p:spPr>
          <a:xfrm>
            <a:off x="3683104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B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3F8ACB-7FBF-4B1C-B480-2683544BF181}"/>
              </a:ext>
            </a:extLst>
          </p:cNvPr>
          <p:cNvSpPr/>
          <p:nvPr/>
        </p:nvSpPr>
        <p:spPr>
          <a:xfrm>
            <a:off x="4221031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0D22C7-7AFF-4705-8020-A02BF8987114}"/>
              </a:ext>
            </a:extLst>
          </p:cNvPr>
          <p:cNvSpPr/>
          <p:nvPr/>
        </p:nvSpPr>
        <p:spPr>
          <a:xfrm>
            <a:off x="4758958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B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2B6CE5-8ADA-4E2C-8B23-644EEEB4A790}"/>
              </a:ext>
            </a:extLst>
          </p:cNvPr>
          <p:cNvSpPr/>
          <p:nvPr/>
        </p:nvSpPr>
        <p:spPr>
          <a:xfrm>
            <a:off x="5296576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endParaRPr lang="fr-B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438269-4305-4A30-83CF-CE51164B6240}"/>
              </a:ext>
            </a:extLst>
          </p:cNvPr>
          <p:cNvSpPr/>
          <p:nvPr/>
        </p:nvSpPr>
        <p:spPr>
          <a:xfrm>
            <a:off x="5834503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  <a:endParaRPr lang="fr-B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86DB00-320B-48C3-B76A-512F9E744E96}"/>
              </a:ext>
            </a:extLst>
          </p:cNvPr>
          <p:cNvSpPr/>
          <p:nvPr/>
        </p:nvSpPr>
        <p:spPr>
          <a:xfrm>
            <a:off x="6371351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90CD28-0890-4B9C-9341-8ACE3B05273C}"/>
              </a:ext>
            </a:extLst>
          </p:cNvPr>
          <p:cNvSpPr/>
          <p:nvPr/>
        </p:nvSpPr>
        <p:spPr>
          <a:xfrm>
            <a:off x="6906126" y="2889000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  <a:endParaRPr lang="fr-BE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1ACCCC-9106-4B93-84D6-6EAEF6CB6526}"/>
              </a:ext>
            </a:extLst>
          </p:cNvPr>
          <p:cNvSpPr/>
          <p:nvPr/>
        </p:nvSpPr>
        <p:spPr>
          <a:xfrm>
            <a:off x="3143289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fr-B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93F5C33-990B-4B1C-A5D4-735CB1030DEE}"/>
              </a:ext>
            </a:extLst>
          </p:cNvPr>
          <p:cNvSpPr/>
          <p:nvPr/>
        </p:nvSpPr>
        <p:spPr>
          <a:xfrm>
            <a:off x="3683104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748AE0-9494-4BCC-B682-2F7A83C34681}"/>
              </a:ext>
            </a:extLst>
          </p:cNvPr>
          <p:cNvSpPr/>
          <p:nvPr/>
        </p:nvSpPr>
        <p:spPr>
          <a:xfrm>
            <a:off x="4221031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7142F8-48D8-4119-9A32-8B053127F9AB}"/>
              </a:ext>
            </a:extLst>
          </p:cNvPr>
          <p:cNvSpPr/>
          <p:nvPr/>
        </p:nvSpPr>
        <p:spPr>
          <a:xfrm>
            <a:off x="4758958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B024D5E-7CE6-4CD2-9EB0-07E685755CC7}"/>
              </a:ext>
            </a:extLst>
          </p:cNvPr>
          <p:cNvSpPr/>
          <p:nvPr/>
        </p:nvSpPr>
        <p:spPr>
          <a:xfrm>
            <a:off x="5296576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0FEF9D-D3D5-4A2D-B68D-A4B8BA39F6D7}"/>
              </a:ext>
            </a:extLst>
          </p:cNvPr>
          <p:cNvSpPr/>
          <p:nvPr/>
        </p:nvSpPr>
        <p:spPr>
          <a:xfrm>
            <a:off x="5834503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5D06BB-8EF0-4F6A-935B-C853929D4DAE}"/>
              </a:ext>
            </a:extLst>
          </p:cNvPr>
          <p:cNvSpPr/>
          <p:nvPr/>
        </p:nvSpPr>
        <p:spPr>
          <a:xfrm>
            <a:off x="6371351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313D83-F6BF-4D0E-A63C-7E08AEE645D3}"/>
              </a:ext>
            </a:extLst>
          </p:cNvPr>
          <p:cNvSpPr/>
          <p:nvPr/>
        </p:nvSpPr>
        <p:spPr>
          <a:xfrm>
            <a:off x="6906126" y="3758516"/>
            <a:ext cx="541584" cy="5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2198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</cp:revision>
  <dcterms:created xsi:type="dcterms:W3CDTF">2020-08-08T08:25:53Z</dcterms:created>
  <dcterms:modified xsi:type="dcterms:W3CDTF">2020-08-16T11:42:53Z</dcterms:modified>
</cp:coreProperties>
</file>