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4D359-24C4-4E65-98B0-DECC1DE437A6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8986-3941-4F19-A118-679D1F4C3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2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88986-3941-4F19-A118-679D1F4C3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4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1BD23-185E-46A8-BBCE-6AEDEFD8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F9CD61-716D-4007-AEAA-BF688330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504DE-E5CF-4D90-A4E5-1C7C0F6A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CEBE5-D76E-439D-ACAE-E59947EB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3024C-1D9E-41C1-AB90-101C673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F62EA-D3D8-4A20-8A20-7D8140E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8AFF0-0FE8-46C0-8267-B6085321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3D534-4993-4BE0-8E04-330D969F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82DF-AE6C-4F99-A021-2E3AA6CF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6B2E6-7EA7-465D-8E3D-F0EC311E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91E94C-E2C2-4689-BAD6-26B2C5B4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DF42BD-4421-41E1-A876-C564153C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A12CF-3985-45E1-A7C6-12357268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87698-6179-4A44-B4DF-F4C9D7D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5B5CF-98DE-4458-AA67-FAA42B19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EA3D7-0C97-4AE6-8299-B67FB9A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56372-7144-4BDC-A5A8-23D86A2E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D0C25-9E3A-4AFA-B790-8E38964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B0069-BE3F-4F00-8362-560553A6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F5829-9162-451D-88CB-22D5C202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57E3C-2766-4E33-8005-1F6B805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68FBF-CB47-445F-82E5-BC4AFFC2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2FA78-E61C-485D-9CF2-336808EC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308-3C4A-474B-9C4E-F2ADD418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A5BAA-A47E-4F96-AF21-FC84F1D9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2D60-B631-41F8-AE58-7359BA0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4D80-C41E-4012-A5F7-D48975EF6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E6576-0777-4BDB-A648-00665CF8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F0CAE-6E14-436D-91D4-9E02AF56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C4907-604A-4C50-9F95-1BF833DE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94D9E2-A327-4D9C-825C-69B8375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8A43-FDD1-447C-9A42-C02437CA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C1A41-7523-4B83-94DE-61FE2E6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A33DC-7F2B-4EB9-9AC3-C7AA6A36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67F23B-945C-4DE2-850D-3A363A4B8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EFCCA3-A625-498D-A059-9A385321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C75E17-7E3C-4AED-B9AA-11C7530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20316D-B48E-4867-A300-A52AEA28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E8855-5BB1-48CF-876B-0D7D91E2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4E5AE-FF14-4D9B-BC91-B652D2D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06ECB3-C30A-4B8D-92A6-05DE1988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70F90-85E3-452E-B2D8-6C81E5BD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511E0F-F1D1-409B-8B22-539DCD4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C05A6-00C0-4224-975C-CE3C51C8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29C98D-A7AB-4BEC-9B6D-26F1BD45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2F50-EDC5-4596-8F74-2C599DBC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45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04560-D2B3-4E03-B420-B2AB2D35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F0A0A-D534-4A50-B2C8-F41EF8A2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D31DAC-E99D-4740-9F90-6A7F43D6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B44FE-7831-43E6-9141-C334576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8E6EA3-08DB-4520-A558-6FA80C80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F7F112-BE7C-4B37-89AD-E9D33605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E9F54-26B1-4A12-B3A7-F3550E7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5297E4-9B44-434E-9D88-9B5890456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8DD92-C121-4720-AD10-0A1D0251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13658C-5A5E-45ED-B895-383DB7C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BF8BD-85C6-4399-A619-06CAC6C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B2612-50F8-4121-9E81-D86D4C9E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8CD2A0-3D89-48B7-B67C-B3C4012C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254AE2-64D9-4924-B20D-65C24BAF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F8226-64D1-4E15-80DB-A9C75A37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374F-9B7A-4F9B-B1AF-3F8221360111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B820D-02A2-406D-8023-1154CCA01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162ED-FDF3-431F-83CB-C88A7DA4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8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>
            <a:extLst>
              <a:ext uri="{FF2B5EF4-FFF2-40B4-BE49-F238E27FC236}">
                <a16:creationId xmlns:a16="http://schemas.microsoft.com/office/drawing/2014/main" id="{983B5D70-9587-478E-A4E7-C0F777D37CCD}"/>
              </a:ext>
            </a:extLst>
          </p:cNvPr>
          <p:cNvSpPr/>
          <p:nvPr/>
        </p:nvSpPr>
        <p:spPr>
          <a:xfrm>
            <a:off x="6084993" y="2315270"/>
            <a:ext cx="252000" cy="252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B5B3BEE-AA4C-4801-B133-4A946E1C5B53}"/>
              </a:ext>
            </a:extLst>
          </p:cNvPr>
          <p:cNvSpPr/>
          <p:nvPr/>
        </p:nvSpPr>
        <p:spPr>
          <a:xfrm>
            <a:off x="6025473" y="2374223"/>
            <a:ext cx="252000" cy="2520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0291EB4-536C-4D08-A468-3758FDEF2FFC}"/>
              </a:ext>
            </a:extLst>
          </p:cNvPr>
          <p:cNvSpPr/>
          <p:nvPr/>
        </p:nvSpPr>
        <p:spPr>
          <a:xfrm>
            <a:off x="5967871" y="2441270"/>
            <a:ext cx="252000" cy="252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FEAE01EC-DB70-4372-8647-FE98E619BC65}"/>
              </a:ext>
            </a:extLst>
          </p:cNvPr>
          <p:cNvSpPr/>
          <p:nvPr/>
        </p:nvSpPr>
        <p:spPr>
          <a:xfrm>
            <a:off x="5908351" y="2491345"/>
            <a:ext cx="252000" cy="252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D5C8CAF2-30D3-462F-8065-33D0FCAD6F3A}"/>
              </a:ext>
            </a:extLst>
          </p:cNvPr>
          <p:cNvSpPr/>
          <p:nvPr/>
        </p:nvSpPr>
        <p:spPr>
          <a:xfrm>
            <a:off x="5841871" y="2558392"/>
            <a:ext cx="252000" cy="2520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5C434F1-6ACA-4377-BFD7-D0D2C7DAB958}"/>
              </a:ext>
            </a:extLst>
          </p:cNvPr>
          <p:cNvSpPr/>
          <p:nvPr/>
        </p:nvSpPr>
        <p:spPr>
          <a:xfrm>
            <a:off x="5782129" y="2610686"/>
            <a:ext cx="252000" cy="252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87DA58C5-D200-4C2C-8778-4A308442CB4F}"/>
              </a:ext>
            </a:extLst>
          </p:cNvPr>
          <p:cNvSpPr/>
          <p:nvPr/>
        </p:nvSpPr>
        <p:spPr>
          <a:xfrm>
            <a:off x="5724436" y="26748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8B7EBBF-9BE8-4D23-8D15-7C8122562461}"/>
              </a:ext>
            </a:extLst>
          </p:cNvPr>
          <p:cNvSpPr/>
          <p:nvPr/>
        </p:nvSpPr>
        <p:spPr>
          <a:xfrm>
            <a:off x="284906" y="287503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5A2908B-5D01-452B-9AAC-4601F65B819B}"/>
              </a:ext>
            </a:extLst>
          </p:cNvPr>
          <p:cNvSpPr/>
          <p:nvPr/>
        </p:nvSpPr>
        <p:spPr>
          <a:xfrm>
            <a:off x="470789" y="287503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2679D49-76C0-49CC-8616-B85228793A99}"/>
              </a:ext>
            </a:extLst>
          </p:cNvPr>
          <p:cNvSpPr/>
          <p:nvPr/>
        </p:nvSpPr>
        <p:spPr>
          <a:xfrm>
            <a:off x="284906" y="269895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7E062BD-EA7B-4FFC-ADA3-10B079B2C76A}"/>
              </a:ext>
            </a:extLst>
          </p:cNvPr>
          <p:cNvSpPr/>
          <p:nvPr/>
        </p:nvSpPr>
        <p:spPr>
          <a:xfrm>
            <a:off x="471507" y="269360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0364D18-3D7F-435E-9698-ED86E2C4792F}"/>
              </a:ext>
            </a:extLst>
          </p:cNvPr>
          <p:cNvSpPr/>
          <p:nvPr/>
        </p:nvSpPr>
        <p:spPr>
          <a:xfrm>
            <a:off x="831966" y="2691152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F4C4421-8AE6-4869-B77C-C5B34128B5F6}"/>
              </a:ext>
            </a:extLst>
          </p:cNvPr>
          <p:cNvSpPr/>
          <p:nvPr/>
        </p:nvSpPr>
        <p:spPr>
          <a:xfrm>
            <a:off x="831966" y="250988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9D91112-C29C-4C19-B005-5F2CDA4413A2}"/>
              </a:ext>
            </a:extLst>
          </p:cNvPr>
          <p:cNvSpPr/>
          <p:nvPr/>
        </p:nvSpPr>
        <p:spPr>
          <a:xfrm>
            <a:off x="470517" y="232595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736B195-780D-474B-AB7C-2C81D2F53350}"/>
              </a:ext>
            </a:extLst>
          </p:cNvPr>
          <p:cNvSpPr/>
          <p:nvPr/>
        </p:nvSpPr>
        <p:spPr>
          <a:xfrm>
            <a:off x="654961" y="2325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65E6485-1BC9-4204-B20D-B8B883F58048}"/>
              </a:ext>
            </a:extLst>
          </p:cNvPr>
          <p:cNvSpPr/>
          <p:nvPr/>
        </p:nvSpPr>
        <p:spPr>
          <a:xfrm>
            <a:off x="831966" y="2325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D19ED74-37D3-4BCD-ADFA-FBF6BB1CC2FA}"/>
              </a:ext>
            </a:extLst>
          </p:cNvPr>
          <p:cNvSpPr/>
          <p:nvPr/>
        </p:nvSpPr>
        <p:spPr>
          <a:xfrm>
            <a:off x="772446" y="2747031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FFD79B-9DB4-4CC3-9FD1-0085693A4E76}"/>
              </a:ext>
            </a:extLst>
          </p:cNvPr>
          <p:cNvSpPr/>
          <p:nvPr/>
        </p:nvSpPr>
        <p:spPr>
          <a:xfrm>
            <a:off x="772446" y="2577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DCE9A48-0E3D-4394-B9EA-5F733835B040}"/>
              </a:ext>
            </a:extLst>
          </p:cNvPr>
          <p:cNvSpPr/>
          <p:nvPr/>
        </p:nvSpPr>
        <p:spPr>
          <a:xfrm>
            <a:off x="410997" y="238490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6856E53-326A-420B-94C0-A4243724D125}"/>
              </a:ext>
            </a:extLst>
          </p:cNvPr>
          <p:cNvSpPr/>
          <p:nvPr/>
        </p:nvSpPr>
        <p:spPr>
          <a:xfrm>
            <a:off x="595441" y="2384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FFDD81D-AB70-4555-ADE6-45FA5BE8AAC4}"/>
              </a:ext>
            </a:extLst>
          </p:cNvPr>
          <p:cNvSpPr/>
          <p:nvPr/>
        </p:nvSpPr>
        <p:spPr>
          <a:xfrm>
            <a:off x="772446" y="2384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2526A4A-3048-4A63-B13B-ECB1D5EA32B3}"/>
              </a:ext>
            </a:extLst>
          </p:cNvPr>
          <p:cNvSpPr/>
          <p:nvPr/>
        </p:nvSpPr>
        <p:spPr>
          <a:xfrm>
            <a:off x="705966" y="281117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B603F719-DAEB-4149-BAF2-7B3DCB2EF835}"/>
              </a:ext>
            </a:extLst>
          </p:cNvPr>
          <p:cNvSpPr/>
          <p:nvPr/>
        </p:nvSpPr>
        <p:spPr>
          <a:xfrm>
            <a:off x="705966" y="263588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46C8714-B6CE-4AEB-B643-83A5E3D3AE00}"/>
              </a:ext>
            </a:extLst>
          </p:cNvPr>
          <p:cNvSpPr/>
          <p:nvPr/>
        </p:nvSpPr>
        <p:spPr>
          <a:xfrm>
            <a:off x="344517" y="245195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B56CA33-DDD7-40DC-9B8E-F7E180F39779}"/>
              </a:ext>
            </a:extLst>
          </p:cNvPr>
          <p:cNvSpPr/>
          <p:nvPr/>
        </p:nvSpPr>
        <p:spPr>
          <a:xfrm>
            <a:off x="528961" y="2451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3C6C04-F6A1-457F-8537-6C1CCB9D7601}"/>
              </a:ext>
            </a:extLst>
          </p:cNvPr>
          <p:cNvSpPr/>
          <p:nvPr/>
        </p:nvSpPr>
        <p:spPr>
          <a:xfrm>
            <a:off x="705966" y="2451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87C8AECA-D1ED-4757-ACD7-F57D7D840813}"/>
              </a:ext>
            </a:extLst>
          </p:cNvPr>
          <p:cNvSpPr/>
          <p:nvPr/>
        </p:nvSpPr>
        <p:spPr>
          <a:xfrm>
            <a:off x="646446" y="287610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47D2950-2BAF-4200-AE0E-89329B08AA07}"/>
              </a:ext>
            </a:extLst>
          </p:cNvPr>
          <p:cNvSpPr/>
          <p:nvPr/>
        </p:nvSpPr>
        <p:spPr>
          <a:xfrm>
            <a:off x="646446" y="269193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05AFEAE0-20D2-4AE5-BE85-EA8E585F358C}"/>
              </a:ext>
            </a:extLst>
          </p:cNvPr>
          <p:cNvSpPr/>
          <p:nvPr/>
        </p:nvSpPr>
        <p:spPr>
          <a:xfrm>
            <a:off x="284997" y="251090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CC1C87C0-CA63-462B-92C4-7461831527C4}"/>
              </a:ext>
            </a:extLst>
          </p:cNvPr>
          <p:cNvSpPr/>
          <p:nvPr/>
        </p:nvSpPr>
        <p:spPr>
          <a:xfrm>
            <a:off x="469441" y="2510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D381528-C46A-4532-A628-08EF2BA3C432}"/>
              </a:ext>
            </a:extLst>
          </p:cNvPr>
          <p:cNvSpPr/>
          <p:nvPr/>
        </p:nvSpPr>
        <p:spPr>
          <a:xfrm>
            <a:off x="646446" y="2510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4C9AF3D8-A015-46AF-A681-B618D0FEE02B}"/>
              </a:ext>
            </a:extLst>
          </p:cNvPr>
          <p:cNvSpPr/>
          <p:nvPr/>
        </p:nvSpPr>
        <p:spPr>
          <a:xfrm>
            <a:off x="275210" y="2316055"/>
            <a:ext cx="2165331" cy="1747016"/>
          </a:xfrm>
          <a:prstGeom prst="cube">
            <a:avLst>
              <a:gd name="adj" fmla="val 14696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AE86A1D-4DF8-42B5-9E1F-803045083110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61446" y="2721881"/>
            <a:ext cx="998050" cy="1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8984FBD-F9D3-46AE-9A81-C4FCBB23C217}"/>
              </a:ext>
            </a:extLst>
          </p:cNvPr>
          <p:cNvCxnSpPr>
            <a:cxnSpLocks/>
          </p:cNvCxnSpPr>
          <p:nvPr/>
        </p:nvCxnSpPr>
        <p:spPr>
          <a:xfrm flipH="1">
            <a:off x="514184" y="2714261"/>
            <a:ext cx="1436434" cy="109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B61A65A-91BF-4E1E-9427-ACD44007A663}"/>
              </a:ext>
            </a:extLst>
          </p:cNvPr>
          <p:cNvCxnSpPr>
            <a:cxnSpLocks/>
          </p:cNvCxnSpPr>
          <p:nvPr/>
        </p:nvCxnSpPr>
        <p:spPr>
          <a:xfrm flipV="1">
            <a:off x="536906" y="3794825"/>
            <a:ext cx="1345160" cy="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7FD7618D-B5F0-49C3-9E88-A9BE1815CF48}"/>
              </a:ext>
            </a:extLst>
          </p:cNvPr>
          <p:cNvSpPr/>
          <p:nvPr/>
        </p:nvSpPr>
        <p:spPr>
          <a:xfrm>
            <a:off x="5738197" y="2315230"/>
            <a:ext cx="1552111" cy="1243891"/>
          </a:xfrm>
          <a:prstGeom prst="cube">
            <a:avLst>
              <a:gd name="adj" fmla="val 32539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2587355-BF37-4FEB-9C01-79BDBC360D64}"/>
              </a:ext>
            </a:extLst>
          </p:cNvPr>
          <p:cNvCxnSpPr>
            <a:cxnSpLocks/>
          </p:cNvCxnSpPr>
          <p:nvPr/>
        </p:nvCxnSpPr>
        <p:spPr>
          <a:xfrm>
            <a:off x="5923325" y="2804374"/>
            <a:ext cx="786566" cy="4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8CC07D0-0E73-4545-BA08-463A3582D045}"/>
              </a:ext>
            </a:extLst>
          </p:cNvPr>
          <p:cNvCxnSpPr>
            <a:cxnSpLocks/>
          </p:cNvCxnSpPr>
          <p:nvPr/>
        </p:nvCxnSpPr>
        <p:spPr>
          <a:xfrm flipH="1">
            <a:off x="5823863" y="2816453"/>
            <a:ext cx="878733" cy="57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7077564-9B3A-4EB9-8A7F-3C5B0192775F}"/>
              </a:ext>
            </a:extLst>
          </p:cNvPr>
          <p:cNvCxnSpPr>
            <a:cxnSpLocks/>
          </p:cNvCxnSpPr>
          <p:nvPr/>
        </p:nvCxnSpPr>
        <p:spPr>
          <a:xfrm flipV="1">
            <a:off x="5844730" y="3395532"/>
            <a:ext cx="857866" cy="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EFE67D50-8EF2-4BB3-A1A2-CE82E88B48E1}"/>
              </a:ext>
            </a:extLst>
          </p:cNvPr>
          <p:cNvSpPr/>
          <p:nvPr/>
        </p:nvSpPr>
        <p:spPr>
          <a:xfrm>
            <a:off x="3688065" y="38110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C7D64A86-1295-4AFB-AE7A-2808213AF17B}"/>
              </a:ext>
            </a:extLst>
          </p:cNvPr>
          <p:cNvSpPr/>
          <p:nvPr/>
        </p:nvSpPr>
        <p:spPr>
          <a:xfrm>
            <a:off x="3873948" y="38110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823F61F-6C23-466F-B29E-0F63E1B6629F}"/>
              </a:ext>
            </a:extLst>
          </p:cNvPr>
          <p:cNvSpPr/>
          <p:nvPr/>
        </p:nvSpPr>
        <p:spPr>
          <a:xfrm>
            <a:off x="3688065" y="363499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5C5CF4CA-72C0-4370-BBB2-F3DFBCFDFB9D}"/>
              </a:ext>
            </a:extLst>
          </p:cNvPr>
          <p:cNvSpPr/>
          <p:nvPr/>
        </p:nvSpPr>
        <p:spPr>
          <a:xfrm>
            <a:off x="3874666" y="363254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2A72D9F-8237-4723-9A15-8222B32F0C2B}"/>
              </a:ext>
            </a:extLst>
          </p:cNvPr>
          <p:cNvSpPr/>
          <p:nvPr/>
        </p:nvSpPr>
        <p:spPr>
          <a:xfrm>
            <a:off x="4235125" y="3627193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29C3D67B-E6C1-4C0F-91CC-BEB11369BE49}"/>
              </a:ext>
            </a:extLst>
          </p:cNvPr>
          <p:cNvSpPr/>
          <p:nvPr/>
        </p:nvSpPr>
        <p:spPr>
          <a:xfrm>
            <a:off x="4235125" y="344592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06867BD-045E-47D4-A75C-C60E6EFE4E3E}"/>
              </a:ext>
            </a:extLst>
          </p:cNvPr>
          <p:cNvSpPr/>
          <p:nvPr/>
        </p:nvSpPr>
        <p:spPr>
          <a:xfrm>
            <a:off x="3873676" y="326199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74918E4-8B90-4191-B2D7-0DCEA164A689}"/>
              </a:ext>
            </a:extLst>
          </p:cNvPr>
          <p:cNvSpPr/>
          <p:nvPr/>
        </p:nvSpPr>
        <p:spPr>
          <a:xfrm>
            <a:off x="4058120" y="3261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2C268FE-A007-431F-B337-029693C1ECD8}"/>
              </a:ext>
            </a:extLst>
          </p:cNvPr>
          <p:cNvSpPr/>
          <p:nvPr/>
        </p:nvSpPr>
        <p:spPr>
          <a:xfrm>
            <a:off x="4235125" y="3261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36641E0-39CD-4E65-AC79-59FDCBBCE906}"/>
              </a:ext>
            </a:extLst>
          </p:cNvPr>
          <p:cNvSpPr/>
          <p:nvPr/>
        </p:nvSpPr>
        <p:spPr>
          <a:xfrm>
            <a:off x="4175605" y="3689048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B299C728-827F-4A52-9330-202BA527208A}"/>
              </a:ext>
            </a:extLst>
          </p:cNvPr>
          <p:cNvSpPr/>
          <p:nvPr/>
        </p:nvSpPr>
        <p:spPr>
          <a:xfrm>
            <a:off x="4175605" y="3513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59872293-F0E5-4E99-9ECF-08D8530C4E37}"/>
              </a:ext>
            </a:extLst>
          </p:cNvPr>
          <p:cNvSpPr/>
          <p:nvPr/>
        </p:nvSpPr>
        <p:spPr>
          <a:xfrm>
            <a:off x="3814156" y="3320944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3431ABC4-48F6-46E3-BB8D-D80878AD81B4}"/>
              </a:ext>
            </a:extLst>
          </p:cNvPr>
          <p:cNvSpPr/>
          <p:nvPr/>
        </p:nvSpPr>
        <p:spPr>
          <a:xfrm>
            <a:off x="3998600" y="3320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53CA93DD-04FB-40A2-A2F2-3EDA46CB2225}"/>
              </a:ext>
            </a:extLst>
          </p:cNvPr>
          <p:cNvSpPr/>
          <p:nvPr/>
        </p:nvSpPr>
        <p:spPr>
          <a:xfrm>
            <a:off x="4175605" y="3320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A45BA6AE-BC7D-4585-AA12-27D1758F34BE}"/>
              </a:ext>
            </a:extLst>
          </p:cNvPr>
          <p:cNvSpPr/>
          <p:nvPr/>
        </p:nvSpPr>
        <p:spPr>
          <a:xfrm>
            <a:off x="4109125" y="3753193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E8574752-9C3D-4B6E-92B7-24072E35E83A}"/>
              </a:ext>
            </a:extLst>
          </p:cNvPr>
          <p:cNvSpPr/>
          <p:nvPr/>
        </p:nvSpPr>
        <p:spPr>
          <a:xfrm>
            <a:off x="4109125" y="357192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19EF4E1-998E-4269-8E12-0B6E7968AB3B}"/>
              </a:ext>
            </a:extLst>
          </p:cNvPr>
          <p:cNvSpPr/>
          <p:nvPr/>
        </p:nvSpPr>
        <p:spPr>
          <a:xfrm>
            <a:off x="3747676" y="338799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AA1BF583-82BA-4F2A-9B0E-9C76092A1773}"/>
              </a:ext>
            </a:extLst>
          </p:cNvPr>
          <p:cNvSpPr/>
          <p:nvPr/>
        </p:nvSpPr>
        <p:spPr>
          <a:xfrm>
            <a:off x="3932120" y="3387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971BF381-DFF8-4C82-B5D0-730D01B3CFA5}"/>
              </a:ext>
            </a:extLst>
          </p:cNvPr>
          <p:cNvSpPr/>
          <p:nvPr/>
        </p:nvSpPr>
        <p:spPr>
          <a:xfrm>
            <a:off x="4109125" y="3387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B22B5130-3F14-4AD4-9191-3AE1A4FAAF60}"/>
              </a:ext>
            </a:extLst>
          </p:cNvPr>
          <p:cNvSpPr/>
          <p:nvPr/>
        </p:nvSpPr>
        <p:spPr>
          <a:xfrm>
            <a:off x="4049605" y="381214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FC7A52B7-D03E-4A63-B428-4E26CFF0950A}"/>
              </a:ext>
            </a:extLst>
          </p:cNvPr>
          <p:cNvSpPr/>
          <p:nvPr/>
        </p:nvSpPr>
        <p:spPr>
          <a:xfrm>
            <a:off x="4049605" y="3630879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86BF4FF3-2F9C-478E-94CA-9E37E9CDD3CF}"/>
              </a:ext>
            </a:extLst>
          </p:cNvPr>
          <p:cNvSpPr/>
          <p:nvPr/>
        </p:nvSpPr>
        <p:spPr>
          <a:xfrm>
            <a:off x="3688156" y="3446944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0F08A36-A628-4A04-B0FA-CD181B28DA41}"/>
              </a:ext>
            </a:extLst>
          </p:cNvPr>
          <p:cNvSpPr/>
          <p:nvPr/>
        </p:nvSpPr>
        <p:spPr>
          <a:xfrm>
            <a:off x="3872600" y="3446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476BEA94-6D0C-432A-985F-CD48408BA6C0}"/>
              </a:ext>
            </a:extLst>
          </p:cNvPr>
          <p:cNvSpPr/>
          <p:nvPr/>
        </p:nvSpPr>
        <p:spPr>
          <a:xfrm>
            <a:off x="4049605" y="3446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E31002D-0D11-425E-AEFC-48EE3FC24B93}"/>
              </a:ext>
            </a:extLst>
          </p:cNvPr>
          <p:cNvSpPr/>
          <p:nvPr/>
        </p:nvSpPr>
        <p:spPr>
          <a:xfrm>
            <a:off x="4109125" y="3005007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9076E80-95FD-4121-B9D9-BC19CC249B88}"/>
              </a:ext>
            </a:extLst>
          </p:cNvPr>
          <p:cNvSpPr/>
          <p:nvPr/>
        </p:nvSpPr>
        <p:spPr>
          <a:xfrm>
            <a:off x="4110210" y="2822365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FC1FA447-380A-40DD-97AE-8198964BB74E}"/>
              </a:ext>
            </a:extLst>
          </p:cNvPr>
          <p:cNvSpPr/>
          <p:nvPr/>
        </p:nvSpPr>
        <p:spPr>
          <a:xfrm>
            <a:off x="4113648" y="2635101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82C91D55-292E-433D-B4BD-1DF26E65EC71}"/>
              </a:ext>
            </a:extLst>
          </p:cNvPr>
          <p:cNvSpPr/>
          <p:nvPr/>
        </p:nvSpPr>
        <p:spPr>
          <a:xfrm>
            <a:off x="3689839" y="217826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83B584B-8176-4E87-8667-238A6CBB93FE}"/>
              </a:ext>
            </a:extLst>
          </p:cNvPr>
          <p:cNvSpPr/>
          <p:nvPr/>
        </p:nvSpPr>
        <p:spPr>
          <a:xfrm>
            <a:off x="3866844" y="217826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CC0E7D40-4651-4C90-BA0E-ECBB0BA1F50D}"/>
              </a:ext>
            </a:extLst>
          </p:cNvPr>
          <p:cNvSpPr/>
          <p:nvPr/>
        </p:nvSpPr>
        <p:spPr>
          <a:xfrm>
            <a:off x="3689839" y="200218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48343E69-58FC-4FBB-870B-6F4F111AB05E}"/>
              </a:ext>
            </a:extLst>
          </p:cNvPr>
          <p:cNvSpPr/>
          <p:nvPr/>
        </p:nvSpPr>
        <p:spPr>
          <a:xfrm>
            <a:off x="3870464" y="199973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10C42695-871B-471F-A524-C5220D24F795}"/>
              </a:ext>
            </a:extLst>
          </p:cNvPr>
          <p:cNvSpPr/>
          <p:nvPr/>
        </p:nvSpPr>
        <p:spPr>
          <a:xfrm>
            <a:off x="4236899" y="199728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6A7D8EFA-37C0-4BB9-820F-1C4F2224D440}"/>
              </a:ext>
            </a:extLst>
          </p:cNvPr>
          <p:cNvSpPr/>
          <p:nvPr/>
        </p:nvSpPr>
        <p:spPr>
          <a:xfrm>
            <a:off x="4236899" y="181311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DC9EB38E-7AB9-41C2-95FF-D2175BF252C3}"/>
              </a:ext>
            </a:extLst>
          </p:cNvPr>
          <p:cNvSpPr/>
          <p:nvPr/>
        </p:nvSpPr>
        <p:spPr>
          <a:xfrm>
            <a:off x="3875450" y="162918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9E98399F-9EFA-4177-B4A0-EBC4192D974D}"/>
              </a:ext>
            </a:extLst>
          </p:cNvPr>
          <p:cNvSpPr/>
          <p:nvPr/>
        </p:nvSpPr>
        <p:spPr>
          <a:xfrm>
            <a:off x="4059894" y="163782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E5A4DC6A-1691-4487-B69E-D32FEC458880}"/>
              </a:ext>
            </a:extLst>
          </p:cNvPr>
          <p:cNvSpPr/>
          <p:nvPr/>
        </p:nvSpPr>
        <p:spPr>
          <a:xfrm>
            <a:off x="4236899" y="163782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3679E2F9-65BF-4049-9F4C-63AB6ABC5DAA}"/>
              </a:ext>
            </a:extLst>
          </p:cNvPr>
          <p:cNvSpPr/>
          <p:nvPr/>
        </p:nvSpPr>
        <p:spPr>
          <a:xfrm>
            <a:off x="4177379" y="2059143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535D4047-B715-4B5C-9B28-913852F02FFA}"/>
              </a:ext>
            </a:extLst>
          </p:cNvPr>
          <p:cNvSpPr/>
          <p:nvPr/>
        </p:nvSpPr>
        <p:spPr>
          <a:xfrm>
            <a:off x="4177379" y="1880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6F6B81D4-D893-45F9-BA24-556799B90274}"/>
              </a:ext>
            </a:extLst>
          </p:cNvPr>
          <p:cNvSpPr/>
          <p:nvPr/>
        </p:nvSpPr>
        <p:spPr>
          <a:xfrm>
            <a:off x="3815930" y="1694113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1594C46B-5940-47DF-AFE7-1D69AB661077}"/>
              </a:ext>
            </a:extLst>
          </p:cNvPr>
          <p:cNvSpPr/>
          <p:nvPr/>
        </p:nvSpPr>
        <p:spPr>
          <a:xfrm>
            <a:off x="4000374" y="169387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F875BB8-1E8C-4797-A317-020B6D28F412}"/>
              </a:ext>
            </a:extLst>
          </p:cNvPr>
          <p:cNvSpPr/>
          <p:nvPr/>
        </p:nvSpPr>
        <p:spPr>
          <a:xfrm>
            <a:off x="4177379" y="169387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468BB85B-5929-425E-B721-40BE95180B3D}"/>
              </a:ext>
            </a:extLst>
          </p:cNvPr>
          <p:cNvSpPr/>
          <p:nvPr/>
        </p:nvSpPr>
        <p:spPr>
          <a:xfrm>
            <a:off x="4119777" y="211441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554B4761-6345-4975-B668-BEF93F741E1E}"/>
              </a:ext>
            </a:extLst>
          </p:cNvPr>
          <p:cNvSpPr/>
          <p:nvPr/>
        </p:nvSpPr>
        <p:spPr>
          <a:xfrm>
            <a:off x="4119777" y="1947997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EA7844F2-68B4-4C91-8ED3-7CBFD55BD235}"/>
              </a:ext>
            </a:extLst>
          </p:cNvPr>
          <p:cNvSpPr/>
          <p:nvPr/>
        </p:nvSpPr>
        <p:spPr>
          <a:xfrm>
            <a:off x="3758328" y="175518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928DB197-8779-4CBE-A19F-527B737DE8BF}"/>
              </a:ext>
            </a:extLst>
          </p:cNvPr>
          <p:cNvSpPr/>
          <p:nvPr/>
        </p:nvSpPr>
        <p:spPr>
          <a:xfrm>
            <a:off x="3933894" y="1754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B7E4B574-9C3C-454F-82A6-3518211801D7}"/>
              </a:ext>
            </a:extLst>
          </p:cNvPr>
          <p:cNvSpPr/>
          <p:nvPr/>
        </p:nvSpPr>
        <p:spPr>
          <a:xfrm>
            <a:off x="4119777" y="1754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9811D205-C8B2-4BED-AA43-D422CE33E1E8}"/>
              </a:ext>
            </a:extLst>
          </p:cNvPr>
          <p:cNvSpPr/>
          <p:nvPr/>
        </p:nvSpPr>
        <p:spPr>
          <a:xfrm>
            <a:off x="4060257" y="217933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2BD24A48-90AB-4ECE-B469-51E90EE59FC7}"/>
              </a:ext>
            </a:extLst>
          </p:cNvPr>
          <p:cNvSpPr/>
          <p:nvPr/>
        </p:nvSpPr>
        <p:spPr>
          <a:xfrm>
            <a:off x="4060257" y="200404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1F61807B-73CD-4F2F-82D2-8838769C24EF}"/>
              </a:ext>
            </a:extLst>
          </p:cNvPr>
          <p:cNvSpPr/>
          <p:nvPr/>
        </p:nvSpPr>
        <p:spPr>
          <a:xfrm>
            <a:off x="3689930" y="1823015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17066591-AD3B-48CA-B8DC-703FB2C765DC}"/>
              </a:ext>
            </a:extLst>
          </p:cNvPr>
          <p:cNvSpPr/>
          <p:nvPr/>
        </p:nvSpPr>
        <p:spPr>
          <a:xfrm>
            <a:off x="3874374" y="1822781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3571EC45-5466-45D3-936F-1B332CB7702A}"/>
              </a:ext>
            </a:extLst>
          </p:cNvPr>
          <p:cNvSpPr/>
          <p:nvPr/>
        </p:nvSpPr>
        <p:spPr>
          <a:xfrm>
            <a:off x="4060257" y="1822781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548C2579-922E-4C00-80FB-5E387DCC9CAC}"/>
              </a:ext>
            </a:extLst>
          </p:cNvPr>
          <p:cNvCxnSpPr>
            <a:endCxn id="47" idx="2"/>
          </p:cNvCxnSpPr>
          <p:nvPr/>
        </p:nvCxnSpPr>
        <p:spPr>
          <a:xfrm flipV="1">
            <a:off x="4487125" y="2832371"/>
            <a:ext cx="1237311" cy="72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09CEBBC-3A54-4FBD-963B-D2B4332CD7AD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4488899" y="1907619"/>
            <a:ext cx="1558069" cy="4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EEC5E024-F546-4233-939C-0512A59EF9F6}"/>
              </a:ext>
            </a:extLst>
          </p:cNvPr>
          <p:cNvSpPr txBox="1"/>
          <p:nvPr/>
        </p:nvSpPr>
        <p:spPr>
          <a:xfrm>
            <a:off x="3747676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Kernels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E9160729-425B-4F89-A265-D55F3177EF12}"/>
              </a:ext>
            </a:extLst>
          </p:cNvPr>
          <p:cNvSpPr txBox="1"/>
          <p:nvPr/>
        </p:nvSpPr>
        <p:spPr>
          <a:xfrm>
            <a:off x="5494628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Output FM</a:t>
            </a:r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8D019C5D-241E-48FA-BF12-0EE93EE485CF}"/>
              </a:ext>
            </a:extLst>
          </p:cNvPr>
          <p:cNvSpPr txBox="1"/>
          <p:nvPr/>
        </p:nvSpPr>
        <p:spPr>
          <a:xfrm>
            <a:off x="721441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Input FM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CD53F51-F63D-470B-9D6B-0DA09B80ACD4}"/>
              </a:ext>
            </a:extLst>
          </p:cNvPr>
          <p:cNvGrpSpPr/>
          <p:nvPr/>
        </p:nvGrpSpPr>
        <p:grpSpPr>
          <a:xfrm>
            <a:off x="2956303" y="2700063"/>
            <a:ext cx="216000" cy="369332"/>
            <a:chOff x="2983916" y="2824955"/>
            <a:chExt cx="216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ACA4EFB-43C9-4207-B08D-8E7DACA164BF}"/>
                    </a:ext>
                  </a:extLst>
                </p:cNvPr>
                <p:cNvSpPr txBox="1"/>
                <p:nvPr/>
              </p:nvSpPr>
              <p:spPr>
                <a:xfrm>
                  <a:off x="2991775" y="2824955"/>
                  <a:ext cx="81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ACA4EFB-43C9-4207-B08D-8E7DACA16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775" y="2824955"/>
                  <a:ext cx="810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286" r="-142857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9E342F2-3C4F-49D4-8845-00504DE34D90}"/>
                </a:ext>
              </a:extLst>
            </p:cNvPr>
            <p:cNvSpPr/>
            <p:nvPr/>
          </p:nvSpPr>
          <p:spPr>
            <a:xfrm>
              <a:off x="2983916" y="2897007"/>
              <a:ext cx="216000" cy="216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ACD6504-7C14-4417-87CA-6603FD15239B}"/>
              </a:ext>
            </a:extLst>
          </p:cNvPr>
          <p:cNvSpPr/>
          <p:nvPr/>
        </p:nvSpPr>
        <p:spPr>
          <a:xfrm>
            <a:off x="4856399" y="2775505"/>
            <a:ext cx="287620" cy="21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2314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</Words>
  <Application>Microsoft Office PowerPoint</Application>
  <PresentationFormat>Grand écran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9</cp:revision>
  <dcterms:created xsi:type="dcterms:W3CDTF">2020-07-04T15:17:41Z</dcterms:created>
  <dcterms:modified xsi:type="dcterms:W3CDTF">2020-08-13T17:19:18Z</dcterms:modified>
</cp:coreProperties>
</file>