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5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33CEB-6AAF-44F2-B744-29F7A5E31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6F7E5B-6C0A-44EE-80A0-ADB659227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5A1D23-6D50-4586-AFF6-F5D3B23D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BEA0-29F5-44E2-B4D7-978855D9528D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79C310-619C-42F5-AB16-367C31E8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62C84C-CA81-48F2-9A1E-8402CF76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870A-4806-49A2-8154-551B5C1474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15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4E3D0-ED19-4F3C-8B51-D0BB5AEF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D8FFFB-8263-48C4-891D-FF7F4524A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4DBD27-0605-4A1F-9AF4-F81BC770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BEA0-29F5-44E2-B4D7-978855D9528D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F2E2F-D588-45E2-A2A7-AB295B17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E073AE-6FDA-45D9-BA3B-0A2740CA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870A-4806-49A2-8154-551B5C1474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94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4585D80-1687-4E95-AAC9-0834518F1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359C99-AC6E-4EB1-A798-81F535499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230A52-957E-4EA4-A117-FFAD2791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BEA0-29F5-44E2-B4D7-978855D9528D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A8A935-993C-463D-A8FD-B01C5758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F21699-F36C-4D78-981A-788ADF7C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870A-4806-49A2-8154-551B5C1474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99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1A8BC-7365-4756-8AB7-FD16ED5F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7E6AB-E0C8-4FEA-B2CD-02AD6D4FA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C25C7B-A6E6-4B66-8DAF-2E1FCC2C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BEA0-29F5-44E2-B4D7-978855D9528D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161D82-6AD6-423D-ACE9-A42BB042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F094BE-433D-4E5D-9C26-39D0DFB9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870A-4806-49A2-8154-551B5C1474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40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BD9505-A9FE-4F31-93FC-2ED30EA0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456EB1-1AAD-4098-AD1D-01C0B2D2B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0E5BE3-B66B-496E-B756-61D5AA0F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BEA0-29F5-44E2-B4D7-978855D9528D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299D73-0B82-4B74-9CDC-96770B42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DB2D4E-2BA6-4B58-B509-85064A32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870A-4806-49A2-8154-551B5C1474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55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B511AC-E81E-4B5E-9B8E-F28819EA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8FF7D1-A0FF-42D3-A685-ADD840217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454C51-6CF9-48EA-843B-7BA316A94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C349FE-0417-4F4E-9700-45614AF2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BEA0-29F5-44E2-B4D7-978855D9528D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DE1FFD-C054-456B-B074-5AF9941F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D7586D-75E1-46EF-AC50-2F27C8E0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870A-4806-49A2-8154-551B5C1474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43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2A2DA0-38EF-4849-88B9-E167CE5B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0C07FC-FC7B-4F45-A31A-328713AB8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29E867-2819-48CF-9E88-32FD804F7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DC800D-4AB1-4821-90D7-F6FE20303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1E00AF-67F3-4C6A-BB1B-FD73B676C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29BD0F-1CB4-4409-8615-8D295601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BEA0-29F5-44E2-B4D7-978855D9528D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EE51052-4B09-4E4D-93FC-058D3E3C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F2E6A3-A9C4-4B4E-A505-6AA3302F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870A-4806-49A2-8154-551B5C1474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25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25DDEA-F651-4A30-A19E-E0903E5C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1846CE-2135-4E76-BC4C-E4312B11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BEA0-29F5-44E2-B4D7-978855D9528D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5E5551-7CF8-43E4-9639-954231EE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E0639A-38F5-4154-A39A-6676A343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870A-4806-49A2-8154-551B5C1474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11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08862C7-EB02-4E38-A7F9-E4A91139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BEA0-29F5-44E2-B4D7-978855D9528D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35D74B-9132-45B9-8615-D0091DE9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49332C-CCCD-41DD-9479-7A39542F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870A-4806-49A2-8154-551B5C1474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7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D72B3-BF7E-4577-BD6B-39B070EA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82302D-B17F-4CA7-9E61-0835FB0C2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FF02ED-11D4-4803-85D8-3D53A108C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727086-B7FD-4103-A79A-21332E2F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BEA0-29F5-44E2-B4D7-978855D9528D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22D13A-2EFB-4AB6-B4F1-33B9C535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E0322D-4A9C-4951-B877-E3E5BD16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870A-4806-49A2-8154-551B5C1474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8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24CC8-7FF8-4901-A6A0-6DBFD646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6B36C02-8498-49A3-A92B-F350A0D80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3A6599-179A-4879-BC1A-1511181B8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80E89D-BCA8-4447-AFD8-1A767CB4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BEA0-29F5-44E2-B4D7-978855D9528D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51D809-8BFF-4758-80A4-E5B32257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FDF547-3CD9-4C1F-8290-FAF8335A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870A-4806-49A2-8154-551B5C1474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87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C793C3-7E88-4D79-9C4B-7D98999B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8EF4C1-C447-4575-8B92-5C6B731B4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2C6D76-6BF6-4172-AFAE-5CDC8CD35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ABEA0-29F5-44E2-B4D7-978855D9528D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46B7D6-B7C5-4C12-93D5-A32B81058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08B5CC-4B79-4E67-9C0E-CFFDD9FC0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870A-4806-49A2-8154-551B5C1474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21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7E5B3A82-2F10-45E5-918B-5F34FADB74F4}"/>
              </a:ext>
            </a:extLst>
          </p:cNvPr>
          <p:cNvGrpSpPr/>
          <p:nvPr/>
        </p:nvGrpSpPr>
        <p:grpSpPr>
          <a:xfrm>
            <a:off x="3460716" y="2226916"/>
            <a:ext cx="2680030" cy="2677101"/>
            <a:chOff x="3460716" y="2226916"/>
            <a:chExt cx="2680030" cy="2677101"/>
          </a:xfrm>
        </p:grpSpPr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9C1D6B40-5D32-4DD1-8AC6-631E8F807922}"/>
                </a:ext>
              </a:extLst>
            </p:cNvPr>
            <p:cNvSpPr/>
            <p:nvPr/>
          </p:nvSpPr>
          <p:spPr>
            <a:xfrm>
              <a:off x="3967853" y="2226916"/>
              <a:ext cx="673714" cy="673714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576329C7-288D-45BC-86A7-8CB262319B0C}"/>
                </a:ext>
              </a:extLst>
            </p:cNvPr>
            <p:cNvSpPr/>
            <p:nvPr/>
          </p:nvSpPr>
          <p:spPr>
            <a:xfrm>
              <a:off x="4457813" y="2226916"/>
              <a:ext cx="673714" cy="673714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BCC4338B-D353-4C7D-AFF5-DF87E483BB96}"/>
                </a:ext>
              </a:extLst>
            </p:cNvPr>
            <p:cNvSpPr/>
            <p:nvPr/>
          </p:nvSpPr>
          <p:spPr>
            <a:xfrm>
              <a:off x="4967922" y="2226916"/>
              <a:ext cx="673714" cy="67371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9616C6B8-318A-407A-8265-7B432F0498D6}"/>
                </a:ext>
              </a:extLst>
            </p:cNvPr>
            <p:cNvSpPr/>
            <p:nvPr/>
          </p:nvSpPr>
          <p:spPr>
            <a:xfrm>
              <a:off x="5467032" y="3745861"/>
              <a:ext cx="673714" cy="673714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BD0CD3D2-3803-4F4B-A080-7A0032F6CEC6}"/>
                </a:ext>
              </a:extLst>
            </p:cNvPr>
            <p:cNvSpPr/>
            <p:nvPr/>
          </p:nvSpPr>
          <p:spPr>
            <a:xfrm>
              <a:off x="5467032" y="3256127"/>
              <a:ext cx="673714" cy="673714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D4B07630-7DD8-4385-81CF-68B2A671E446}"/>
                </a:ext>
              </a:extLst>
            </p:cNvPr>
            <p:cNvSpPr/>
            <p:nvPr/>
          </p:nvSpPr>
          <p:spPr>
            <a:xfrm>
              <a:off x="5467032" y="2741521"/>
              <a:ext cx="673714" cy="67371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D0E8E6C5-E09E-41F0-B9BC-87C63DCB38A9}"/>
                </a:ext>
              </a:extLst>
            </p:cNvPr>
            <p:cNvSpPr/>
            <p:nvPr/>
          </p:nvSpPr>
          <p:spPr>
            <a:xfrm>
              <a:off x="5467032" y="2226916"/>
              <a:ext cx="673714" cy="67371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EB83A14F-9276-4E22-80E8-A5D44F8E26EF}"/>
                </a:ext>
              </a:extLst>
            </p:cNvPr>
            <p:cNvSpPr/>
            <p:nvPr/>
          </p:nvSpPr>
          <p:spPr>
            <a:xfrm>
              <a:off x="3805600" y="2386025"/>
              <a:ext cx="673714" cy="673714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F43FFE07-1108-41C1-B4E0-6F78A0C55D31}"/>
                </a:ext>
              </a:extLst>
            </p:cNvPr>
            <p:cNvSpPr/>
            <p:nvPr/>
          </p:nvSpPr>
          <p:spPr>
            <a:xfrm>
              <a:off x="4295560" y="2386025"/>
              <a:ext cx="673714" cy="673714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672D1C97-558F-497E-958E-F4806403C678}"/>
                </a:ext>
              </a:extLst>
            </p:cNvPr>
            <p:cNvSpPr/>
            <p:nvPr/>
          </p:nvSpPr>
          <p:spPr>
            <a:xfrm>
              <a:off x="4805669" y="2386025"/>
              <a:ext cx="673714" cy="67371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DE40561A-5460-4552-80F5-78D3696235FC}"/>
                </a:ext>
              </a:extLst>
            </p:cNvPr>
            <p:cNvSpPr/>
            <p:nvPr/>
          </p:nvSpPr>
          <p:spPr>
            <a:xfrm>
              <a:off x="5304779" y="3904970"/>
              <a:ext cx="673714" cy="673714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E67FB4D3-03A9-4C12-85E2-AB10E0454571}"/>
                </a:ext>
              </a:extLst>
            </p:cNvPr>
            <p:cNvSpPr/>
            <p:nvPr/>
          </p:nvSpPr>
          <p:spPr>
            <a:xfrm>
              <a:off x="5304779" y="3415236"/>
              <a:ext cx="673714" cy="673714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0EF41CBB-ACFE-4C31-90BD-F057D79D6D2B}"/>
                </a:ext>
              </a:extLst>
            </p:cNvPr>
            <p:cNvSpPr/>
            <p:nvPr/>
          </p:nvSpPr>
          <p:spPr>
            <a:xfrm>
              <a:off x="5304779" y="2900630"/>
              <a:ext cx="673714" cy="67371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0002A4D7-0929-4C39-9515-244CB2ACA8A7}"/>
                </a:ext>
              </a:extLst>
            </p:cNvPr>
            <p:cNvSpPr/>
            <p:nvPr/>
          </p:nvSpPr>
          <p:spPr>
            <a:xfrm>
              <a:off x="5304779" y="2386025"/>
              <a:ext cx="673714" cy="67371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DC2F52FF-71BC-44CD-AB04-802B34CB5638}"/>
                </a:ext>
              </a:extLst>
            </p:cNvPr>
            <p:cNvSpPr/>
            <p:nvPr/>
          </p:nvSpPr>
          <p:spPr>
            <a:xfrm>
              <a:off x="3643347" y="2545134"/>
              <a:ext cx="673714" cy="673714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05B68A47-72C4-4FB1-BF9A-55C60DB4368F}"/>
                </a:ext>
              </a:extLst>
            </p:cNvPr>
            <p:cNvSpPr/>
            <p:nvPr/>
          </p:nvSpPr>
          <p:spPr>
            <a:xfrm>
              <a:off x="4133307" y="2545134"/>
              <a:ext cx="673714" cy="673714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0319A0DA-3D17-48B1-B27B-77C7910E568B}"/>
                </a:ext>
              </a:extLst>
            </p:cNvPr>
            <p:cNvSpPr/>
            <p:nvPr/>
          </p:nvSpPr>
          <p:spPr>
            <a:xfrm>
              <a:off x="4643416" y="2545134"/>
              <a:ext cx="673714" cy="67371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69451462-48A1-4C9B-B9FD-2C0AB234A82F}"/>
                </a:ext>
              </a:extLst>
            </p:cNvPr>
            <p:cNvSpPr/>
            <p:nvPr/>
          </p:nvSpPr>
          <p:spPr>
            <a:xfrm>
              <a:off x="5142526" y="4064079"/>
              <a:ext cx="673714" cy="673714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66D80856-7B3C-4EEC-81D7-417B2BD35DA8}"/>
                </a:ext>
              </a:extLst>
            </p:cNvPr>
            <p:cNvSpPr/>
            <p:nvPr/>
          </p:nvSpPr>
          <p:spPr>
            <a:xfrm>
              <a:off x="5142526" y="3574345"/>
              <a:ext cx="673714" cy="673714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9BBB494B-CD22-48D2-8C76-7A9AC34D0E5B}"/>
                </a:ext>
              </a:extLst>
            </p:cNvPr>
            <p:cNvSpPr/>
            <p:nvPr/>
          </p:nvSpPr>
          <p:spPr>
            <a:xfrm>
              <a:off x="5142526" y="3059739"/>
              <a:ext cx="673714" cy="67371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B7472A98-1F56-4BFD-A1FF-BBE45EDFD5FA}"/>
                </a:ext>
              </a:extLst>
            </p:cNvPr>
            <p:cNvSpPr/>
            <p:nvPr/>
          </p:nvSpPr>
          <p:spPr>
            <a:xfrm>
              <a:off x="5142526" y="2545134"/>
              <a:ext cx="673714" cy="67371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293AC951-036E-4172-AACF-9270E79ED840}"/>
                </a:ext>
              </a:extLst>
            </p:cNvPr>
            <p:cNvSpPr/>
            <p:nvPr/>
          </p:nvSpPr>
          <p:spPr>
            <a:xfrm>
              <a:off x="3460716" y="4230303"/>
              <a:ext cx="673714" cy="673714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dirty="0"/>
                <a:t>4</a:t>
              </a:r>
              <a:endParaRPr lang="fr-FR" sz="2400" dirty="0"/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F79FF8CA-3A05-43F7-93EC-305470AF81C6}"/>
                </a:ext>
              </a:extLst>
            </p:cNvPr>
            <p:cNvSpPr/>
            <p:nvPr/>
          </p:nvSpPr>
          <p:spPr>
            <a:xfrm>
              <a:off x="3958009" y="4230303"/>
              <a:ext cx="673714" cy="673714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dirty="0"/>
                <a:t>5</a:t>
              </a:r>
              <a:endParaRPr lang="fr-FR" sz="2400" dirty="0"/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AF1B0341-481B-4907-A7CF-295EE0ED2A2A}"/>
                </a:ext>
              </a:extLst>
            </p:cNvPr>
            <p:cNvSpPr/>
            <p:nvPr/>
          </p:nvSpPr>
          <p:spPr>
            <a:xfrm>
              <a:off x="4464180" y="4230303"/>
              <a:ext cx="673714" cy="673714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dirty="0"/>
                <a:t>6</a:t>
              </a:r>
              <a:endParaRPr lang="fr-FR" sz="2400" dirty="0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E8C83753-4301-44E9-AE10-CD44BFF5A18F}"/>
                </a:ext>
              </a:extLst>
            </p:cNvPr>
            <p:cNvSpPr/>
            <p:nvPr/>
          </p:nvSpPr>
          <p:spPr>
            <a:xfrm>
              <a:off x="4968588" y="4230303"/>
              <a:ext cx="673714" cy="673714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dirty="0"/>
                <a:t>7</a:t>
              </a:r>
              <a:endParaRPr lang="fr-FR" sz="2400" dirty="0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12A41406-D7B6-46CB-8A49-5B054B6B6584}"/>
                </a:ext>
              </a:extLst>
            </p:cNvPr>
            <p:cNvSpPr/>
            <p:nvPr/>
          </p:nvSpPr>
          <p:spPr>
            <a:xfrm>
              <a:off x="3460716" y="3725459"/>
              <a:ext cx="673714" cy="673714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dirty="0"/>
                <a:t>9</a:t>
              </a:r>
              <a:endParaRPr lang="fr-FR" dirty="0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9B9B9776-363F-4012-B59C-33E0BD8E2174}"/>
                </a:ext>
              </a:extLst>
            </p:cNvPr>
            <p:cNvSpPr/>
            <p:nvPr/>
          </p:nvSpPr>
          <p:spPr>
            <a:xfrm>
              <a:off x="3961658" y="3725459"/>
              <a:ext cx="673714" cy="673714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dirty="0"/>
                <a:t>2</a:t>
              </a:r>
              <a:endParaRPr lang="fr-FR" dirty="0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B649855D-24F4-4614-9948-D2DEB56B6E98}"/>
                </a:ext>
              </a:extLst>
            </p:cNvPr>
            <p:cNvSpPr/>
            <p:nvPr/>
          </p:nvSpPr>
          <p:spPr>
            <a:xfrm>
              <a:off x="4467829" y="3725459"/>
              <a:ext cx="673714" cy="673714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dirty="0"/>
                <a:t>2</a:t>
              </a:r>
              <a:endParaRPr lang="fr-FR" dirty="0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1EB4568F-82B1-4907-AAC4-7C23BAD5BCEE}"/>
                </a:ext>
              </a:extLst>
            </p:cNvPr>
            <p:cNvSpPr/>
            <p:nvPr/>
          </p:nvSpPr>
          <p:spPr>
            <a:xfrm>
              <a:off x="4969829" y="3725459"/>
              <a:ext cx="673714" cy="673714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dirty="0"/>
                <a:t>3</a:t>
              </a:r>
              <a:endParaRPr lang="fr-FR" dirty="0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17FD713A-E8F3-402C-8FE5-D6BF8871B2D7}"/>
                </a:ext>
              </a:extLst>
            </p:cNvPr>
            <p:cNvSpPr/>
            <p:nvPr/>
          </p:nvSpPr>
          <p:spPr>
            <a:xfrm>
              <a:off x="3462569" y="3222378"/>
              <a:ext cx="673714" cy="673714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dirty="0"/>
                <a:t>5</a:t>
              </a:r>
              <a:endParaRPr lang="fr-FR" sz="2400" dirty="0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8B296280-8955-4513-AA49-5CDBE74F6E1C}"/>
                </a:ext>
              </a:extLst>
            </p:cNvPr>
            <p:cNvSpPr/>
            <p:nvPr/>
          </p:nvSpPr>
          <p:spPr>
            <a:xfrm>
              <a:off x="3959862" y="3222378"/>
              <a:ext cx="673714" cy="673714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dirty="0"/>
                <a:t>6</a:t>
              </a:r>
              <a:endParaRPr lang="fr-FR" sz="2400" dirty="0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27C2A4B2-9662-4424-84FD-33029D9C02B4}"/>
                </a:ext>
              </a:extLst>
            </p:cNvPr>
            <p:cNvSpPr/>
            <p:nvPr/>
          </p:nvSpPr>
          <p:spPr>
            <a:xfrm>
              <a:off x="4466032" y="3222378"/>
              <a:ext cx="673714" cy="67371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dirty="0"/>
                <a:t>7</a:t>
              </a:r>
              <a:endParaRPr lang="fr-FR" sz="2400" dirty="0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CE9A2AC6-6B9B-41F6-9714-E76F5609962B}"/>
                </a:ext>
              </a:extLst>
            </p:cNvPr>
            <p:cNvSpPr/>
            <p:nvPr/>
          </p:nvSpPr>
          <p:spPr>
            <a:xfrm>
              <a:off x="4970441" y="3222378"/>
              <a:ext cx="673714" cy="67371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dirty="0"/>
                <a:t>8</a:t>
              </a:r>
              <a:endParaRPr lang="fr-FR" sz="2400" dirty="0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3AC17DFD-3E2E-487F-BD72-BB20AA9DC298}"/>
                </a:ext>
              </a:extLst>
            </p:cNvPr>
            <p:cNvSpPr/>
            <p:nvPr/>
          </p:nvSpPr>
          <p:spPr>
            <a:xfrm>
              <a:off x="3462571" y="2719296"/>
              <a:ext cx="673714" cy="673714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dirty="0"/>
                <a:t>1</a:t>
              </a:r>
              <a:endParaRPr lang="fr-FR" dirty="0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4820CBB3-786C-40A1-9D40-853D4FFC2572}"/>
                </a:ext>
              </a:extLst>
            </p:cNvPr>
            <p:cNvSpPr/>
            <p:nvPr/>
          </p:nvSpPr>
          <p:spPr>
            <a:xfrm>
              <a:off x="3963511" y="2719296"/>
              <a:ext cx="673714" cy="673714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dirty="0"/>
                <a:t>2</a:t>
              </a:r>
              <a:endParaRPr lang="fr-FR" dirty="0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AB073C25-EF46-4790-99E3-1D00034C0FDA}"/>
                </a:ext>
              </a:extLst>
            </p:cNvPr>
            <p:cNvSpPr/>
            <p:nvPr/>
          </p:nvSpPr>
          <p:spPr>
            <a:xfrm>
              <a:off x="4467919" y="2719296"/>
              <a:ext cx="673714" cy="67371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dirty="0"/>
                <a:t>3</a:t>
              </a:r>
              <a:endParaRPr lang="fr-FR" dirty="0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9EB90225-8EAE-491F-BF3B-EC5989E0ACA4}"/>
                </a:ext>
              </a:extLst>
            </p:cNvPr>
            <p:cNvSpPr/>
            <p:nvPr/>
          </p:nvSpPr>
          <p:spPr>
            <a:xfrm>
              <a:off x="4969919" y="2719296"/>
              <a:ext cx="673714" cy="673714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dirty="0"/>
                <a:t>4</a:t>
              </a:r>
              <a:endParaRPr lang="fr-FR" sz="2400" dirty="0"/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9A746C10-B63A-4939-8E05-066A17101F51}"/>
              </a:ext>
            </a:extLst>
          </p:cNvPr>
          <p:cNvGrpSpPr>
            <a:grpSpLocks noChangeAspect="1"/>
          </p:cNvGrpSpPr>
          <p:nvPr/>
        </p:nvGrpSpPr>
        <p:grpSpPr>
          <a:xfrm>
            <a:off x="8686217" y="1646385"/>
            <a:ext cx="1364400" cy="1358255"/>
            <a:chOff x="8654672" y="1493157"/>
            <a:chExt cx="891083" cy="887070"/>
          </a:xfrm>
        </p:grpSpPr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61F8BDC3-3858-4C04-83E5-488428B9E548}"/>
                </a:ext>
              </a:extLst>
            </p:cNvPr>
            <p:cNvSpPr/>
            <p:nvPr/>
          </p:nvSpPr>
          <p:spPr>
            <a:xfrm>
              <a:off x="8919055" y="1493157"/>
              <a:ext cx="360000" cy="36000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572518BC-99F3-41A2-AE5E-3FE2312B9C0C}"/>
                </a:ext>
              </a:extLst>
            </p:cNvPr>
            <p:cNvSpPr/>
            <p:nvPr/>
          </p:nvSpPr>
          <p:spPr>
            <a:xfrm>
              <a:off x="9185755" y="1768137"/>
              <a:ext cx="360000" cy="360000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E65A0C9F-2735-48CA-82E6-25A78B39D5E3}"/>
                </a:ext>
              </a:extLst>
            </p:cNvPr>
            <p:cNvSpPr/>
            <p:nvPr/>
          </p:nvSpPr>
          <p:spPr>
            <a:xfrm>
              <a:off x="9185755" y="1493157"/>
              <a:ext cx="360000" cy="360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41EBB62F-0E24-4EFE-BACC-6851EF6F785C}"/>
                </a:ext>
              </a:extLst>
            </p:cNvPr>
            <p:cNvSpPr/>
            <p:nvPr/>
          </p:nvSpPr>
          <p:spPr>
            <a:xfrm>
              <a:off x="8832355" y="1578177"/>
              <a:ext cx="360000" cy="36000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Cube 57">
              <a:extLst>
                <a:ext uri="{FF2B5EF4-FFF2-40B4-BE49-F238E27FC236}">
                  <a16:creationId xmlns:a16="http://schemas.microsoft.com/office/drawing/2014/main" id="{F2FA2347-59AB-43E7-A369-9F4046E1800F}"/>
                </a:ext>
              </a:extLst>
            </p:cNvPr>
            <p:cNvSpPr/>
            <p:nvPr/>
          </p:nvSpPr>
          <p:spPr>
            <a:xfrm>
              <a:off x="9099055" y="1853157"/>
              <a:ext cx="360000" cy="360000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Cube 58">
              <a:extLst>
                <a:ext uri="{FF2B5EF4-FFF2-40B4-BE49-F238E27FC236}">
                  <a16:creationId xmlns:a16="http://schemas.microsoft.com/office/drawing/2014/main" id="{6AFDFD83-A481-4537-AEE0-F84BE17629A6}"/>
                </a:ext>
              </a:extLst>
            </p:cNvPr>
            <p:cNvSpPr/>
            <p:nvPr/>
          </p:nvSpPr>
          <p:spPr>
            <a:xfrm>
              <a:off x="9099055" y="1578177"/>
              <a:ext cx="360000" cy="360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Cube 61">
              <a:extLst>
                <a:ext uri="{FF2B5EF4-FFF2-40B4-BE49-F238E27FC236}">
                  <a16:creationId xmlns:a16="http://schemas.microsoft.com/office/drawing/2014/main" id="{AF9B3D71-AE83-4D19-8A0A-86BC88F1EC2F}"/>
                </a:ext>
              </a:extLst>
            </p:cNvPr>
            <p:cNvSpPr/>
            <p:nvPr/>
          </p:nvSpPr>
          <p:spPr>
            <a:xfrm>
              <a:off x="8745655" y="1663197"/>
              <a:ext cx="360000" cy="36000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Cube 64">
              <a:extLst>
                <a:ext uri="{FF2B5EF4-FFF2-40B4-BE49-F238E27FC236}">
                  <a16:creationId xmlns:a16="http://schemas.microsoft.com/office/drawing/2014/main" id="{211DEFAE-DBEA-45A6-BA52-7A3FEFB6D1C7}"/>
                </a:ext>
              </a:extLst>
            </p:cNvPr>
            <p:cNvSpPr/>
            <p:nvPr/>
          </p:nvSpPr>
          <p:spPr>
            <a:xfrm>
              <a:off x="9020901" y="1932379"/>
              <a:ext cx="360000" cy="360000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6" name="Cube 65">
              <a:extLst>
                <a:ext uri="{FF2B5EF4-FFF2-40B4-BE49-F238E27FC236}">
                  <a16:creationId xmlns:a16="http://schemas.microsoft.com/office/drawing/2014/main" id="{1B7E5A2E-695A-44B8-A16F-DC3FBE417CA1}"/>
                </a:ext>
              </a:extLst>
            </p:cNvPr>
            <p:cNvSpPr/>
            <p:nvPr/>
          </p:nvSpPr>
          <p:spPr>
            <a:xfrm>
              <a:off x="9012355" y="1663197"/>
              <a:ext cx="360000" cy="360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Cube 76">
              <a:extLst>
                <a:ext uri="{FF2B5EF4-FFF2-40B4-BE49-F238E27FC236}">
                  <a16:creationId xmlns:a16="http://schemas.microsoft.com/office/drawing/2014/main" id="{D7A37F30-AED6-4992-BF69-EB06330D1C7A}"/>
                </a:ext>
              </a:extLst>
            </p:cNvPr>
            <p:cNvSpPr/>
            <p:nvPr/>
          </p:nvSpPr>
          <p:spPr>
            <a:xfrm>
              <a:off x="8654672" y="2020227"/>
              <a:ext cx="360000" cy="360000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dirty="0"/>
                <a:t>9</a:t>
              </a:r>
              <a:endParaRPr lang="fr-FR" sz="2400" dirty="0"/>
            </a:p>
          </p:txBody>
        </p:sp>
        <p:sp>
          <p:nvSpPr>
            <p:cNvPr id="78" name="Cube 77">
              <a:extLst>
                <a:ext uri="{FF2B5EF4-FFF2-40B4-BE49-F238E27FC236}">
                  <a16:creationId xmlns:a16="http://schemas.microsoft.com/office/drawing/2014/main" id="{A5242A9F-329C-4208-90C0-A5D44E633012}"/>
                </a:ext>
              </a:extLst>
            </p:cNvPr>
            <p:cNvSpPr/>
            <p:nvPr/>
          </p:nvSpPr>
          <p:spPr>
            <a:xfrm>
              <a:off x="8928947" y="2020227"/>
              <a:ext cx="360000" cy="360000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dirty="0"/>
                <a:t>7</a:t>
              </a:r>
              <a:endParaRPr lang="fr-FR" sz="2400" dirty="0"/>
            </a:p>
          </p:txBody>
        </p:sp>
        <p:sp>
          <p:nvSpPr>
            <p:cNvPr id="81" name="Cube 80">
              <a:extLst>
                <a:ext uri="{FF2B5EF4-FFF2-40B4-BE49-F238E27FC236}">
                  <a16:creationId xmlns:a16="http://schemas.microsoft.com/office/drawing/2014/main" id="{EF7058CB-EF85-475C-BEE8-F4E853EACEC7}"/>
                </a:ext>
              </a:extLst>
            </p:cNvPr>
            <p:cNvSpPr/>
            <p:nvPr/>
          </p:nvSpPr>
          <p:spPr>
            <a:xfrm>
              <a:off x="8656622" y="1743913"/>
              <a:ext cx="360000" cy="36000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dirty="0"/>
                <a:t>6</a:t>
              </a:r>
              <a:endParaRPr lang="fr-FR" sz="2400" dirty="0"/>
            </a:p>
          </p:txBody>
        </p:sp>
        <p:sp>
          <p:nvSpPr>
            <p:cNvPr id="82" name="Cube 81">
              <a:extLst>
                <a:ext uri="{FF2B5EF4-FFF2-40B4-BE49-F238E27FC236}">
                  <a16:creationId xmlns:a16="http://schemas.microsoft.com/office/drawing/2014/main" id="{DE2120FE-08A2-4F3D-91D3-78D02968E808}"/>
                </a:ext>
              </a:extLst>
            </p:cNvPr>
            <p:cNvSpPr/>
            <p:nvPr/>
          </p:nvSpPr>
          <p:spPr>
            <a:xfrm>
              <a:off x="8929610" y="1743913"/>
              <a:ext cx="360000" cy="360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dirty="0"/>
                <a:t>8</a:t>
              </a:r>
              <a:endParaRPr lang="fr-FR" sz="2400" dirty="0"/>
            </a:p>
          </p:txBody>
        </p:sp>
      </p:grp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B627F6FB-07FD-49DD-84A0-24384D3CB87B}"/>
              </a:ext>
            </a:extLst>
          </p:cNvPr>
          <p:cNvCxnSpPr>
            <a:cxnSpLocks/>
          </p:cNvCxnSpPr>
          <p:nvPr/>
        </p:nvCxnSpPr>
        <p:spPr>
          <a:xfrm flipV="1">
            <a:off x="6096000" y="2563773"/>
            <a:ext cx="2449420" cy="725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49CB6FA4-4C8C-43E3-A934-E2810255F0B8}"/>
              </a:ext>
            </a:extLst>
          </p:cNvPr>
          <p:cNvCxnSpPr>
            <a:cxnSpLocks/>
          </p:cNvCxnSpPr>
          <p:nvPr/>
        </p:nvCxnSpPr>
        <p:spPr>
          <a:xfrm>
            <a:off x="6140746" y="3273789"/>
            <a:ext cx="2365291" cy="962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ZoneTexte 139">
            <a:extLst>
              <a:ext uri="{FF2B5EF4-FFF2-40B4-BE49-F238E27FC236}">
                <a16:creationId xmlns:a16="http://schemas.microsoft.com/office/drawing/2014/main" id="{0482BCFC-3C8B-43B0-9CEF-74CD67DCD830}"/>
              </a:ext>
            </a:extLst>
          </p:cNvPr>
          <p:cNvSpPr txBox="1"/>
          <p:nvPr/>
        </p:nvSpPr>
        <p:spPr>
          <a:xfrm>
            <a:off x="7027760" y="2564161"/>
            <a:ext cx="84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MAX</a:t>
            </a:r>
            <a:endParaRPr lang="fr-FR" dirty="0"/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462564A2-A88A-4359-A39E-30595FB98B61}"/>
              </a:ext>
            </a:extLst>
          </p:cNvPr>
          <p:cNvSpPr txBox="1"/>
          <p:nvPr/>
        </p:nvSpPr>
        <p:spPr>
          <a:xfrm>
            <a:off x="7027759" y="3332891"/>
            <a:ext cx="84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AVG</a:t>
            </a:r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0C4D5BB-C7B5-4D5B-9EAB-3EAF293B71C1}"/>
              </a:ext>
            </a:extLst>
          </p:cNvPr>
          <p:cNvGrpSpPr>
            <a:grpSpLocks noChangeAspect="1"/>
          </p:cNvGrpSpPr>
          <p:nvPr/>
        </p:nvGrpSpPr>
        <p:grpSpPr>
          <a:xfrm>
            <a:off x="8682320" y="3541493"/>
            <a:ext cx="1368643" cy="1362524"/>
            <a:chOff x="9459202" y="4251526"/>
            <a:chExt cx="885340" cy="881382"/>
          </a:xfrm>
        </p:grpSpPr>
        <p:sp>
          <p:nvSpPr>
            <p:cNvPr id="142" name="Cube 141">
              <a:extLst>
                <a:ext uri="{FF2B5EF4-FFF2-40B4-BE49-F238E27FC236}">
                  <a16:creationId xmlns:a16="http://schemas.microsoft.com/office/drawing/2014/main" id="{09CD019F-DC79-4794-A7CD-DA18193209FC}"/>
                </a:ext>
              </a:extLst>
            </p:cNvPr>
            <p:cNvSpPr/>
            <p:nvPr/>
          </p:nvSpPr>
          <p:spPr>
            <a:xfrm>
              <a:off x="9717842" y="4251526"/>
              <a:ext cx="360000" cy="36000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" name="Cube 142">
              <a:extLst>
                <a:ext uri="{FF2B5EF4-FFF2-40B4-BE49-F238E27FC236}">
                  <a16:creationId xmlns:a16="http://schemas.microsoft.com/office/drawing/2014/main" id="{E070493F-6918-4DD6-8D63-1724737E2427}"/>
                </a:ext>
              </a:extLst>
            </p:cNvPr>
            <p:cNvSpPr/>
            <p:nvPr/>
          </p:nvSpPr>
          <p:spPr>
            <a:xfrm>
              <a:off x="9984542" y="4520763"/>
              <a:ext cx="360000" cy="360000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" name="Cube 143">
              <a:extLst>
                <a:ext uri="{FF2B5EF4-FFF2-40B4-BE49-F238E27FC236}">
                  <a16:creationId xmlns:a16="http://schemas.microsoft.com/office/drawing/2014/main" id="{D2B31605-186F-48CC-83BF-8C9A8E8EED97}"/>
                </a:ext>
              </a:extLst>
            </p:cNvPr>
            <p:cNvSpPr/>
            <p:nvPr/>
          </p:nvSpPr>
          <p:spPr>
            <a:xfrm>
              <a:off x="9984542" y="4251526"/>
              <a:ext cx="360000" cy="360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Cube 144">
              <a:extLst>
                <a:ext uri="{FF2B5EF4-FFF2-40B4-BE49-F238E27FC236}">
                  <a16:creationId xmlns:a16="http://schemas.microsoft.com/office/drawing/2014/main" id="{FA1DD45A-4D08-4BEC-9A72-057FA7236B1E}"/>
                </a:ext>
              </a:extLst>
            </p:cNvPr>
            <p:cNvSpPr/>
            <p:nvPr/>
          </p:nvSpPr>
          <p:spPr>
            <a:xfrm>
              <a:off x="9631142" y="4336546"/>
              <a:ext cx="360000" cy="36000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Cube 145">
              <a:extLst>
                <a:ext uri="{FF2B5EF4-FFF2-40B4-BE49-F238E27FC236}">
                  <a16:creationId xmlns:a16="http://schemas.microsoft.com/office/drawing/2014/main" id="{6F10C9DC-469D-420A-8415-66EEBE0FCE13}"/>
                </a:ext>
              </a:extLst>
            </p:cNvPr>
            <p:cNvSpPr/>
            <p:nvPr/>
          </p:nvSpPr>
          <p:spPr>
            <a:xfrm>
              <a:off x="9897842" y="4605783"/>
              <a:ext cx="360000" cy="360000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7" name="Cube 146">
              <a:extLst>
                <a:ext uri="{FF2B5EF4-FFF2-40B4-BE49-F238E27FC236}">
                  <a16:creationId xmlns:a16="http://schemas.microsoft.com/office/drawing/2014/main" id="{43AC9554-FA12-4581-BBE5-D2B41669749E}"/>
                </a:ext>
              </a:extLst>
            </p:cNvPr>
            <p:cNvSpPr/>
            <p:nvPr/>
          </p:nvSpPr>
          <p:spPr>
            <a:xfrm>
              <a:off x="9897842" y="4336546"/>
              <a:ext cx="360000" cy="360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Cube 147">
              <a:extLst>
                <a:ext uri="{FF2B5EF4-FFF2-40B4-BE49-F238E27FC236}">
                  <a16:creationId xmlns:a16="http://schemas.microsoft.com/office/drawing/2014/main" id="{7C79FB27-7A21-440F-A1A0-C135145703E3}"/>
                </a:ext>
              </a:extLst>
            </p:cNvPr>
            <p:cNvSpPr/>
            <p:nvPr/>
          </p:nvSpPr>
          <p:spPr>
            <a:xfrm>
              <a:off x="9544442" y="4421566"/>
              <a:ext cx="360000" cy="36000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Cube 148">
              <a:extLst>
                <a:ext uri="{FF2B5EF4-FFF2-40B4-BE49-F238E27FC236}">
                  <a16:creationId xmlns:a16="http://schemas.microsoft.com/office/drawing/2014/main" id="{E4095467-31D3-495B-A110-B08CDBA77725}"/>
                </a:ext>
              </a:extLst>
            </p:cNvPr>
            <p:cNvSpPr/>
            <p:nvPr/>
          </p:nvSpPr>
          <p:spPr>
            <a:xfrm>
              <a:off x="9819688" y="4679317"/>
              <a:ext cx="360000" cy="360000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Cube 149">
              <a:extLst>
                <a:ext uri="{FF2B5EF4-FFF2-40B4-BE49-F238E27FC236}">
                  <a16:creationId xmlns:a16="http://schemas.microsoft.com/office/drawing/2014/main" id="{9CDA941D-5742-4F40-8634-0DFFDC3CF628}"/>
                </a:ext>
              </a:extLst>
            </p:cNvPr>
            <p:cNvSpPr/>
            <p:nvPr/>
          </p:nvSpPr>
          <p:spPr>
            <a:xfrm>
              <a:off x="9811142" y="4421566"/>
              <a:ext cx="360000" cy="360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1" name="Cube 150">
              <a:extLst>
                <a:ext uri="{FF2B5EF4-FFF2-40B4-BE49-F238E27FC236}">
                  <a16:creationId xmlns:a16="http://schemas.microsoft.com/office/drawing/2014/main" id="{42D861E0-FA7B-4012-B10D-B749FD115182}"/>
                </a:ext>
              </a:extLst>
            </p:cNvPr>
            <p:cNvSpPr/>
            <p:nvPr/>
          </p:nvSpPr>
          <p:spPr>
            <a:xfrm>
              <a:off x="9459202" y="4772908"/>
              <a:ext cx="360000" cy="360000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fr-BE" sz="2400" dirty="0">
                  <a:cs typeface="Arial" panose="020B0604020202020204" pitchFamily="34" charset="0"/>
                </a:rPr>
                <a:t>5</a:t>
              </a:r>
              <a:endParaRPr lang="fr-FR" sz="2400" dirty="0">
                <a:cs typeface="Arial" panose="020B0604020202020204" pitchFamily="34" charset="0"/>
              </a:endParaRPr>
            </a:p>
          </p:txBody>
        </p:sp>
        <p:sp>
          <p:nvSpPr>
            <p:cNvPr id="152" name="Cube 151">
              <a:extLst>
                <a:ext uri="{FF2B5EF4-FFF2-40B4-BE49-F238E27FC236}">
                  <a16:creationId xmlns:a16="http://schemas.microsoft.com/office/drawing/2014/main" id="{C55E0DFC-EFBD-4937-B665-6229C9181271}"/>
                </a:ext>
              </a:extLst>
            </p:cNvPr>
            <p:cNvSpPr/>
            <p:nvPr/>
          </p:nvSpPr>
          <p:spPr>
            <a:xfrm>
              <a:off x="9727734" y="4772908"/>
              <a:ext cx="360000" cy="360000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fr-BE" sz="2400" dirty="0">
                  <a:cs typeface="Arial" panose="020B0604020202020204" pitchFamily="34" charset="0"/>
                </a:rPr>
                <a:t>4.5</a:t>
              </a:r>
              <a:endParaRPr lang="fr-FR" sz="2400" dirty="0">
                <a:cs typeface="Arial" panose="020B0604020202020204" pitchFamily="34" charset="0"/>
              </a:endParaRPr>
            </a:p>
          </p:txBody>
        </p:sp>
        <p:sp>
          <p:nvSpPr>
            <p:cNvPr id="153" name="Cube 152">
              <a:extLst>
                <a:ext uri="{FF2B5EF4-FFF2-40B4-BE49-F238E27FC236}">
                  <a16:creationId xmlns:a16="http://schemas.microsoft.com/office/drawing/2014/main" id="{9DCBD218-3AE7-4CC0-B5D7-637C6E2628DB}"/>
                </a:ext>
              </a:extLst>
            </p:cNvPr>
            <p:cNvSpPr/>
            <p:nvPr/>
          </p:nvSpPr>
          <p:spPr>
            <a:xfrm>
              <a:off x="9461152" y="4502282"/>
              <a:ext cx="360000" cy="36000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2400" dirty="0">
                  <a:cs typeface="Arial" panose="020B0604020202020204" pitchFamily="34" charset="0"/>
                </a:rPr>
                <a:t>3.5</a:t>
              </a:r>
              <a:endParaRPr lang="fr-FR" sz="2400" dirty="0">
                <a:cs typeface="Arial" panose="020B0604020202020204" pitchFamily="34" charset="0"/>
              </a:endParaRPr>
            </a:p>
          </p:txBody>
        </p:sp>
        <p:sp>
          <p:nvSpPr>
            <p:cNvPr id="154" name="Cube 153">
              <a:extLst>
                <a:ext uri="{FF2B5EF4-FFF2-40B4-BE49-F238E27FC236}">
                  <a16:creationId xmlns:a16="http://schemas.microsoft.com/office/drawing/2014/main" id="{F4D3C10B-46AE-42CD-A328-42DAF49CA0E3}"/>
                </a:ext>
              </a:extLst>
            </p:cNvPr>
            <p:cNvSpPr/>
            <p:nvPr/>
          </p:nvSpPr>
          <p:spPr>
            <a:xfrm>
              <a:off x="9728397" y="4502282"/>
              <a:ext cx="360000" cy="3600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fr-BE" sz="2400" dirty="0">
                  <a:cs typeface="Arial" panose="020B0604020202020204" pitchFamily="34" charset="0"/>
                </a:rPr>
                <a:t>5.5</a:t>
              </a:r>
              <a:endParaRPr lang="fr-FR" sz="2400" dirty="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77098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</Words>
  <Application>Microsoft Office PowerPoint</Application>
  <PresentationFormat>Grand écran</PresentationFormat>
  <Paragraphs>26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5</cp:revision>
  <dcterms:created xsi:type="dcterms:W3CDTF">2020-06-28T15:41:59Z</dcterms:created>
  <dcterms:modified xsi:type="dcterms:W3CDTF">2020-08-13T17:19:10Z</dcterms:modified>
</cp:coreProperties>
</file>