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1518A-26F4-4EDF-823F-ACCF2A555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4A7121-4D27-4F81-9224-8D2F3715F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C43BC-F3A0-479F-BEB9-9CB936CC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0F948-F964-44BA-8BFE-259D5CF3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57958A-0BCB-4EDF-AC93-6CFA9D26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551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84196-F3AC-4A4A-B5F5-9DCD1F2A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3B0C35-DD2B-4664-9310-CB0395A3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A77D3F-4035-4378-8FE9-6E6D18FE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05593-141C-445C-AF75-070334B9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2CD84B-DE38-4506-9E75-15FE4C4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146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65F7E3-172C-429E-B47D-F927DD6D8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3EB49A-ED9F-4311-9E2D-0859636F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08DDF-2C99-41C8-BF31-D9027103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38D32-DA9D-40D5-B25F-7042EC22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EAC1D-741F-4404-80E1-484DC1A6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588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01E13-E43E-441E-B0CC-99E3B80E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81C29-4EC2-4A13-98AC-427E49D5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644E5-BAF7-48ED-96F4-DB38EF8E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5211E-E336-4B40-9DF5-59989630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559E5-0D77-4F0C-BE89-D2A92DA8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624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5D900-37A4-443E-A99F-D2563BB4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DFC6D0-17EE-442B-9CCF-732B07B87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8C6FBF-C447-4A01-BD41-0094B77B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70274C-B0D7-4DCF-A062-A20E2E89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08966D-69B7-4CBF-AB0E-4DD2E81A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191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0C368-1AD5-4145-9A3A-29015BCC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C56BD-85DB-4C3C-ABA0-2C194DD1B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2F875-9737-4627-B220-F2055917A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0C73B2-3555-46A1-AAF9-65988F08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A922B-22C4-49BA-8E14-E1129035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CEB5C9-64D5-4ED3-A15F-6500DDEC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504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0AA3D-D923-438E-BE15-BE88DD90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16648A-EAFA-48F4-A66D-BD713B95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157F0D-9F4D-4F41-ACD3-798E03879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2DC9A3-6139-42B2-B93A-5FCD4AE30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F26A17-E0CF-4553-ACE2-CBF9E64A6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070394-56B6-471D-BEDD-083D2AA9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0F7285-CDA2-4C72-A627-5271649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7056FC-3D42-4332-A1B1-E72080C4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065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DBEC8-6337-4FD3-BB09-F792B0A3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8C04FE-A3FB-4374-8C6C-8D107B80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90E78E-1F93-4273-9CE5-B2790056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7BCC06-516B-4432-AF36-AFD5D5BA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298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DB69AA-4702-47D8-AE29-7CED41E0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E69B37-1AD0-4884-B824-3EB22220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6CD65-8459-4944-8AE8-129905C5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91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4D3EE-E932-46E5-8B68-B33796AE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0ABAE5-E748-408C-99CB-D223097A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9C9944-1844-4605-8CB3-4F4B556BD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995175-970F-48F6-9560-43DECBA2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9CA922-8647-465F-968E-A53754D9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AEAE90-5CF3-4E88-86CC-48B6D7D2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926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AA472-AC89-47CF-B5E0-DDD4EC02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3E9D7C-B1C5-4AF0-B448-BB3D32E6F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89B4D1-95FC-46D8-B9FD-A4716E61C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B32CD7-5F93-4A66-8D82-CA31393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092B8F-23FE-4AEA-A033-426100B6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614885-4FE8-40AB-8CC4-155AE70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716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32F46A-560C-4B88-8C49-697C3E91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265171-6EE7-4EF8-9607-A5FC22C2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B027A7-796D-414C-8505-3D21585D3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C9B5-8697-46EE-B404-A97D6FFA1D17}" type="datetimeFigureOut">
              <a:rPr lang="fr-BE" smtClean="0"/>
              <a:t>23-08-20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BC311E-93FA-4D6D-8BC6-EB5A6884E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574A2C-A40E-4480-A494-074D430D5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8F897-EFC6-4298-89B6-0B01A473157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481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6A4F-6984-472E-8679-864BDF645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297AD4-6FB9-4E3C-A074-B762C9259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70979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1</cp:revision>
  <dcterms:created xsi:type="dcterms:W3CDTF">2020-08-23T15:51:21Z</dcterms:created>
  <dcterms:modified xsi:type="dcterms:W3CDTF">2020-08-23T15:51:49Z</dcterms:modified>
</cp:coreProperties>
</file>