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E03"/>
    <a:srgbClr val="7973B1"/>
    <a:srgbClr val="000000"/>
    <a:srgbClr val="FBE5D6"/>
    <a:srgbClr val="F8CBAD"/>
    <a:srgbClr val="C55A11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64" d="100"/>
          <a:sy n="64" d="100"/>
        </p:scale>
        <p:origin x="3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0470-18DC-0746-B18B-32912661A08C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9311-6E68-CA47-94B9-2B4DDE3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76B4404-819F-7701-8F01-4C2CF9C9E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28013"/>
              </p:ext>
            </p:extLst>
          </p:nvPr>
        </p:nvGraphicFramePr>
        <p:xfrm>
          <a:off x="1017380" y="411480"/>
          <a:ext cx="5737640" cy="923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10">
                  <a:extLst>
                    <a:ext uri="{9D8B030D-6E8A-4147-A177-3AD203B41FA5}">
                      <a16:colId xmlns:a16="http://schemas.microsoft.com/office/drawing/2014/main" val="4137327099"/>
                    </a:ext>
                  </a:extLst>
                </a:gridCol>
                <a:gridCol w="2048627">
                  <a:extLst>
                    <a:ext uri="{9D8B030D-6E8A-4147-A177-3AD203B41FA5}">
                      <a16:colId xmlns:a16="http://schemas.microsoft.com/office/drawing/2014/main" val="3257293927"/>
                    </a:ext>
                  </a:extLst>
                </a:gridCol>
                <a:gridCol w="2254603">
                  <a:extLst>
                    <a:ext uri="{9D8B030D-6E8A-4147-A177-3AD203B41FA5}">
                      <a16:colId xmlns:a16="http://schemas.microsoft.com/office/drawing/2014/main" val="3256047694"/>
                    </a:ext>
                  </a:extLst>
                </a:gridCol>
              </a:tblGrid>
              <a:tr h="3975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% Decrease in mean annual flow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973B1"/>
                          </a:solidFill>
                        </a:rPr>
                        <a:t>1930-1949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vs. </a:t>
                      </a:r>
                      <a:r>
                        <a:rPr lang="en-US" sz="2000" dirty="0">
                          <a:solidFill>
                            <a:srgbClr val="DA5E03"/>
                          </a:solidFill>
                        </a:rPr>
                        <a:t>2000-2022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hydrograph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8842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Dolores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992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Duchesne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54%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2330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 Plata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687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Mancos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5637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San Juan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131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San Rafael 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4331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F20B515-D6BB-DDCF-5019-C60329C0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52230" y="1417320"/>
            <a:ext cx="1828800" cy="8229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F28FAC4-5F4E-12BE-E77A-4B2FFD8A5332}"/>
              </a:ext>
            </a:extLst>
          </p:cNvPr>
          <p:cNvGrpSpPr/>
          <p:nvPr/>
        </p:nvGrpSpPr>
        <p:grpSpPr>
          <a:xfrm>
            <a:off x="3159809" y="1934158"/>
            <a:ext cx="516839" cy="7305257"/>
            <a:chOff x="2467663" y="1411357"/>
            <a:chExt cx="516839" cy="7305257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1C922CBD-F92E-BDF6-E1CF-1E6CEE842201}"/>
                </a:ext>
              </a:extLst>
            </p:cNvPr>
            <p:cNvSpPr/>
            <p:nvPr/>
          </p:nvSpPr>
          <p:spPr>
            <a:xfrm>
              <a:off x="2467667" y="1411357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7E79F81C-CCB5-C2FC-147D-A4667A5F852A}"/>
                </a:ext>
              </a:extLst>
            </p:cNvPr>
            <p:cNvSpPr/>
            <p:nvPr/>
          </p:nvSpPr>
          <p:spPr>
            <a:xfrm>
              <a:off x="2467666" y="2765066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9902A767-7F20-3EFB-3F64-E1A5627307E0}"/>
                </a:ext>
              </a:extLst>
            </p:cNvPr>
            <p:cNvSpPr/>
            <p:nvPr/>
          </p:nvSpPr>
          <p:spPr>
            <a:xfrm>
              <a:off x="2467665" y="4118775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79F48E59-ED37-2AFA-C7E3-402C82DB91DF}"/>
                </a:ext>
              </a:extLst>
            </p:cNvPr>
            <p:cNvSpPr/>
            <p:nvPr/>
          </p:nvSpPr>
          <p:spPr>
            <a:xfrm>
              <a:off x="2467665" y="5472484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A745AF09-8E1A-1C2B-1A06-2C6C5A66F6AF}"/>
                </a:ext>
              </a:extLst>
            </p:cNvPr>
            <p:cNvSpPr/>
            <p:nvPr/>
          </p:nvSpPr>
          <p:spPr>
            <a:xfrm>
              <a:off x="2467664" y="6826193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381BD159-E288-3B2F-D739-81E4AC2B00BB}"/>
                </a:ext>
              </a:extLst>
            </p:cNvPr>
            <p:cNvSpPr/>
            <p:nvPr/>
          </p:nvSpPr>
          <p:spPr>
            <a:xfrm>
              <a:off x="2467663" y="8179901"/>
              <a:ext cx="516835" cy="536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3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Gianniny</dc:creator>
  <cp:lastModifiedBy>Gordon Gianniny</cp:lastModifiedBy>
  <cp:revision>4</cp:revision>
  <dcterms:created xsi:type="dcterms:W3CDTF">2023-04-04T22:00:20Z</dcterms:created>
  <dcterms:modified xsi:type="dcterms:W3CDTF">2023-04-04T23:11:48Z</dcterms:modified>
</cp:coreProperties>
</file>