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65" r:id="rId2"/>
    <p:sldId id="270" r:id="rId3"/>
    <p:sldId id="472" r:id="rId4"/>
    <p:sldId id="471" r:id="rId5"/>
    <p:sldId id="268" r:id="rId6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472"/>
            <p14:sldId id="471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한진석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 smtClean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 smtClean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65" r:id="rId4"/>
    <p:sldLayoutId id="2147483662" r:id="rId5"/>
    <p:sldLayoutId id="2147483668" r:id="rId6"/>
    <p:sldLayoutId id="2147483664" r:id="rId7"/>
    <p:sldLayoutId id="2147483666" r:id="rId8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ko-KR" altLang="en-US" dirty="0" smtClean="0"/>
              <a:t>객체지향 프로그래밍 응용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다양한 실전에서 활용 되는 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.NET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기반 객체지향 프로그래밍 기법을 배우고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응용 할 수 있는 기법을 배우고 찾는다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기본 기술을 활용하여 다양한 응용 기술을 배운다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OT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3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OT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400" y="1628800"/>
            <a:ext cx="909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기말 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70(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미정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en-US" altLang="ko-KR" sz="3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출석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15,</a:t>
            </a:r>
          </a:p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3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레포트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 @ )</a:t>
            </a:r>
          </a:p>
          <a:p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수업태도 </a:t>
            </a:r>
            <a:r>
              <a:rPr lang="en-US" altLang="ko-KR" sz="3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15</a:t>
            </a:r>
            <a:endParaRPr lang="ko-KR" altLang="en-US" sz="3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537321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한진석   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okaydanky@naver.com   /  010-3445-3390</a:t>
            </a:r>
            <a:endParaRPr lang="ko-KR" altLang="en-US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OT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OT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15844" y="2333798"/>
            <a:ext cx="1449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.NET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8367" y="2779043"/>
            <a:ext cx="1013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21281" y="5608098"/>
            <a:ext cx="26789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Database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32811" y="4376355"/>
            <a:ext cx="2582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응용 </a:t>
            </a:r>
            <a:r>
              <a:rPr lang="en-US" altLang="ko-KR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APP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485048" y="127484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56862" y="4143284"/>
            <a:ext cx="20024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Thread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67398" y="954787"/>
            <a:ext cx="14125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OOP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974" y="2825598"/>
            <a:ext cx="250421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WinForm</a:t>
            </a:r>
            <a:endParaRPr lang="ko-KR" altLang="en-US" sz="4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760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6420</TotalTime>
  <Words>75</Words>
  <Application>Microsoft Office PowerPoint</Application>
  <PresentationFormat>A4 용지(210x297mm)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4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객체지향 프로그래밍 응용</vt:lpstr>
      <vt:lpstr>PowerPoint 프레젠테이션</vt:lpstr>
      <vt:lpstr>OT</vt:lpstr>
      <vt:lpstr>OT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6539</cp:revision>
  <cp:lastPrinted>2024-07-16T07:37:08Z</cp:lastPrinted>
  <dcterms:created xsi:type="dcterms:W3CDTF">2021-06-10T04:26:31Z</dcterms:created>
  <dcterms:modified xsi:type="dcterms:W3CDTF">2025-03-02T05:54:42Z</dcterms:modified>
</cp:coreProperties>
</file>