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5" r:id="rId2"/>
    <p:sldId id="270" r:id="rId3"/>
    <p:sldId id="266" r:id="rId4"/>
    <p:sldId id="471" r:id="rId5"/>
    <p:sldId id="484" r:id="rId6"/>
    <p:sldId id="472" r:id="rId7"/>
    <p:sldId id="473" r:id="rId8"/>
    <p:sldId id="474" r:id="rId9"/>
    <p:sldId id="485" r:id="rId10"/>
    <p:sldId id="477" r:id="rId11"/>
    <p:sldId id="478" r:id="rId12"/>
    <p:sldId id="486" r:id="rId13"/>
    <p:sldId id="487" r:id="rId14"/>
    <p:sldId id="488" r:id="rId15"/>
    <p:sldId id="490" r:id="rId16"/>
    <p:sldId id="491" r:id="rId17"/>
    <p:sldId id="492" r:id="rId18"/>
    <p:sldId id="475" r:id="rId19"/>
    <p:sldId id="476" r:id="rId20"/>
    <p:sldId id="489" r:id="rId21"/>
    <p:sldId id="268" r:id="rId22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266"/>
            <p14:sldId id="471"/>
            <p14:sldId id="484"/>
            <p14:sldId id="472"/>
            <p14:sldId id="473"/>
            <p14:sldId id="474"/>
            <p14:sldId id="485"/>
            <p14:sldId id="477"/>
            <p14:sldId id="478"/>
            <p14:sldId id="486"/>
            <p14:sldId id="487"/>
            <p14:sldId id="488"/>
            <p14:sldId id="490"/>
            <p14:sldId id="491"/>
            <p14:sldId id="492"/>
            <p14:sldId id="475"/>
            <p14:sldId id="476"/>
            <p14:sldId id="489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실습해봅시다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앞의 예제를 실습하여 코딩하고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 smtClean="0"/>
              <a:t>C# - WinForms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6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C# </a:t>
            </a:r>
            <a:r>
              <a:rPr lang="ko-KR" altLang="en-US" sz="1600" dirty="0">
                <a:latin typeface="+mn-ea"/>
              </a:rPr>
              <a:t>프로그래밍 언어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MS</a:t>
            </a:r>
            <a:r>
              <a:rPr lang="ko-KR" altLang="en-US" sz="1600" dirty="0">
                <a:latin typeface="+mn-ea"/>
              </a:rPr>
              <a:t>사의 </a:t>
            </a:r>
            <a:r>
              <a:rPr lang="ko-KR" altLang="en-US" sz="1600" dirty="0" err="1">
                <a:latin typeface="+mn-ea"/>
              </a:rPr>
              <a:t>앤더스헬스버그</a:t>
            </a:r>
            <a:r>
              <a:rPr lang="en-US" altLang="ko-KR" sz="1600" dirty="0">
                <a:latin typeface="+mn-ea"/>
              </a:rPr>
              <a:t>(Anders Hejlsberg)</a:t>
            </a:r>
            <a:r>
              <a:rPr lang="ko-KR" altLang="en-US" sz="1600" dirty="0">
                <a:latin typeface="+mn-ea"/>
              </a:rPr>
              <a:t>가 고안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.NET</a:t>
            </a:r>
            <a:r>
              <a:rPr lang="ko-KR" altLang="en-US" sz="1600" dirty="0">
                <a:latin typeface="+mn-ea"/>
              </a:rPr>
              <a:t>에 최적화된 언어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컴포넌트 지향 프로그래밍 언어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자바의 단점을 보완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실행 방법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자바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인터프리테이션</a:t>
            </a:r>
            <a:r>
              <a:rPr lang="en-US" altLang="ko-KR" sz="1600" dirty="0">
                <a:latin typeface="+mn-ea"/>
              </a:rPr>
              <a:t>, C#: </a:t>
            </a:r>
            <a:r>
              <a:rPr lang="ko-KR" altLang="en-US" sz="1600" dirty="0">
                <a:latin typeface="+mn-ea"/>
              </a:rPr>
              <a:t>컴파일 방법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자바 언어를 대체할 수 있는 언어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C# </a:t>
            </a:r>
            <a:r>
              <a:rPr lang="ko-KR" altLang="en-US" sz="1600" dirty="0">
                <a:latin typeface="+mn-ea"/>
              </a:rPr>
              <a:t>언어의 특징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객체지향 언어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자료 추상화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델리게이트와</a:t>
            </a:r>
            <a:r>
              <a:rPr lang="ko-KR" altLang="en-US" sz="1600" dirty="0">
                <a:latin typeface="+mn-ea"/>
              </a:rPr>
              <a:t> 이벤트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멀티스레드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예외 처리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연산자중복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제네릭</a:t>
            </a:r>
            <a:endParaRPr lang="ko-KR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9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</a:t>
            </a:r>
            <a:r>
              <a:rPr lang="ko-KR" altLang="en-US" sz="1600" dirty="0">
                <a:latin typeface="+mn-ea"/>
              </a:rPr>
              <a:t>계열의 언어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C++</a:t>
            </a:r>
            <a:r>
              <a:rPr lang="ko-KR" altLang="en-US" sz="1600" dirty="0"/>
              <a:t>와 자바로부터 영향을 받았음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C: </a:t>
            </a:r>
            <a:r>
              <a:rPr lang="ko-KR" altLang="en-US" sz="1600" dirty="0"/>
              <a:t>연산자와 문장 등 기본적인 언어의 기능</a:t>
            </a:r>
            <a:endParaRPr lang="en-US" altLang="ko-K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C++: </a:t>
            </a:r>
            <a:r>
              <a:rPr lang="ko-KR" altLang="en-US" sz="1600" dirty="0"/>
              <a:t>객체지향 속성</a:t>
            </a:r>
            <a:r>
              <a:rPr lang="en-US" altLang="ko-KR" sz="1600" dirty="0"/>
              <a:t>, </a:t>
            </a:r>
            <a:r>
              <a:rPr lang="ko-KR" altLang="en-US" sz="1600" dirty="0"/>
              <a:t>연산자 중복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제네릭</a:t>
            </a:r>
            <a:r>
              <a:rPr lang="en-US" altLang="ko-KR" sz="1600" dirty="0"/>
              <a:t>(Generic)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자바</a:t>
            </a:r>
            <a:r>
              <a:rPr lang="en-US" altLang="ko-KR" sz="1600" dirty="0"/>
              <a:t>: </a:t>
            </a:r>
            <a:r>
              <a:rPr lang="ko-KR" altLang="en-US" sz="1600" dirty="0"/>
              <a:t>예외 처리와 </a:t>
            </a:r>
            <a:r>
              <a:rPr lang="ko-KR" altLang="en-US" sz="1600" dirty="0" err="1"/>
              <a:t>스레드</a:t>
            </a:r>
            <a:endParaRPr lang="ko-KR" alt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C# </a:t>
            </a:r>
            <a:r>
              <a:rPr lang="ko-KR" altLang="en-US" sz="1600" dirty="0">
                <a:latin typeface="+mn-ea"/>
              </a:rPr>
              <a:t>언어의 계통도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3573507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Algol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45451" y="4421610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Pascal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40233" y="4421610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98240" y="5187008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55976" y="5178669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74930" y="5944067"/>
            <a:ext cx="1080120" cy="50405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>
          <a:xfrm flipH="1">
            <a:off x="3980293" y="4077563"/>
            <a:ext cx="843735" cy="3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>
            <a:off x="4824028" y="4077563"/>
            <a:ext cx="1061483" cy="3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2938300" y="4925666"/>
            <a:ext cx="1041993" cy="26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3980293" y="4925666"/>
            <a:ext cx="915743" cy="25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10" idx="0"/>
          </p:cNvCxnSpPr>
          <p:nvPr/>
        </p:nvCxnSpPr>
        <p:spPr>
          <a:xfrm>
            <a:off x="2938300" y="5691064"/>
            <a:ext cx="1076690" cy="25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7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콘솔</a:t>
            </a:r>
            <a:r>
              <a:rPr lang="en-US" altLang="ko-KR" sz="1600" dirty="0"/>
              <a:t>(Console)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앱</a:t>
            </a:r>
            <a:endParaRPr lang="ko-KR" alt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문자 기반 명령어 프롬프트 환경에서 실행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키보드를 통해 입력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화면에 문자 출력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윈폼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(Windows Forms)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앱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윈도우 폼 어플리케이션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(Windows forms Application)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의 약자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GUI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를 통해서 입출력 수행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이벤트 처리 방식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C# </a:t>
            </a:r>
            <a:r>
              <a:rPr lang="ko-KR" altLang="en-US" sz="1600" dirty="0">
                <a:latin typeface="+mn-ea"/>
              </a:rPr>
              <a:t>개발 환경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+mn-ea"/>
              </a:rPr>
              <a:t>SDK</a:t>
            </a:r>
            <a:r>
              <a:rPr lang="ko-KR" altLang="en-US" sz="1600" dirty="0">
                <a:latin typeface="+mn-ea"/>
              </a:rPr>
              <a:t>를 이용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편집기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컴파일러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실행엔진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클래스 라이브러리</a:t>
            </a:r>
            <a:endParaRPr lang="en-US" altLang="ko-KR" sz="16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+mn-ea"/>
              </a:rPr>
              <a:t>통합 개발 환경 </a:t>
            </a:r>
            <a:r>
              <a:rPr lang="en-US" altLang="ko-KR" sz="1600" dirty="0">
                <a:latin typeface="+mn-ea"/>
              </a:rPr>
              <a:t>(IDE)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+mn-ea"/>
              </a:rPr>
              <a:t>Visual Studio .NET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9096" y="2390502"/>
            <a:ext cx="7189207" cy="12083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584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시작점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프로그래밍은 진입점이 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Windfarms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진입점은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Program.cs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함수이다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함수에서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Form1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실행시킨다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1788969"/>
            <a:ext cx="8791844" cy="4974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34952" y="4140240"/>
            <a:ext cx="3871241" cy="10515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26233" y="3649563"/>
            <a:ext cx="1260566" cy="187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84683" y="5138250"/>
            <a:ext cx="1998997" cy="397762"/>
          </a:xfrm>
          <a:prstGeom prst="wedgeRoundRectCallout">
            <a:avLst>
              <a:gd name="adj1" fmla="val -21185"/>
              <a:gd name="adj2" fmla="val -817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Form1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 생성 및 실행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97591" y="4467139"/>
            <a:ext cx="1506866" cy="397762"/>
          </a:xfrm>
          <a:prstGeom prst="wedgeRoundRectCallout">
            <a:avLst>
              <a:gd name="adj1" fmla="val 66380"/>
              <a:gd name="adj2" fmla="val 3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시작점 </a:t>
            </a:r>
            <a:r>
              <a:rPr lang="en-US" altLang="ko-KR" sz="1200" dirty="0" smtClean="0">
                <a:solidFill>
                  <a:schemeClr val="tx1"/>
                </a:solidFill>
              </a:rPr>
              <a:t>Main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721843" y="2852250"/>
            <a:ext cx="1998997" cy="397762"/>
          </a:xfrm>
          <a:prstGeom prst="wedgeRoundRectCallout">
            <a:avLst>
              <a:gd name="adj1" fmla="val -14324"/>
              <a:gd name="adj2" fmla="val 1235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Program.cs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 윈폼에 올리고 속성 수정하기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좌측 도구상자에서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Button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선택하여 우측 디자이너에 그려준다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Button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속성 창에서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클릭이라고 수정한다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Button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속성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창에서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btnClick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이라고 수정한다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87" y="574296"/>
            <a:ext cx="2088828" cy="3032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162808"/>
            <a:ext cx="6430789" cy="37987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9531" y="4262161"/>
            <a:ext cx="1578309" cy="2031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97825" y="3381726"/>
            <a:ext cx="2843229" cy="148199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5" name="자유형 14"/>
          <p:cNvSpPr/>
          <p:nvPr/>
        </p:nvSpPr>
        <p:spPr>
          <a:xfrm rot="1652063" flipH="1" flipV="1">
            <a:off x="1113213" y="3830187"/>
            <a:ext cx="1284455" cy="918188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987" y="3668707"/>
            <a:ext cx="2084972" cy="31362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7497354" y="4660565"/>
            <a:ext cx="1578309" cy="2031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93605" y="2321225"/>
            <a:ext cx="1578309" cy="2031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733013" y="1651917"/>
            <a:ext cx="1723407" cy="397762"/>
          </a:xfrm>
          <a:prstGeom prst="wedgeRoundRectCallout">
            <a:avLst>
              <a:gd name="adj1" fmla="val -14324"/>
              <a:gd name="adj2" fmla="val 1235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Text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587070" y="3965755"/>
            <a:ext cx="1723407" cy="397762"/>
          </a:xfrm>
          <a:prstGeom prst="wedgeRoundRectCallout">
            <a:avLst>
              <a:gd name="adj1" fmla="val -14324"/>
              <a:gd name="adj2" fmla="val 1235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btnClick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레이블 윈폼에 올리기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좌측 도구상자에서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선택하여 우측 디자이너에 그려준다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helloLabel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변경한다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8" y="2435499"/>
            <a:ext cx="6077644" cy="36452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0311" y="5138462"/>
            <a:ext cx="1167490" cy="1726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1" name="자유형 10"/>
          <p:cNvSpPr/>
          <p:nvPr/>
        </p:nvSpPr>
        <p:spPr>
          <a:xfrm rot="1652063" flipH="1" flipV="1">
            <a:off x="805573" y="4576948"/>
            <a:ext cx="1284455" cy="918188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97" y="2591021"/>
            <a:ext cx="2210108" cy="3334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139644" y="3677585"/>
            <a:ext cx="1578309" cy="2031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279052" y="3008277"/>
            <a:ext cx="1723407" cy="397762"/>
          </a:xfrm>
          <a:prstGeom prst="wedgeRoundRectCallout">
            <a:avLst>
              <a:gd name="adj1" fmla="val -14324"/>
              <a:gd name="adj2" fmla="val 1235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helloLabel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Click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 적용하기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선택하고 이벤트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번개표시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선택하여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Click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이벤트의 빈 공간을 더블 클릭하여 이벤트 코드를 생성한다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 이름은 만들어줘도 되고 더블 클릭하면 자동으로 이름을 완성해준다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helloLabel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“Hello Label !”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문자열로 변경하도록 코드를 완성한다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0" y="2114358"/>
            <a:ext cx="7688033" cy="21854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0350" y="5021239"/>
            <a:ext cx="797977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btnClick_Click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helloLabel.Text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Label !"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66525" y="3924160"/>
            <a:ext cx="1578309" cy="2031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229877" y="3353929"/>
            <a:ext cx="1723407" cy="397762"/>
          </a:xfrm>
          <a:prstGeom prst="wedgeRoundRectCallout">
            <a:avLst>
              <a:gd name="adj1" fmla="val -14324"/>
              <a:gd name="adj2" fmla="val 1235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 </a:t>
            </a:r>
            <a:r>
              <a:rPr lang="ko-KR" altLang="en-US" sz="1200" dirty="0" smtClean="0">
                <a:solidFill>
                  <a:schemeClr val="tx1"/>
                </a:solidFill>
              </a:rPr>
              <a:t>이벤트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601365" y="5597062"/>
            <a:ext cx="2852541" cy="498937"/>
          </a:xfrm>
          <a:prstGeom prst="wedgeRoundRectCallout">
            <a:avLst>
              <a:gd name="adj1" fmla="val -63844"/>
              <a:gd name="adj2" fmla="val -12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helloLabel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Text</a:t>
            </a:r>
            <a:r>
              <a:rPr lang="ko-KR" altLang="en-US" sz="1200" dirty="0" smtClean="0">
                <a:solidFill>
                  <a:schemeClr val="tx1"/>
                </a:solidFill>
              </a:rPr>
              <a:t>속성을 </a:t>
            </a:r>
            <a:r>
              <a:rPr lang="en-US" altLang="ko-KR" sz="1200" dirty="0" smtClean="0">
                <a:solidFill>
                  <a:schemeClr val="tx1"/>
                </a:solidFill>
              </a:rPr>
              <a:t>“Hello Label !” 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변경한다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프로젝트를 실행해본다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WinForms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보여진다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정지는 붉은색 사각 버턴을 클릭하여 정지한다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Debug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Release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선택하여 실행 할 수 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99008"/>
            <a:ext cx="9313999" cy="43187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71190" y="2491205"/>
            <a:ext cx="1936868" cy="26886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62322" y="2080293"/>
            <a:ext cx="806017" cy="397762"/>
          </a:xfrm>
          <a:prstGeom prst="wedgeRoundRectCallout">
            <a:avLst>
              <a:gd name="adj1" fmla="val -33340"/>
              <a:gd name="adj2" fmla="val 105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51757" y="2011349"/>
            <a:ext cx="806017" cy="397762"/>
          </a:xfrm>
          <a:prstGeom prst="wedgeRoundRectCallout">
            <a:avLst>
              <a:gd name="adj1" fmla="val -33340"/>
              <a:gd name="adj2" fmla="val 105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78525" y="2519214"/>
            <a:ext cx="256112" cy="26886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026436" y="2954247"/>
            <a:ext cx="881740" cy="395800"/>
          </a:xfrm>
          <a:prstGeom prst="wedgeRoundRectCallout">
            <a:avLst>
              <a:gd name="adj1" fmla="val -11461"/>
              <a:gd name="adj2" fmla="val -1195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Debug or Release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40" y="4367465"/>
            <a:ext cx="4351054" cy="23604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23700" y="6115854"/>
            <a:ext cx="934073" cy="36876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15174" y="6076197"/>
            <a:ext cx="1226746" cy="541591"/>
          </a:xfrm>
          <a:prstGeom prst="wedgeRoundRectCallout">
            <a:avLst>
              <a:gd name="adj1" fmla="val -89122"/>
              <a:gd name="adj2" fmla="val -11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 클릭하여 변경됨을 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실행 후 아래와 같이 프로젝트 경로에 가서 컴파일 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exe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파일을 확인 할 수 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생성에서 만들어진 경로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기본위치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사용자 아이디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source\repos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Debug 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폴더가 기본이며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Release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실행하면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Release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폴더에 생성된다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" y="2272938"/>
            <a:ext cx="7348379" cy="3897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1" y="3931035"/>
            <a:ext cx="4470491" cy="26867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65032" y="2620064"/>
            <a:ext cx="572282" cy="28642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787" y="3475681"/>
            <a:ext cx="1689156" cy="2668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42066" y="3942020"/>
            <a:ext cx="960117" cy="517778"/>
          </a:xfrm>
          <a:prstGeom prst="wedgeRoundRectCallout">
            <a:avLst>
              <a:gd name="adj1" fmla="val -24426"/>
              <a:gd name="adj2" fmla="val -899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컴파일 된</a:t>
            </a:r>
            <a:r>
              <a:rPr lang="en-US" altLang="ko-KR" sz="1200" dirty="0" smtClean="0">
                <a:solidFill>
                  <a:schemeClr val="tx1"/>
                </a:solidFill>
              </a:rPr>
              <a:t> exe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분할된 화면 디자인을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MessageBox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활용할 수 있고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Login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창의 연동을 이해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en-US" altLang="ko-KR" dirty="0" smtClean="0"/>
              <a:t>WinForms</a:t>
            </a:r>
            <a:r>
              <a:rPr lang="ko-KR" altLang="en-US" dirty="0" smtClean="0"/>
              <a:t>프로젝트를 원하는 도구를 윈폼에 올려서 만들고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로 컴파일 하여 각각 </a:t>
            </a:r>
            <a:r>
              <a:rPr lang="en-US" altLang="ko-KR" dirty="0" smtClean="0"/>
              <a:t>exe</a:t>
            </a:r>
            <a:r>
              <a:rPr lang="ko-KR" altLang="en-US" dirty="0" smtClean="0"/>
              <a:t>파일을 만들어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설치와 프로젝트 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6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커뮤니티 설치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커뮤니티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download [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무료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https://visualstudio.microsoft.com/ko/downloads/?utm_medium=microsoft&amp;utm_source=learn.microsoft.com&amp;utm_campaign=inline+link&amp;0utm_content=download+vs2022+desktopguide+winforms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" y="2409785"/>
            <a:ext cx="6722397" cy="40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커뮤니티 설치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할 때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.NET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데스크톱 개발을 반드시 선택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해야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WinForms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개발 할 수 있다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13" y="1658983"/>
            <a:ext cx="8433730" cy="47071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57467" y="2540725"/>
            <a:ext cx="2884996" cy="72498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43467" y="3265713"/>
            <a:ext cx="1461836" cy="613955"/>
          </a:xfrm>
          <a:prstGeom prst="wedgeRoundRectCallout">
            <a:avLst>
              <a:gd name="adj1" fmla="val -28289"/>
              <a:gd name="adj2" fmla="val -84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.NET </a:t>
            </a:r>
            <a:r>
              <a:rPr lang="ko-KR" altLang="en-US" sz="1600" dirty="0" smtClean="0">
                <a:solidFill>
                  <a:schemeClr val="tx1"/>
                </a:solidFill>
              </a:rPr>
              <a:t>데스크톱 개발 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Studio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새 프로젝트 만들기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Windows Forms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앱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다음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054"/>
            <a:ext cx="4968429" cy="3477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96" y="1970640"/>
            <a:ext cx="4550954" cy="31856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14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-2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이름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솔루션 이름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프레임워크를 적절히 수정하여 만들기를 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위치는 잘 기억한다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( 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기본위치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사용자 아이디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\source\repos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802673"/>
            <a:ext cx="6113417" cy="4279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12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" y="1430383"/>
            <a:ext cx="8763595" cy="5055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59096" y="1963800"/>
            <a:ext cx="1833435" cy="4521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0041" y="1697091"/>
            <a:ext cx="1833435" cy="26670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0247" y="3879668"/>
            <a:ext cx="2464551" cy="26060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70247" y="2020388"/>
            <a:ext cx="2464551" cy="18070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0354" y="2020388"/>
            <a:ext cx="4459893" cy="29369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324256" y="3200400"/>
            <a:ext cx="864096" cy="323890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솔루션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탐색기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582809" y="5326478"/>
            <a:ext cx="864096" cy="216024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20951" y="3824735"/>
            <a:ext cx="998105" cy="629699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윈폼 디자이너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코딩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528032" y="3760761"/>
            <a:ext cx="762974" cy="394567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도구 상자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39465" y="1073104"/>
            <a:ext cx="762974" cy="394567"/>
          </a:xfrm>
          <a:prstGeom prst="wedgeRoundRectCallout">
            <a:avLst>
              <a:gd name="adj1" fmla="val -33340"/>
              <a:gd name="adj2" fmla="val 105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51442" y="5102684"/>
            <a:ext cx="4459893" cy="11425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669202" y="5524247"/>
            <a:ext cx="934763" cy="394567"/>
          </a:xfrm>
          <a:prstGeom prst="wedgeRoundRectCallout">
            <a:avLst>
              <a:gd name="adj1" fmla="val -72718"/>
              <a:gd name="adj2" fmla="val -94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오류 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Visual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Studio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윈도우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폼 디자이너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폼의 크기를 조정하고 폼에 컨트롤을 배치하고 배치된 컨트롤의 위치와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크기를 수정할 수 있는 영역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도구상자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폼에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배치할 수 있는 컨트롤과 컴포넌트의 목록을 보여주는 곳</a:t>
            </a:r>
          </a:p>
          <a:p>
            <a:pPr lvl="2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속성 브라우저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폼 디자이너 에서 선택한 폼이나 컴포넌트의 프로퍼티와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이벤트 목록을 보여주는 곳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솔루션 탐색기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응용 프로그램을 구성하고 있는 파일과 관련 항목을 보여주는 곳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현재 응용 프로그램에 새 폼이나 파일을 추가하거나 존재는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파일이나 항목을 삭제 할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1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6636</TotalTime>
  <Words>716</Words>
  <Application>Microsoft Office PowerPoint</Application>
  <PresentationFormat>A4 용지(210x297mm)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 Bold</vt:lpstr>
      <vt:lpstr>굴림</vt:lpstr>
      <vt:lpstr>나눔고딕</vt:lpstr>
      <vt:lpstr>나눔고딕 ExtraBold</vt:lpstr>
      <vt:lpstr>돋움체</vt:lpstr>
      <vt:lpstr>맑은 고딕</vt:lpstr>
      <vt:lpstr>현대하모니 L</vt:lpstr>
      <vt:lpstr>Arial</vt:lpstr>
      <vt:lpstr>Wingdings</vt:lpstr>
      <vt:lpstr>Office 테마</vt:lpstr>
      <vt:lpstr>C# - WinForms 시작</vt:lpstr>
      <vt:lpstr>PowerPoint 프레젠테이션</vt:lpstr>
      <vt:lpstr>PowerPoint 프레젠테이션</vt:lpstr>
      <vt:lpstr>Visual studio 커뮤니티 설치</vt:lpstr>
      <vt:lpstr>Visual studio 커뮤니티 설치</vt:lpstr>
      <vt:lpstr>프로젝트 만들기 -1</vt:lpstr>
      <vt:lpstr>프로젝트 만들기 -2</vt:lpstr>
      <vt:lpstr>프로젝트 구성</vt:lpstr>
      <vt:lpstr>프로젝트 구성</vt:lpstr>
      <vt:lpstr>PowerPoint 프레젠테이션</vt:lpstr>
      <vt:lpstr>C# 입문</vt:lpstr>
      <vt:lpstr>C# 입문</vt:lpstr>
      <vt:lpstr>C# 입문</vt:lpstr>
      <vt:lpstr>C# 입문</vt:lpstr>
      <vt:lpstr>C# 입문</vt:lpstr>
      <vt:lpstr>C# 입문</vt:lpstr>
      <vt:lpstr>C# 입문</vt:lpstr>
      <vt:lpstr>실행</vt:lpstr>
      <vt:lpstr>실행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6735</cp:revision>
  <cp:lastPrinted>2024-07-16T07:37:08Z</cp:lastPrinted>
  <dcterms:created xsi:type="dcterms:W3CDTF">2021-06-10T04:26:31Z</dcterms:created>
  <dcterms:modified xsi:type="dcterms:W3CDTF">2025-03-02T03:47:27Z</dcterms:modified>
</cp:coreProperties>
</file>