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65" r:id="rId2"/>
    <p:sldId id="270" r:id="rId3"/>
    <p:sldId id="266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3" r:id="rId12"/>
    <p:sldId id="471" r:id="rId13"/>
    <p:sldId id="472" r:id="rId14"/>
    <p:sldId id="474" r:id="rId15"/>
    <p:sldId id="475" r:id="rId16"/>
    <p:sldId id="476" r:id="rId17"/>
    <p:sldId id="477" r:id="rId18"/>
    <p:sldId id="478" r:id="rId19"/>
    <p:sldId id="268" r:id="rId20"/>
    <p:sldId id="479" r:id="rId21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266"/>
            <p14:sldId id="464"/>
            <p14:sldId id="465"/>
            <p14:sldId id="466"/>
            <p14:sldId id="467"/>
            <p14:sldId id="468"/>
            <p14:sldId id="469"/>
            <p14:sldId id="470"/>
            <p14:sldId id="473"/>
            <p14:sldId id="471"/>
            <p14:sldId id="472"/>
            <p14:sldId id="474"/>
            <p14:sldId id="475"/>
            <p14:sldId id="476"/>
            <p14:sldId id="477"/>
            <p14:sldId id="478"/>
            <p14:sldId id="268"/>
            <p14:sldId id="479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65" r:id="rId4"/>
    <p:sldLayoutId id="2147483662" r:id="rId5"/>
    <p:sldLayoutId id="2147483668" r:id="rId6"/>
    <p:sldLayoutId id="2147483664" r:id="rId7"/>
    <p:sldLayoutId id="2147483666" r:id="rId8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1) Windows 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우측 하단을 채워서 사용할 것이기 때문에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Dock Fill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적용하고 우측으로 컨트롤을 배치한다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FlowDirection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RightToLeft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0" y="1793324"/>
            <a:ext cx="6611011" cy="3997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04089" y="5326379"/>
            <a:ext cx="4024371" cy="3429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348" y="3253740"/>
            <a:ext cx="2446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&lt;button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btnClose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btnSetBackground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btnClear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btnShowPicture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1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1) Windows 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OpenFileDialog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ColorDialog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폼에 이미지 선택용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OpenFileDialog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색상 선택용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ColorDialog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1" y="1828800"/>
            <a:ext cx="8015968" cy="43847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40191" y="6004184"/>
            <a:ext cx="2522209" cy="3429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5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</p:spTree>
    <p:extLst>
      <p:ext uri="{BB962C8B-B14F-4D97-AF65-F5344CB8AC3E}">
        <p14:creationId xmlns:p14="http://schemas.microsoft.com/office/powerpoint/2010/main" val="142104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하단의 전체 버튼을 더블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Click Event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" y="1555046"/>
            <a:ext cx="8717280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btnClose_Click(object sender, EventArgs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// close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btnSetBackground_Click(object sender, EventArgs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// set the Background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btnClear_Click(object sender, EventArgs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// clear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버튼 클릭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btnShowPicture_Click(object sender, EventArgs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// show a picture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45207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코딩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 코드 완성-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openFileDialog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Show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Result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OK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 경우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PictureBox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이미지를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Clear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picturebox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이미지를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" y="1821746"/>
            <a:ext cx="8717280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btnShowPicture_Click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(openFileDialog1.ShowDialog() ==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DialogResult.OK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pictureBox1.Load(openFileDialog1.FileName);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297381"/>
            <a:ext cx="871728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btnClear_Click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pictureBox1.Image = null;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35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코딩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 코드 완성-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Background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클릭하면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colorDialog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보여주고 선택한 색상으로 배경색을 변경한다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종료는 프로그램을 종료할 지 물어보고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 경우 종료한다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" y="1821746"/>
            <a:ext cx="8717280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btnSetBackground_Click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(colorDialog1.ShowDialog() ==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DialogResult.OK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pictureBox1.BackColor = colorDialog1.Color;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297381"/>
            <a:ext cx="976763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btnClose_Click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프로그램을 종료할까요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?", "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YesOrNo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MessageBoxButtons.YesNo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 ==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20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코딩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체크박스 체크 이벤트 -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체크박스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Checked Change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이벤트에서는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checkbox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체크 되었을 때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Stretch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하고 체크 해지가 되면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Normal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변경한다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323" y="3598531"/>
            <a:ext cx="871728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chk_scrach_CheckedChanged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chk_scrach.Checked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pictureBox1.SizeMode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PictureBoxSizeMode.StretchImage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pictureBox1.SizeMode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PictureBoxSizeMode.Normal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3" y="1852778"/>
            <a:ext cx="4096322" cy="160042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78490" y="2261676"/>
            <a:ext cx="342888" cy="305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8322" y="2995439"/>
            <a:ext cx="3861163" cy="305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87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64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Layout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업그레이드 및 기능 추가하기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PictureBox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이미지를 로드 하여 전후 좌우 이동시킬 수 있어야 하고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Zoom Out, Zoom in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힌트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TableLayoutPanel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에서는 좌측으로 컨트롤이 붙어 있기 때문에 강제로 이미지의 좌표를 변경 시킬 수 없다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TableLayoutPanel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내부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cell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Ooooo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넣어서 사용한다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이미지의 위치는 좌표를 변경한다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Zoom in, Out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인터넷에서 찾아 나의 코드로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747962"/>
            <a:ext cx="8715475" cy="37366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89772" y="5470783"/>
            <a:ext cx="1846206" cy="3748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439" y="5470784"/>
            <a:ext cx="1295401" cy="10138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39" y="3246120"/>
            <a:ext cx="8715475" cy="1874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순서도: 순차적 액세스 저장소 9"/>
          <p:cNvSpPr/>
          <p:nvPr/>
        </p:nvSpPr>
        <p:spPr>
          <a:xfrm flipH="1">
            <a:off x="5349240" y="2637086"/>
            <a:ext cx="3398520" cy="211036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TableLayoutPanel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셀에서는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좌표 변경이 안된다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(X)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Ooooo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을 넣어서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움직임이 가능하게 수정해야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4053AC-E3A4-D40A-CBB8-19864C115416}"/>
              </a:ext>
            </a:extLst>
          </p:cNvPr>
          <p:cNvSpPr/>
          <p:nvPr/>
        </p:nvSpPr>
        <p:spPr>
          <a:xfrm>
            <a:off x="1323703" y="3429000"/>
            <a:ext cx="3701143" cy="84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193741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분할된 화면 디자인을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PictureBox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이미지를 로드 하여 이미지에 옵션을 적용하고 코드를 이용하여 다양하게 수정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8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사진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뷰어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편집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7346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사진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뷰어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편집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Windows Forms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새 프로젝트를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Windows Form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새 프로젝트 생성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23"/>
            <a:ext cx="3971109" cy="28699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50" y="1643023"/>
            <a:ext cx="4052183" cy="29289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084" y="4049486"/>
            <a:ext cx="3505276" cy="24536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10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사진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뷰어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편집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분할 화면 만들기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TableLayoutPanel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분할 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TableLayoutPanel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Dock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시켜서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분할 화면으로 채워준다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.( Dock Fill )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9" y="2312126"/>
            <a:ext cx="5921651" cy="3353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58" y="2812472"/>
            <a:ext cx="2409505" cy="23533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0310" y="2873169"/>
            <a:ext cx="1105215" cy="2060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사진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뷰어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편집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분할 화면 만들기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TableLayoutPanel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 및 열 편집을 선택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하여 화면 레이아웃을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5" y="1731220"/>
            <a:ext cx="2304469" cy="1217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8" y="1999008"/>
            <a:ext cx="4788086" cy="2906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69169"/>
          <a:stretch/>
        </p:blipFill>
        <p:spPr>
          <a:xfrm>
            <a:off x="161836" y="3452055"/>
            <a:ext cx="4655876" cy="9798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65157"/>
          <a:stretch/>
        </p:blipFill>
        <p:spPr>
          <a:xfrm>
            <a:off x="161836" y="4668607"/>
            <a:ext cx="4655876" cy="11073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10" name="TextBox 9"/>
          <p:cNvSpPr txBox="1"/>
          <p:nvPr/>
        </p:nvSpPr>
        <p:spPr>
          <a:xfrm>
            <a:off x="6522720" y="3002280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완성화면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7539" y="2742541"/>
            <a:ext cx="1105215" cy="2060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587137" y="3050177"/>
            <a:ext cx="489857" cy="321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41596" y="1797706"/>
            <a:ext cx="243067" cy="2531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13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1) Windows 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PictureBox Control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PictureBox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추가하여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ColumnSpan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속성을 이용해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열을 합쳐주고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적당한 속성을 적용한다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.(Fixed3D Border Style)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0" y="1787780"/>
            <a:ext cx="2384763" cy="1798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43" y="1761488"/>
            <a:ext cx="2449578" cy="11040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742" y="2909853"/>
            <a:ext cx="3667637" cy="7049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266" y="3853373"/>
            <a:ext cx="4906920" cy="29904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6490" y="3636046"/>
            <a:ext cx="20906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PictureBox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1706" y="1602053"/>
            <a:ext cx="13548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Docking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7046" y="3084001"/>
            <a:ext cx="19207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Column Span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1706" y="5329288"/>
            <a:ext cx="93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7742" y="3675238"/>
            <a:ext cx="3172268" cy="1714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37046" y="3486382"/>
            <a:ext cx="13516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Fixed3D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933012" y="4282214"/>
            <a:ext cx="2122714" cy="542109"/>
          </a:xfrm>
          <a:prstGeom prst="wedgeRoundRectCallout">
            <a:avLst>
              <a:gd name="adj1" fmla="val -26674"/>
              <a:gd name="adj2" fmla="val 116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ColumnSpan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열을 합친다</a:t>
            </a:r>
          </a:p>
        </p:txBody>
      </p:sp>
    </p:spTree>
    <p:extLst>
      <p:ext uri="{BB962C8B-B14F-4D97-AF65-F5344CB8AC3E}">
        <p14:creationId xmlns:p14="http://schemas.microsoft.com/office/powerpoint/2010/main" val="294211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1) Windows 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Checkbox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추가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좌측 하단에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Checkbox Control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이름은 적당한 이름을 부여한다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2196637"/>
            <a:ext cx="3232118" cy="4158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96369" y="5760720"/>
            <a:ext cx="900171" cy="4648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37" y="2250741"/>
            <a:ext cx="3429479" cy="238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0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1) Windows 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우측 하단은 여러 개의 버튼을 넣어야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TableLayoutPanel Cell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에는 여러 개의 컨트롤을 넣을 수 없다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때문에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Layout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있어야 하는데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넣어주자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한 행의 다른 컨트롤을 차례로 정렬하는 컨테이너이다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" y="2171426"/>
            <a:ext cx="4523812" cy="43459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49" y="2171426"/>
            <a:ext cx="4108514" cy="1290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95491" y="6103438"/>
            <a:ext cx="1776510" cy="4671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846320" y="5832383"/>
            <a:ext cx="2122714" cy="542109"/>
          </a:xfrm>
          <a:prstGeom prst="wedgeRoundRectCallout">
            <a:avLst>
              <a:gd name="adj1" fmla="val -74059"/>
              <a:gd name="adj2" fmla="val 227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67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6503</TotalTime>
  <Words>705</Words>
  <Application>Microsoft Office PowerPoint</Application>
  <PresentationFormat>A4 용지(210x297mm)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사진 뷰어 , 편집 App 만들기</vt:lpstr>
      <vt:lpstr>사진 뷰어 , 편집 App 만들기</vt:lpstr>
      <vt:lpstr>사진 뷰어 , 편집 App 만들기</vt:lpstr>
      <vt:lpstr>1) Windows Forms 프로젝트 만들기</vt:lpstr>
      <vt:lpstr>1) Windows Forms 프로젝트 만들기</vt:lpstr>
      <vt:lpstr>1) Windows Forms 프로젝트 만들기</vt:lpstr>
      <vt:lpstr>1) Windows Forms 프로젝트 만들기</vt:lpstr>
      <vt:lpstr>1) Windows Forms 프로젝트 만들기</vt:lpstr>
      <vt:lpstr>PowerPoint 프레젠테이션</vt:lpstr>
      <vt:lpstr>코드 완성</vt:lpstr>
      <vt:lpstr>2) 코딩 완성</vt:lpstr>
      <vt:lpstr>2) 코딩 완성</vt:lpstr>
      <vt:lpstr>2) 코딩 완성</vt:lpstr>
      <vt:lpstr>PowerPoint 프레젠테이션</vt:lpstr>
      <vt:lpstr>만들어봅시다.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6303</cp:revision>
  <cp:lastPrinted>2024-07-16T07:37:08Z</cp:lastPrinted>
  <dcterms:created xsi:type="dcterms:W3CDTF">2021-06-10T04:26:31Z</dcterms:created>
  <dcterms:modified xsi:type="dcterms:W3CDTF">2025-01-22T00:49:34Z</dcterms:modified>
</cp:coreProperties>
</file>