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65" r:id="rId2"/>
    <p:sldId id="270" r:id="rId3"/>
    <p:sldId id="479" r:id="rId4"/>
    <p:sldId id="480" r:id="rId5"/>
    <p:sldId id="481" r:id="rId6"/>
    <p:sldId id="482" r:id="rId7"/>
    <p:sldId id="494" r:id="rId8"/>
    <p:sldId id="486" r:id="rId9"/>
    <p:sldId id="487" r:id="rId10"/>
    <p:sldId id="483" r:id="rId11"/>
    <p:sldId id="495" r:id="rId12"/>
    <p:sldId id="488" r:id="rId13"/>
    <p:sldId id="490" r:id="rId14"/>
    <p:sldId id="492" r:id="rId15"/>
    <p:sldId id="493" r:id="rId16"/>
    <p:sldId id="496" r:id="rId17"/>
    <p:sldId id="266" r:id="rId18"/>
    <p:sldId id="465" r:id="rId19"/>
    <p:sldId id="471" r:id="rId20"/>
    <p:sldId id="472" r:id="rId21"/>
    <p:sldId id="484" r:id="rId22"/>
    <p:sldId id="485" r:id="rId23"/>
    <p:sldId id="497" r:id="rId24"/>
    <p:sldId id="268" r:id="rId25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479"/>
            <p14:sldId id="480"/>
            <p14:sldId id="481"/>
            <p14:sldId id="482"/>
            <p14:sldId id="494"/>
            <p14:sldId id="486"/>
            <p14:sldId id="487"/>
            <p14:sldId id="483"/>
            <p14:sldId id="495"/>
            <p14:sldId id="488"/>
            <p14:sldId id="490"/>
            <p14:sldId id="492"/>
            <p14:sldId id="493"/>
            <p14:sldId id="496"/>
            <p14:sldId id="266"/>
            <p14:sldId id="465"/>
            <p14:sldId id="471"/>
            <p14:sldId id="472"/>
            <p14:sldId id="484"/>
            <p14:sldId id="485"/>
            <p14:sldId id="497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실습해봅시다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예제를 만들고 코드를 완성하여 만들어봅시다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9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  <p:sldLayoutId id="2147483669" r:id="rId4"/>
    <p:sldLayoutId id="2147483665" r:id="rId5"/>
    <p:sldLayoutId id="2147483662" r:id="rId6"/>
    <p:sldLayoutId id="2147483668" r:id="rId7"/>
    <p:sldLayoutId id="2147483664" r:id="rId8"/>
    <p:sldLayoutId id="2147483666" r:id="rId9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/>
              <a:t>C# - WinForms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Random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생성자에서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클릭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시작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생성하여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Text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보여준다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783" y="1802370"/>
            <a:ext cx="8717280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public partial class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RandExample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: Form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{</a:t>
            </a: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Random rand = new Random();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// Random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객체를 생성한다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783" y="3825359"/>
            <a:ext cx="871728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private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btnRand_Click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this.label1.Text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rand.Next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(1, 10)+"";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this.label100.Text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rand.Next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(1, 100) + "";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this.label1000.Text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rand.Next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(1, 1000) + "";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07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예제를 만들고 코드를 완성하여 만들어봅시다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4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Up Down Game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82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Up Down Game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Up Down Game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Label, NumericUpDown , Timer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 사용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320974" y="251546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320974" y="519436"/>
            <a:ext cx="1972363" cy="220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클릭하여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생성하고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지정된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시간 안에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맞추는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Up Down Game</a:t>
            </a: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75" y="2350644"/>
            <a:ext cx="5449060" cy="3543795"/>
          </a:xfrm>
          <a:prstGeom prst="rect">
            <a:avLst/>
          </a:prstGeom>
        </p:spPr>
      </p:pic>
      <p:sp>
        <p:nvSpPr>
          <p:cNvPr id="23" name="사각형 설명선 22"/>
          <p:cNvSpPr/>
          <p:nvPr/>
        </p:nvSpPr>
        <p:spPr>
          <a:xfrm>
            <a:off x="376273" y="2163235"/>
            <a:ext cx="1918014" cy="562399"/>
          </a:xfrm>
          <a:prstGeom prst="wedgeRectCallout">
            <a:avLst>
              <a:gd name="adj1" fmla="val -15536"/>
              <a:gd name="adj2" fmla="val 184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startButton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사각형 설명선 27"/>
          <p:cNvSpPr/>
          <p:nvPr/>
        </p:nvSpPr>
        <p:spPr>
          <a:xfrm>
            <a:off x="2670559" y="2010356"/>
            <a:ext cx="1319349" cy="562399"/>
          </a:xfrm>
          <a:prstGeom prst="wedgeRectCallout">
            <a:avLst>
              <a:gd name="adj1" fmla="val -44469"/>
              <a:gd name="adj2" fmla="val 219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num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4594433" y="3668707"/>
            <a:ext cx="2016034" cy="562399"/>
          </a:xfrm>
          <a:prstGeom prst="wedgeRectCallout">
            <a:avLst>
              <a:gd name="adj1" fmla="val -64766"/>
              <a:gd name="adj2" fmla="val -7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labelUpDown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사각형 설명선 29"/>
          <p:cNvSpPr/>
          <p:nvPr/>
        </p:nvSpPr>
        <p:spPr>
          <a:xfrm>
            <a:off x="3737559" y="2777267"/>
            <a:ext cx="2016034" cy="562399"/>
          </a:xfrm>
          <a:prstGeom prst="wedgeRectCallout">
            <a:avLst>
              <a:gd name="adj1" fmla="val -113362"/>
              <a:gd name="adj2" fmla="val 194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labelTime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사각형 설명선 30"/>
          <p:cNvSpPr/>
          <p:nvPr/>
        </p:nvSpPr>
        <p:spPr>
          <a:xfrm>
            <a:off x="1335280" y="5894439"/>
            <a:ext cx="2016034" cy="562399"/>
          </a:xfrm>
          <a:prstGeom prst="wedgeRectCallout">
            <a:avLst>
              <a:gd name="adj1" fmla="val -63470"/>
              <a:gd name="adj2" fmla="val -767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timer1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364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Up Down Game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코드 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 변수에 전역 변수를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남은시간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Random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기억할 클래스 전역 변수를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남은시간을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설정하고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생성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시작시킨다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" y="1555046"/>
            <a:ext cx="871728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public partial class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UpDownGame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: Form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Random rand = new Random();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randNum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" y="3840196"/>
            <a:ext cx="8717280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startButton_Click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120;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120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초로 설정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randNum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rand.Next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(0, 100);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0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부터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100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까지 </a:t>
            </a:r>
            <a:r>
              <a:rPr lang="ko-KR" altLang="en-US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난수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startButton.Enabled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true;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this.timer1.Start(); 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68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Up Down Game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코드 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 변수에 전역 변수를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남은시간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Random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기억할 클래스 전역 변수를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 Tick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코드를 완성한다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만약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내가 입력한 숫자가 맞으면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정지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 종료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만약 남은 시간이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보다 크면 남은 시간을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씩 빼면서 내가 입력한 숫자가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보다 크면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DOWN,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작으면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보여줘 알려준다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위의 경우에 해당 되지 않는다면 시간을 다 쓰고 맞추지 못한 것이다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0" y="1395059"/>
            <a:ext cx="1624690" cy="13120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69" y="1395059"/>
            <a:ext cx="2867425" cy="1066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91588" y="3995678"/>
            <a:ext cx="8717280" cy="263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        private void timer1_Tick(object sender, </a:t>
            </a:r>
            <a:r>
              <a:rPr lang="en-US" altLang="ko-KR" sz="1100" dirty="0" err="1"/>
              <a:t>EventArgs</a:t>
            </a:r>
            <a:r>
              <a:rPr lang="en-US" altLang="ko-KR" sz="1100" dirty="0"/>
              <a:t> e)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if( </a:t>
            </a:r>
            <a:r>
              <a:rPr lang="ko-KR" altLang="en-US" sz="1100" dirty="0"/>
              <a:t>숫자를 맞췄다면 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     // </a:t>
            </a:r>
            <a:r>
              <a:rPr lang="ko-KR" altLang="en-US" sz="1100" dirty="0"/>
              <a:t>맞췄을 경우 코드</a:t>
            </a:r>
            <a:endParaRPr lang="en-US" altLang="ko-KR" sz="1100" dirty="0"/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else  if( </a:t>
            </a:r>
            <a:r>
              <a:rPr lang="ko-KR" altLang="en-US" sz="1100" dirty="0"/>
              <a:t>남은 시간이 </a:t>
            </a:r>
            <a:r>
              <a:rPr lang="en-US" altLang="ko-KR" sz="1100" dirty="0"/>
              <a:t>0</a:t>
            </a:r>
            <a:r>
              <a:rPr lang="ko-KR" altLang="en-US" sz="1100" dirty="0"/>
              <a:t>보다 크다면 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  // </a:t>
            </a:r>
            <a:r>
              <a:rPr lang="ko-KR" altLang="en-US" sz="1100" dirty="0"/>
              <a:t>시간을 차감하고 </a:t>
            </a:r>
            <a:r>
              <a:rPr lang="en-US" altLang="ko-KR" sz="1100" dirty="0"/>
              <a:t>UP</a:t>
            </a:r>
            <a:r>
              <a:rPr lang="ko-KR" altLang="en-US" sz="1100" dirty="0"/>
              <a:t>  </a:t>
            </a:r>
            <a:r>
              <a:rPr lang="en-US" altLang="ko-KR" sz="1100" dirty="0"/>
              <a:t>DOWN</a:t>
            </a:r>
            <a:r>
              <a:rPr lang="ko-KR" altLang="en-US" sz="1100" dirty="0"/>
              <a:t>을 보여준다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else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  // </a:t>
            </a:r>
            <a:r>
              <a:rPr lang="ko-KR" altLang="en-US" sz="1100" dirty="0"/>
              <a:t>시간을 다 쓰고 </a:t>
            </a:r>
            <a:r>
              <a:rPr lang="ko-KR" altLang="en-US" sz="1100" dirty="0" err="1"/>
              <a:t>못맞춤</a:t>
            </a:r>
            <a:endParaRPr lang="en-US" altLang="ko-KR" sz="1100" dirty="0"/>
          </a:p>
          <a:p>
            <a:r>
              <a:rPr lang="en-US" altLang="ko-KR" sz="1100" dirty="0"/>
              <a:t>            }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3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예제를 만들고 코드를 완성하여 만들어봅시다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수학 퀴즈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WinForms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앱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73468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수학 퀴즈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WinForms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앱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Label, NumericUpDown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 사용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도 하나 넣어준다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24" y="1980000"/>
            <a:ext cx="6392167" cy="3905795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4938862" y="2938002"/>
            <a:ext cx="1615263" cy="562399"/>
          </a:xfrm>
          <a:prstGeom prst="wedgeRectCallout">
            <a:avLst>
              <a:gd name="adj1" fmla="val -86969"/>
              <a:gd name="adj2" fmla="val -9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Name : sum</a:t>
            </a:r>
            <a:endParaRPr lang="ko-KR" altLang="en-US" sz="1400" dirty="0"/>
          </a:p>
        </p:txBody>
      </p:sp>
      <p:sp>
        <p:nvSpPr>
          <p:cNvPr id="9" name="사각형 설명선 8"/>
          <p:cNvSpPr/>
          <p:nvPr/>
        </p:nvSpPr>
        <p:spPr>
          <a:xfrm>
            <a:off x="5036833" y="3666763"/>
            <a:ext cx="1615263" cy="451221"/>
          </a:xfrm>
          <a:prstGeom prst="wedgeRectCallout">
            <a:avLst>
              <a:gd name="adj1" fmla="val -80227"/>
              <a:gd name="adj2" fmla="val -4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Name : difference</a:t>
            </a:r>
            <a:endParaRPr lang="ko-KR" altLang="en-US" sz="1400" dirty="0"/>
          </a:p>
        </p:txBody>
      </p:sp>
      <p:sp>
        <p:nvSpPr>
          <p:cNvPr id="10" name="사각형 설명선 9"/>
          <p:cNvSpPr/>
          <p:nvPr/>
        </p:nvSpPr>
        <p:spPr>
          <a:xfrm>
            <a:off x="4984581" y="4284346"/>
            <a:ext cx="1615263" cy="451221"/>
          </a:xfrm>
          <a:prstGeom prst="wedgeRectCallout">
            <a:avLst>
              <a:gd name="adj1" fmla="val -80227"/>
              <a:gd name="adj2" fmla="val -4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Name : product</a:t>
            </a:r>
            <a:endParaRPr lang="ko-KR" altLang="en-US" sz="1400" dirty="0"/>
          </a:p>
        </p:txBody>
      </p:sp>
      <p:sp>
        <p:nvSpPr>
          <p:cNvPr id="12" name="사각형 설명선 11"/>
          <p:cNvSpPr/>
          <p:nvPr/>
        </p:nvSpPr>
        <p:spPr>
          <a:xfrm>
            <a:off x="4984581" y="4846745"/>
            <a:ext cx="1615263" cy="451221"/>
          </a:xfrm>
          <a:prstGeom prst="wedgeRectCallout">
            <a:avLst>
              <a:gd name="adj1" fmla="val -80227"/>
              <a:gd name="adj2" fmla="val -48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Name : quotient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91" y="2793333"/>
            <a:ext cx="2787843" cy="26857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7810525" y="5099794"/>
            <a:ext cx="900171" cy="46482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 설명선 13"/>
          <p:cNvSpPr/>
          <p:nvPr/>
        </p:nvSpPr>
        <p:spPr>
          <a:xfrm>
            <a:off x="7220735" y="5885795"/>
            <a:ext cx="1854928" cy="581297"/>
          </a:xfrm>
          <a:prstGeom prst="wedgeRectCallout">
            <a:avLst>
              <a:gd name="adj1" fmla="val 24350"/>
              <a:gd name="adj2" fmla="val -95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Timer</a:t>
            </a:r>
            <a:endParaRPr lang="ko-KR" altLang="en-US" sz="1400" dirty="0"/>
          </a:p>
        </p:txBody>
      </p:sp>
      <p:sp>
        <p:nvSpPr>
          <p:cNvPr id="15" name="사각형 설명선 14"/>
          <p:cNvSpPr/>
          <p:nvPr/>
        </p:nvSpPr>
        <p:spPr>
          <a:xfrm>
            <a:off x="2946776" y="5948268"/>
            <a:ext cx="1854928" cy="451221"/>
          </a:xfrm>
          <a:prstGeom prst="wedgeRectCallout">
            <a:avLst>
              <a:gd name="adj1" fmla="val -35509"/>
              <a:gd name="adj2" fmla="val -142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Name : </a:t>
            </a:r>
            <a:r>
              <a:rPr lang="en-US" altLang="ko-KR" sz="1400" dirty="0" err="1"/>
              <a:t>startButton</a:t>
            </a:r>
            <a:endParaRPr lang="ko-KR" altLang="en-US" sz="1400" dirty="0"/>
          </a:p>
        </p:txBody>
      </p:sp>
      <p:sp>
        <p:nvSpPr>
          <p:cNvPr id="16" name="사각형 설명선 15"/>
          <p:cNvSpPr/>
          <p:nvPr/>
        </p:nvSpPr>
        <p:spPr>
          <a:xfrm>
            <a:off x="5135930" y="1698799"/>
            <a:ext cx="1615263" cy="562399"/>
          </a:xfrm>
          <a:prstGeom prst="wedgeRectCallout">
            <a:avLst>
              <a:gd name="adj1" fmla="val -72532"/>
              <a:gd name="adj2" fmla="val 99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Name : </a:t>
            </a:r>
            <a:r>
              <a:rPr lang="en-US" altLang="ko-KR" sz="1400" dirty="0" err="1"/>
              <a:t>timeLabel</a:t>
            </a:r>
            <a:endParaRPr lang="ko-KR" altLang="en-US" sz="1400" dirty="0"/>
          </a:p>
        </p:txBody>
      </p:sp>
      <p:sp>
        <p:nvSpPr>
          <p:cNvPr id="17" name="사각형 설명선 16"/>
          <p:cNvSpPr/>
          <p:nvPr/>
        </p:nvSpPr>
        <p:spPr>
          <a:xfrm>
            <a:off x="75626" y="3061285"/>
            <a:ext cx="1154978" cy="385886"/>
          </a:xfrm>
          <a:prstGeom prst="wedgeRectCallout">
            <a:avLst>
              <a:gd name="adj1" fmla="val 70870"/>
              <a:gd name="adj2" fmla="val 8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plusLeftLabel</a:t>
            </a:r>
            <a:endParaRPr lang="ko-KR" altLang="en-US" sz="1200" dirty="0"/>
          </a:p>
        </p:txBody>
      </p:sp>
      <p:sp>
        <p:nvSpPr>
          <p:cNvPr id="18" name="사각형 설명선 17"/>
          <p:cNvSpPr/>
          <p:nvPr/>
        </p:nvSpPr>
        <p:spPr>
          <a:xfrm>
            <a:off x="75625" y="3553542"/>
            <a:ext cx="1309037" cy="385886"/>
          </a:xfrm>
          <a:prstGeom prst="wedgeRectCallout">
            <a:avLst>
              <a:gd name="adj1" fmla="val 70870"/>
              <a:gd name="adj2" fmla="val 8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minusLeftLabel</a:t>
            </a:r>
            <a:endParaRPr lang="ko-KR" altLang="en-US" sz="1200" dirty="0"/>
          </a:p>
        </p:txBody>
      </p:sp>
      <p:sp>
        <p:nvSpPr>
          <p:cNvPr id="19" name="사각형 설명선 18"/>
          <p:cNvSpPr/>
          <p:nvPr/>
        </p:nvSpPr>
        <p:spPr>
          <a:xfrm>
            <a:off x="75625" y="4112482"/>
            <a:ext cx="1309037" cy="385886"/>
          </a:xfrm>
          <a:prstGeom prst="wedgeRectCallout">
            <a:avLst>
              <a:gd name="adj1" fmla="val 70870"/>
              <a:gd name="adj2" fmla="val 80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timesLeftLabel</a:t>
            </a:r>
            <a:endParaRPr lang="ko-KR" altLang="en-US" sz="1200" dirty="0"/>
          </a:p>
        </p:txBody>
      </p:sp>
      <p:sp>
        <p:nvSpPr>
          <p:cNvPr id="20" name="사각형 설명선 19"/>
          <p:cNvSpPr/>
          <p:nvPr/>
        </p:nvSpPr>
        <p:spPr>
          <a:xfrm>
            <a:off x="51992" y="4665701"/>
            <a:ext cx="1378391" cy="385886"/>
          </a:xfrm>
          <a:prstGeom prst="wedgeRectCallout">
            <a:avLst>
              <a:gd name="adj1" fmla="val 58076"/>
              <a:gd name="adj2" fmla="val -224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dividedLeftLabel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7320974" y="251546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320974" y="519436"/>
            <a:ext cx="1972363" cy="220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/>
              <a:t>난수를</a:t>
            </a:r>
            <a:endParaRPr lang="en-US" altLang="ko-KR" sz="1600" dirty="0"/>
          </a:p>
          <a:p>
            <a:pPr algn="ctr"/>
            <a:r>
              <a:rPr lang="ko-KR" altLang="en-US" sz="1600" dirty="0"/>
              <a:t>생성하여</a:t>
            </a:r>
            <a:endParaRPr lang="en-US" altLang="ko-KR" sz="1600" dirty="0"/>
          </a:p>
          <a:p>
            <a:pPr algn="ctr"/>
            <a:r>
              <a:rPr lang="en-US" altLang="ko-KR" sz="1600" dirty="0"/>
              <a:t>4</a:t>
            </a:r>
            <a:r>
              <a:rPr lang="ko-KR" altLang="en-US" sz="1600" dirty="0" err="1"/>
              <a:t>칙연산을</a:t>
            </a:r>
            <a:endParaRPr lang="en-US" altLang="ko-KR" sz="1600" dirty="0"/>
          </a:p>
          <a:p>
            <a:pPr algn="ctr"/>
            <a:r>
              <a:rPr lang="ko-KR" altLang="en-US" sz="1600" dirty="0"/>
              <a:t>하고</a:t>
            </a:r>
            <a:r>
              <a:rPr lang="en-US" altLang="ko-KR" sz="1600" dirty="0"/>
              <a:t>,</a:t>
            </a:r>
          </a:p>
          <a:p>
            <a:pPr algn="ctr"/>
            <a:r>
              <a:rPr lang="ko-KR" altLang="en-US" sz="1600" dirty="0"/>
              <a:t>정해진 시간안에</a:t>
            </a:r>
            <a:endParaRPr lang="en-US" altLang="ko-KR" sz="1600" dirty="0"/>
          </a:p>
          <a:p>
            <a:pPr algn="ctr"/>
            <a:r>
              <a:rPr lang="ko-KR" altLang="en-US" sz="1600" dirty="0"/>
              <a:t>문제를 푸는</a:t>
            </a:r>
            <a:endParaRPr lang="en-US" altLang="ko-KR" sz="1600" dirty="0"/>
          </a:p>
          <a:p>
            <a:pPr algn="ctr"/>
            <a:r>
              <a:rPr lang="ko-KR" altLang="en-US" sz="1600" dirty="0"/>
              <a:t>게임을 만든다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01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코드 완성</a:t>
            </a:r>
          </a:p>
        </p:txBody>
      </p:sp>
    </p:spTree>
    <p:extLst>
      <p:ext uri="{BB962C8B-B14F-4D97-AF65-F5344CB8AC3E}">
        <p14:creationId xmlns:p14="http://schemas.microsoft.com/office/powerpoint/2010/main" val="142104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이용하여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만들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전역 변수와 지역변수를 구분하여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개발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실행하고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한 숫자를 생성하고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의 지정된 시간 안에 문제를 맞추는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개발한다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코드 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 변수에 전역 변수를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더하기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빼기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곱하기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나누기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남은시간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" y="1555046"/>
            <a:ext cx="871728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    public partial class Form1 : Form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{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    Random randomizer = new Random(); </a:t>
            </a:r>
            <a:r>
              <a:rPr lang="en-US" altLang="ko-KR" sz="1600" dirty="0">
                <a:solidFill>
                  <a:srgbClr val="FF0000"/>
                </a:solidFill>
              </a:rPr>
              <a:t>// Random</a:t>
            </a:r>
            <a:r>
              <a:rPr lang="ko-KR" altLang="en-US" sz="1600" dirty="0">
                <a:solidFill>
                  <a:srgbClr val="FF0000"/>
                </a:solidFill>
              </a:rPr>
              <a:t>객체를 생성한다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FF0000"/>
                </a:solidFill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</a:rPr>
              <a:t>사용할 변수들을 생성한다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endParaRPr lang="ko-KR" altLang="en-US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addend1;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addend2;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minuend;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subtrahend;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multiplicand;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multiplier;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dividend;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divisor;</a:t>
            </a:r>
          </a:p>
          <a:p>
            <a:endParaRPr lang="ko-KR" altLang="en-US" sz="1600" dirty="0"/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timeLeft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2074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코드 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클릭 함수 구현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Start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클릭하면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StartTheQuiz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함수를 실행하고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button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을 클릭 못하게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enable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로 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StartTheQuiz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함수에서는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next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함수를 이용해 변수들의 값을 생성하고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에 표시해준다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start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60" y="1555046"/>
            <a:ext cx="871728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btnStart_Click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StartTheQuiz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startButton.Enabled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false;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960" y="3668707"/>
            <a:ext cx="8717280" cy="2831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void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StartTheQuiz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addend1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randomizer.Next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(51);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addend2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randomizer.Next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(51);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plusLeftLabel.Text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addend1.ToString();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plusRightLabel.Text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addend2.ToString();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sum.Value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……………. </a:t>
            </a:r>
            <a:r>
              <a:rPr lang="ko-KR" altLang="en-US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마이너스</a:t>
            </a:r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곱하기</a:t>
            </a:r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나누기 코드를 만들어서 완성한다 </a:t>
            </a:r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…………..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……………. </a:t>
            </a:r>
            <a:r>
              <a:rPr lang="ko-KR" altLang="en-US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마이너스는 음수가 나오지 않도록</a:t>
            </a:r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해야 한다</a:t>
            </a:r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…………..</a:t>
            </a:r>
          </a:p>
          <a:p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// Start the timer.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120;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timeLabel.Text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+" seconds";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timer1.Start();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59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코드 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 Tick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구현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Start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클릭하면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StartTheQuiz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함수를 실행하고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button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을 클릭 못하게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enable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로 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" y="1555046"/>
            <a:ext cx="8717280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private void timer1_Tick(object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if ( </a:t>
            </a:r>
            <a:r>
              <a:rPr lang="en-US" altLang="ko-KR" sz="1200" dirty="0">
                <a:solidFill>
                  <a:srgbClr val="FF0000"/>
                </a:solidFill>
              </a:rPr>
              <a:t>    4</a:t>
            </a:r>
            <a:r>
              <a:rPr lang="ko-KR" altLang="en-US" sz="1200" dirty="0">
                <a:solidFill>
                  <a:srgbClr val="FF0000"/>
                </a:solidFill>
              </a:rPr>
              <a:t>개의 숫자가 모두 </a:t>
            </a:r>
            <a:r>
              <a:rPr lang="ko-KR" altLang="en-US" sz="1200" dirty="0" err="1">
                <a:solidFill>
                  <a:srgbClr val="FF0000"/>
                </a:solidFill>
              </a:rPr>
              <a:t>맞다면</a:t>
            </a:r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   </a:t>
            </a:r>
          </a:p>
          <a:p>
            <a:r>
              <a:rPr lang="en-US" altLang="ko-KR" sz="1200" dirty="0"/>
              <a:t>                timer1.Stop();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MessageBox.Show</a:t>
            </a:r>
            <a:r>
              <a:rPr lang="en-US" altLang="ko-KR" sz="1200" dirty="0"/>
              <a:t>(“</a:t>
            </a:r>
            <a:r>
              <a:rPr lang="ko-KR" altLang="en-US" sz="1200" dirty="0"/>
              <a:t>정답입니다 </a:t>
            </a:r>
            <a:r>
              <a:rPr lang="en-US" altLang="ko-KR" sz="1200" dirty="0"/>
              <a:t>!", "Congratulations!");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startButton.Enabled</a:t>
            </a:r>
            <a:r>
              <a:rPr lang="en-US" altLang="ko-KR" sz="1200" dirty="0"/>
              <a:t> = true;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    else if (  </a:t>
            </a:r>
            <a:r>
              <a:rPr lang="ko-KR" altLang="en-US" sz="1200" dirty="0">
                <a:solidFill>
                  <a:srgbClr val="FF0000"/>
                </a:solidFill>
              </a:rPr>
              <a:t>시간이 남았다면  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   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timeLeft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timeLeft</a:t>
            </a:r>
            <a:r>
              <a:rPr lang="en-US" altLang="ko-KR" sz="1200" dirty="0"/>
              <a:t> - 1;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timeLabel.Text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timeLeft</a:t>
            </a:r>
            <a:r>
              <a:rPr lang="en-US" altLang="ko-KR" sz="1200" dirty="0"/>
              <a:t> + " seconds";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    else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   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시간 안에 정갑을 </a:t>
            </a:r>
            <a:r>
              <a:rPr lang="ko-KR" altLang="en-US" sz="1200" dirty="0" err="1">
                <a:solidFill>
                  <a:srgbClr val="FF0000"/>
                </a:solidFill>
              </a:rPr>
              <a:t>못맞췄네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    // </a:t>
            </a:r>
            <a:r>
              <a:rPr lang="ko-KR" altLang="en-US" sz="1200" dirty="0" err="1">
                <a:solidFill>
                  <a:srgbClr val="FF0000"/>
                </a:solidFill>
              </a:rPr>
              <a:t>못맞췄으니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Timer Stop, </a:t>
            </a:r>
            <a:r>
              <a:rPr lang="ko-KR" altLang="en-US" sz="1200" dirty="0">
                <a:solidFill>
                  <a:srgbClr val="FF0000"/>
                </a:solidFill>
              </a:rPr>
              <a:t>정답공개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en-US" altLang="ko-KR" sz="1200" dirty="0" err="1">
                <a:solidFill>
                  <a:srgbClr val="FF0000"/>
                </a:solidFill>
              </a:rPr>
              <a:t>StartButton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다시 클릭 할 수 있도록 해준다 </a:t>
            </a:r>
            <a:r>
              <a:rPr lang="en-US" altLang="ko-KR" sz="1200" dirty="0">
                <a:solidFill>
                  <a:srgbClr val="FF0000"/>
                </a:solidFill>
              </a:rPr>
              <a:t>…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20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예제를 만들고 코드를 완성하여 만들어봅시다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9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Countdown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56462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Countdown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Count Down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Start, Stop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이용해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Start, Stop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시켜준다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Button , Label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 사용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도 하나 넣어준다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컨트롤의 아이디는 적절하게 부여한다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startButton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stopButton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labelTime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84" y="2521306"/>
            <a:ext cx="4991797" cy="33437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982226" y="2705335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82226" y="2973225"/>
            <a:ext cx="1972363" cy="220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Start Button, Stop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이용하여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시작 정지 시키며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카운트 다운을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47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Countdown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전역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변수로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만들고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 초기화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초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Count Down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Form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생성자에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값을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Text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넣어 초기화 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148" y="2240846"/>
            <a:ext cx="871728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public partial class Form1 : Form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30; // 30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 초기화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Form1()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InitializeComponent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this.labelTime.Text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+ " Second"; // 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시간을 보여준다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Countdown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interval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millisecond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100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0.1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초 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Tick Event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보다 크면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식 빼준다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그렇지 않으면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시키고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 다시 만들어서 다시 실행 할 수 있게 원래 값으로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7" y="4395600"/>
            <a:ext cx="3486637" cy="905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0" y="2287846"/>
            <a:ext cx="3419952" cy="19624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797690" y="2287846"/>
            <a:ext cx="5652379" cy="38472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timer1_Tick(object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   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if(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&gt; 0)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시간이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보다 크다면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--; 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this.labelTime.Text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+ " Second";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timer1.Stop();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this.labelTime.Text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+ " Second";</a:t>
            </a:r>
          </a:p>
          <a:p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timeLeft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30;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30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다시 초기화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295027" y="5818490"/>
            <a:ext cx="1918014" cy="562399"/>
          </a:xfrm>
          <a:prstGeom prst="wedgeRectCallout">
            <a:avLst>
              <a:gd name="adj1" fmla="val -3617"/>
              <a:gd name="adj2" fmla="val -160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Tick event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</a:p>
        </p:txBody>
      </p:sp>
      <p:sp>
        <p:nvSpPr>
          <p:cNvPr id="7" name="타원 6"/>
          <p:cNvSpPr/>
          <p:nvPr/>
        </p:nvSpPr>
        <p:spPr>
          <a:xfrm>
            <a:off x="888274" y="4782393"/>
            <a:ext cx="365760" cy="3788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42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예제를 만들고 코드를 완성하여 만들어봅시다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9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Random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27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Random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버튼을 클릭하여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생성하는 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53" y="2205265"/>
            <a:ext cx="4753638" cy="2591162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3751267" y="2142936"/>
            <a:ext cx="1615263" cy="562399"/>
          </a:xfrm>
          <a:prstGeom prst="wedgeRectCallout">
            <a:avLst>
              <a:gd name="adj1" fmla="val -72532"/>
              <a:gd name="adj2" fmla="val 99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label1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4145369" y="3188481"/>
            <a:ext cx="1615263" cy="562399"/>
          </a:xfrm>
          <a:prstGeom prst="wedgeRectCallout">
            <a:avLst>
              <a:gd name="adj1" fmla="val -87898"/>
              <a:gd name="adj2" fmla="val -14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label100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3751266" y="4128645"/>
            <a:ext cx="1918014" cy="562399"/>
          </a:xfrm>
          <a:prstGeom prst="wedgeRectCallout">
            <a:avLst>
              <a:gd name="adj1" fmla="val -78193"/>
              <a:gd name="adj2" fmla="val -79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label1000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479020" y="4296357"/>
            <a:ext cx="1918014" cy="562399"/>
          </a:xfrm>
          <a:prstGeom prst="wedgeRectCallout">
            <a:avLst>
              <a:gd name="adj1" fmla="val -8044"/>
              <a:gd name="adj2" fmla="val -1952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btnRand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82226" y="2705335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82226" y="2973225"/>
            <a:ext cx="1972363" cy="2206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난수를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18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6697</TotalTime>
  <Words>1183</Words>
  <Application>Microsoft Office PowerPoint</Application>
  <PresentationFormat>A4 용지(210x297mm)</PresentationFormat>
  <Paragraphs>283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KoPub돋움체 Bold</vt:lpstr>
      <vt:lpstr>굴림</vt:lpstr>
      <vt:lpstr>나눔고딕</vt:lpstr>
      <vt:lpstr>나눔고딕 ExtraBold</vt:lpstr>
      <vt:lpstr>맑은 고딕</vt:lpstr>
      <vt:lpstr>현대하모니 L</vt:lpstr>
      <vt:lpstr>Arial</vt:lpstr>
      <vt:lpstr>Wingdings</vt:lpstr>
      <vt:lpstr>Office 테마</vt:lpstr>
      <vt:lpstr>C# - WinForms</vt:lpstr>
      <vt:lpstr>PowerPoint 프레젠테이션</vt:lpstr>
      <vt:lpstr>PowerPoint 프레젠테이션</vt:lpstr>
      <vt:lpstr>Timer활용 – Countdown 만들기</vt:lpstr>
      <vt:lpstr>Timer활용 – Countdown 만들기</vt:lpstr>
      <vt:lpstr>Timer활용 – Countdown 만들기</vt:lpstr>
      <vt:lpstr>PowerPoint 프레젠테이션</vt:lpstr>
      <vt:lpstr>PowerPoint 프레젠테이션</vt:lpstr>
      <vt:lpstr>Random 활용 – 난수 생성기</vt:lpstr>
      <vt:lpstr>Random 활용 – 난수 생성기</vt:lpstr>
      <vt:lpstr>PowerPoint 프레젠테이션</vt:lpstr>
      <vt:lpstr>PowerPoint 프레젠테이션</vt:lpstr>
      <vt:lpstr>Up Down Game</vt:lpstr>
      <vt:lpstr>Up Down Game 코드 완성</vt:lpstr>
      <vt:lpstr>Up Down Game 코드 완성</vt:lpstr>
      <vt:lpstr>PowerPoint 프레젠테이션</vt:lpstr>
      <vt:lpstr>PowerPoint 프레젠테이션</vt:lpstr>
      <vt:lpstr>1) 수학 퀴즈 WinForms 앱 만들기</vt:lpstr>
      <vt:lpstr>PowerPoint 프레젠테이션</vt:lpstr>
      <vt:lpstr>코드 완성</vt:lpstr>
      <vt:lpstr>코드 완성</vt:lpstr>
      <vt:lpstr>코드 완성</vt:lpstr>
      <vt:lpstr>PowerPoint 프레젠테이션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6559</cp:revision>
  <cp:lastPrinted>2024-07-16T07:37:08Z</cp:lastPrinted>
  <dcterms:created xsi:type="dcterms:W3CDTF">2021-06-10T04:26:31Z</dcterms:created>
  <dcterms:modified xsi:type="dcterms:W3CDTF">2025-01-22T00:49:51Z</dcterms:modified>
</cp:coreProperties>
</file>