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65" r:id="rId2"/>
    <p:sldId id="270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96" r:id="rId11"/>
    <p:sldId id="486" r:id="rId12"/>
    <p:sldId id="487" r:id="rId13"/>
    <p:sldId id="488" r:id="rId14"/>
    <p:sldId id="489" r:id="rId15"/>
    <p:sldId id="498" r:id="rId16"/>
    <p:sldId id="491" r:id="rId17"/>
    <p:sldId id="497" r:id="rId18"/>
    <p:sldId id="495" r:id="rId19"/>
    <p:sldId id="493" r:id="rId20"/>
    <p:sldId id="268" r:id="rId21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479"/>
            <p14:sldId id="480"/>
            <p14:sldId id="481"/>
            <p14:sldId id="482"/>
            <p14:sldId id="483"/>
            <p14:sldId id="484"/>
            <p14:sldId id="485"/>
            <p14:sldId id="496"/>
            <p14:sldId id="486"/>
            <p14:sldId id="487"/>
            <p14:sldId id="488"/>
            <p14:sldId id="489"/>
            <p14:sldId id="498"/>
            <p14:sldId id="491"/>
            <p14:sldId id="497"/>
            <p14:sldId id="495"/>
            <p14:sldId id="493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실습해봅시다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예제를 만들고 </a:t>
            </a:r>
            <a:r>
              <a:rPr lang="ko-KR" altLang="en-US" dirty="0" err="1"/>
              <a:t>크드를</a:t>
            </a:r>
            <a:r>
              <a:rPr lang="ko-KR" altLang="en-US" dirty="0"/>
              <a:t> 완성해봅시다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77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62" r:id="rId6"/>
    <p:sldLayoutId id="2147483668" r:id="rId7"/>
    <p:sldLayoutId id="2147483664" r:id="rId8"/>
    <p:sldLayoutId id="2147483666" r:id="rId9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예제를 만들고 코드를 완성하여 만들어봅시다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3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867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정지 버튼을 추가하여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정지 버튼을 추가하여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정지 시킬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Lamp 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Lamp 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하게 색상이 변화된다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힌트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BackColor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RGB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색상으로 변화 시킬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Red, Green, Blue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부터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까지의 숫자이다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solidFill>
                  <a:srgbClr val="FF0000"/>
                </a:solidFill>
              </a:rPr>
              <a:t>lampOnOff.BackColor</a:t>
            </a:r>
            <a:r>
              <a:rPr lang="en-US" altLang="ko-KR" sz="1600" dirty="0">
                <a:solidFill>
                  <a:srgbClr val="FF0000"/>
                </a:solidFill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</a:rPr>
              <a:t>Color.FromArgb</a:t>
            </a:r>
            <a:r>
              <a:rPr lang="en-US" altLang="ko-KR" sz="1600" dirty="0">
                <a:solidFill>
                  <a:srgbClr val="FF0000"/>
                </a:solidFill>
              </a:rPr>
              <a:t>( red, green, blue);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0" y="2866499"/>
            <a:ext cx="4265564" cy="35159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498" y="3178838"/>
            <a:ext cx="2636639" cy="175144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98" y="5011671"/>
            <a:ext cx="2636639" cy="175144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2292531" y="4447903"/>
            <a:ext cx="842555" cy="73805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45828" y="3370217"/>
            <a:ext cx="822961" cy="13977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445828" y="5220063"/>
            <a:ext cx="822961" cy="139772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32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Track Bar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00130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Track Bar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Panel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색상 변화 시키기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19593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위쪽에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넣고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Trackbar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Panen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Track Bar , Label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컨트롤의 아이디는 적절하게 부여한다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(trackBar1, trackBar2, trackBar3, trackBar4,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labelRed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labelGreen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labelBlue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labelAlpha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)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95271" y="2613895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795271" y="2881784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Track Bar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활용하여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색상을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RGB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Alpha(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투명도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변환 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2257861"/>
            <a:ext cx="5915851" cy="3943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7" name="사각형 설명선 16"/>
          <p:cNvSpPr/>
          <p:nvPr/>
        </p:nvSpPr>
        <p:spPr>
          <a:xfrm>
            <a:off x="3163439" y="3509328"/>
            <a:ext cx="1937607" cy="562399"/>
          </a:xfrm>
          <a:prstGeom prst="wedgeRectCallout">
            <a:avLst>
              <a:gd name="adj1" fmla="val -10997"/>
              <a:gd name="adj2" fmla="val 103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trackBar1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5423313" y="3667412"/>
            <a:ext cx="1937607" cy="562399"/>
          </a:xfrm>
          <a:prstGeom prst="wedgeRectCallout">
            <a:avLst>
              <a:gd name="adj1" fmla="val -42009"/>
              <a:gd name="adj2" fmla="val 74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labelRed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사각형 설명선 18"/>
          <p:cNvSpPr/>
          <p:nvPr/>
        </p:nvSpPr>
        <p:spPr>
          <a:xfrm>
            <a:off x="5738891" y="4580202"/>
            <a:ext cx="1937607" cy="562399"/>
          </a:xfrm>
          <a:prstGeom prst="wedgeRectCallout">
            <a:avLst>
              <a:gd name="adj1" fmla="val -57515"/>
              <a:gd name="adj2" fmla="val -12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labelGreen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5738891" y="5205646"/>
            <a:ext cx="1937607" cy="562399"/>
          </a:xfrm>
          <a:prstGeom prst="wedgeRectCallout">
            <a:avLst>
              <a:gd name="adj1" fmla="val -57515"/>
              <a:gd name="adj2" fmla="val -12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labelBlue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사각형 설명선 20"/>
          <p:cNvSpPr/>
          <p:nvPr/>
        </p:nvSpPr>
        <p:spPr>
          <a:xfrm>
            <a:off x="5738890" y="5911172"/>
            <a:ext cx="1937607" cy="562399"/>
          </a:xfrm>
          <a:prstGeom prst="wedgeRectCallout">
            <a:avLst>
              <a:gd name="adj1" fmla="val -60549"/>
              <a:gd name="adj2" fmla="val -454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labelAlpha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6499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Track Bar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Panel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색상 변화 시키기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RGB &amp;&amp; ARGB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-19593" y="719627"/>
            <a:ext cx="6281056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RGB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빛의 삼원색을 뜻하는 말이며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빨간색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(Red),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초록색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(Green),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파란색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(Blue)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합성어다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색광에서 빨간색과 초록색을 합치면 노란색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(Yellow)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되고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초록색과 파란색을 합치면 청록색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(Cyan)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되며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파란색과 빨간색을 합치면 자홍색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(Magenta)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그리고 세 가지 색을 모두 합치면 흰색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(White)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되고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반대로 세 가지 색을 모두 제외하면 검은색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(Black)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여기에 투명도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Alpha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개념을 추가할 수 있습니다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RGB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나타낸 색의 투명도를 이렇게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투명도가 추가된 색을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RGBA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라고 한다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ARGB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값의 범위는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0~255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까지 이다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84D8CC0-1650-43BD-FF68-CB0466F0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46" y="1245324"/>
            <a:ext cx="3477988" cy="37098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D85F577B-776C-A5E3-2206-D80F1098F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10" y="5276237"/>
            <a:ext cx="5563376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Track Bar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Panel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색상 변화 시키기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TrackBar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Value Change Event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구현한다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TrackBar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값을 가져와 각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보여주고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배경 색을 변화시킨다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Onoff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버튼을 클릭하면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를 반대로 바꿔주고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showOnOffButton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실행한다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960" y="1672608"/>
            <a:ext cx="970667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trackBar1_ValueChanged(object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redValue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this.trackBar1.Value;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greenValue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this.trackBar2.Value;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blueValue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this.trackBar3.Value;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int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alphaValue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this.trackBar4.Value;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this.labelRed.Text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redValue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this.labelGreen.Text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greenValue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this.labelBlue.Text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blueValue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this.labelAlpha.Text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alphaValue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this.panel1.BackColor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Color.FromArgb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alphaValue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redValue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greenValue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blueValue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314175D-005F-3CF3-E126-61619A48755E}"/>
              </a:ext>
            </a:extLst>
          </p:cNvPr>
          <p:cNvSpPr txBox="1"/>
          <p:nvPr/>
        </p:nvSpPr>
        <p:spPr>
          <a:xfrm>
            <a:off x="60960" y="4052812"/>
            <a:ext cx="95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public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static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System.Drawing.Color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FromArgb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alpha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red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green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blue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22A2FC70-670A-6C69-50BA-CCE1BB1EB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74" y="4507948"/>
            <a:ext cx="2892217" cy="22242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7FD1B0C4-3225-D464-1CBC-F605CCFAD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57" y="4742070"/>
            <a:ext cx="2286319" cy="11145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5916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예제를 만들고 코드를 완성하여 만들어봅시다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5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3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하단에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Auto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Manual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넣어 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Auto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 실행되며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Alpha, Red, Green , Blue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하게 생성하여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Panel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배경색을 변경시킨다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ARGB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색상은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부터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까지의 값을 가진다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이때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Auto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버튼은 클릭이 안되어야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Manual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버튼은 내가 마우스로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ARGB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조작하여 변경한다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3178838"/>
            <a:ext cx="2649041" cy="328890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6611" y="5617488"/>
            <a:ext cx="842555" cy="3783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04830" y="5617488"/>
            <a:ext cx="842555" cy="3783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15" y="3454420"/>
            <a:ext cx="2385197" cy="262307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374989" y="5699130"/>
            <a:ext cx="842555" cy="37836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 설명선 15"/>
          <p:cNvSpPr/>
          <p:nvPr/>
        </p:nvSpPr>
        <p:spPr>
          <a:xfrm>
            <a:off x="3612197" y="3769334"/>
            <a:ext cx="1036699" cy="562399"/>
          </a:xfrm>
          <a:prstGeom prst="wedgeRectCallout">
            <a:avLst>
              <a:gd name="adj1" fmla="val -60549"/>
              <a:gd name="adj2" fmla="val 1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Auto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모드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219" y="3445074"/>
            <a:ext cx="2393695" cy="2632419"/>
          </a:xfrm>
          <a:prstGeom prst="rect">
            <a:avLst/>
          </a:prstGeom>
        </p:spPr>
      </p:pic>
      <p:sp>
        <p:nvSpPr>
          <p:cNvPr id="14" name="사각형 설명선 13"/>
          <p:cNvSpPr/>
          <p:nvPr/>
        </p:nvSpPr>
        <p:spPr>
          <a:xfrm>
            <a:off x="6779940" y="3815054"/>
            <a:ext cx="1247186" cy="562399"/>
          </a:xfrm>
          <a:prstGeom prst="wedgeRectCallout">
            <a:avLst>
              <a:gd name="adj1" fmla="val -60549"/>
              <a:gd name="adj2" fmla="val 1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Manual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27477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이용하여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만들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전역 변수와 지역변수를 구분하여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개발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TrackBar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이용하여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개발 할 수 있다</a:t>
            </a:r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80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Toggle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깜박 버튼 만들기</a:t>
            </a:r>
          </a:p>
        </p:txBody>
      </p:sp>
    </p:spTree>
    <p:extLst>
      <p:ext uri="{BB962C8B-B14F-4D97-AF65-F5344CB8AC3E}">
        <p14:creationId xmlns:p14="http://schemas.microsoft.com/office/powerpoint/2010/main" val="5646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Toggle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깜박 버튼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꺼짐 켜짐 반전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(Toggle)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과 깜박이는 버튼을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 , Label 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Numer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, 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사용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컨트롤의 아이디는 적절하게 부여한다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onoffButton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buttonBlinks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, interval,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lampOnOff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BlinksLamp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82226" y="2705335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82226" y="2973224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꺼짐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켜짐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(Toggle)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Lamp1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Toggle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On 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깜빡깜빡 버튼을 클릭해 선택한 시간마다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Lamp 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On 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2122682"/>
            <a:ext cx="5258534" cy="4363059"/>
          </a:xfrm>
          <a:prstGeom prst="rect">
            <a:avLst/>
          </a:prstGeom>
        </p:spPr>
      </p:pic>
      <p:sp>
        <p:nvSpPr>
          <p:cNvPr id="11" name="사각형 설명선 10"/>
          <p:cNvSpPr/>
          <p:nvPr/>
        </p:nvSpPr>
        <p:spPr>
          <a:xfrm>
            <a:off x="1563239" y="2163854"/>
            <a:ext cx="1937607" cy="562399"/>
          </a:xfrm>
          <a:prstGeom prst="wedgeRectCallout">
            <a:avLst>
              <a:gd name="adj1" fmla="val -26840"/>
              <a:gd name="adj2" fmla="val 86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onoffButton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4322928" y="2607991"/>
            <a:ext cx="1937607" cy="562399"/>
          </a:xfrm>
          <a:prstGeom prst="wedgeRectCallout">
            <a:avLst>
              <a:gd name="adj1" fmla="val -50436"/>
              <a:gd name="adj2" fmla="val 90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lampOnOff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691454" y="3613831"/>
            <a:ext cx="1937607" cy="562399"/>
          </a:xfrm>
          <a:prstGeom prst="wedgeRectCallout">
            <a:avLst>
              <a:gd name="adj1" fmla="val -15716"/>
              <a:gd name="adj2" fmla="val 84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buttonBlinks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사각형 설명선 13"/>
          <p:cNvSpPr/>
          <p:nvPr/>
        </p:nvSpPr>
        <p:spPr>
          <a:xfrm>
            <a:off x="4394774" y="4129813"/>
            <a:ext cx="1937607" cy="562399"/>
          </a:xfrm>
          <a:prstGeom prst="wedgeRectCallout">
            <a:avLst>
              <a:gd name="adj1" fmla="val -50436"/>
              <a:gd name="adj2" fmla="val 904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BlinksLamp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1814860" y="5386179"/>
            <a:ext cx="1937607" cy="562399"/>
          </a:xfrm>
          <a:prstGeom prst="wedgeRectCallout">
            <a:avLst>
              <a:gd name="adj1" fmla="val -62908"/>
              <a:gd name="adj2" fmla="val -58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interval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1227031" y="5989750"/>
            <a:ext cx="1937607" cy="562399"/>
          </a:xfrm>
          <a:prstGeom prst="wedgeRectCallout">
            <a:avLst>
              <a:gd name="adj1" fmla="val -62908"/>
              <a:gd name="adj2" fmla="val -581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Name : timer1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54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Toggle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깜박 버튼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전역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변수로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bool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형 면수를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Lamp 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이 현재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인지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인지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isBlinks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Lamp 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이 현재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인지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인지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Onoff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버튼을 클릭하면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를 반대로 바꿔주고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showOnOffButton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실행한다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148" y="1633424"/>
            <a:ext cx="8717280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Form1 : Form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bool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bool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isBlinks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428" y="4138732"/>
            <a:ext cx="871728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onoffButton_Click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  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true;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showOnOffButton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Toggle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깜박 버튼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전역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변수로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bool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형 면수를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Lamp 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이 현재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인지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인지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isBlinks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Lamp 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이 현재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인지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인지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Onoff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버튼을 클릭하면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를 반대로 바꿔주고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showOnOffButton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실행한다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148" y="1633424"/>
            <a:ext cx="8717280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Form1 : Form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bool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bool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isBlinks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148" y="3838288"/>
            <a:ext cx="871728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onoffButton_Click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  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isOnOff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true;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showOnOffButton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95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Toggle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깜박 버튼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Visible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설정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/>
              <a:t>showOnOffButton</a:t>
            </a:r>
            <a:r>
              <a:rPr lang="en-US" altLang="ko-KR" sz="1600" dirty="0"/>
              <a:t> </a:t>
            </a:r>
            <a:r>
              <a:rPr lang="ko-KR" altLang="en-US" sz="1600" dirty="0"/>
              <a:t>함수는 </a:t>
            </a:r>
            <a:r>
              <a:rPr lang="en-US" altLang="ko-KR" sz="1600" dirty="0" err="1"/>
              <a:t>isOnOff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값에 따라 </a:t>
            </a:r>
            <a:r>
              <a:rPr lang="en-US" altLang="ko-KR" sz="1600" dirty="0"/>
              <a:t>Lamp 1</a:t>
            </a:r>
            <a:r>
              <a:rPr lang="ko-KR" altLang="en-US" sz="1600" dirty="0"/>
              <a:t>을 보였다 안보였다 처리를 해준다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148" y="1633424"/>
            <a:ext cx="871728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        public void </a:t>
            </a:r>
            <a:r>
              <a:rPr lang="en-US" altLang="ko-KR" sz="1600" dirty="0" err="1"/>
              <a:t>showOnOffButton</a:t>
            </a:r>
            <a:r>
              <a:rPr lang="en-US" altLang="ko-KR" sz="1600" dirty="0"/>
              <a:t>()</a:t>
            </a:r>
          </a:p>
          <a:p>
            <a:r>
              <a:rPr lang="ko-KR" altLang="en-US" sz="1600" dirty="0"/>
              <a:t>       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    if (</a:t>
            </a:r>
            <a:r>
              <a:rPr lang="en-US" altLang="ko-KR" sz="1600" dirty="0" err="1"/>
              <a:t>isOnOff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/>
              <a:t>lampOnOff.Visible</a:t>
            </a:r>
            <a:r>
              <a:rPr lang="en-US" altLang="ko-KR" sz="1600" dirty="0"/>
              <a:t> = true;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            else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/>
              <a:t>lampOnOff.Visible</a:t>
            </a:r>
            <a:r>
              <a:rPr lang="en-US" altLang="ko-KR" sz="1600" dirty="0"/>
              <a:t> = false;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}</a:t>
            </a:r>
          </a:p>
          <a:p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037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Toggle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깜박 버튼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Tick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이벤트 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깜빡깜박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버튼을 클릭하면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interval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의 시간을 가져와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interval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에 넣어주고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를 시작시킨다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Timer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Tick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이벤트에서는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isBlinks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반대로 만들어주고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showOnOffBlinks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실행한다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148" y="1352575"/>
            <a:ext cx="8717280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buttonBlinks_Click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this.timer1.Interval = 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interval.Value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this.timer1.Start();</a:t>
            </a:r>
          </a:p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" y="3236344"/>
            <a:ext cx="2701372" cy="8128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0148" y="4152430"/>
            <a:ext cx="871728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timer1_Tick(object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isBlinks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isBlinks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false;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isBlinks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true;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showOnOffBlinks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062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Timer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– Toggle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깜박 버튼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완성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showOnOffBlinks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함수에서는 </a:t>
            </a:r>
            <a:r>
              <a:rPr lang="en-US" altLang="ko-KR" sz="1600" dirty="0" err="1"/>
              <a:t>isBlink</a:t>
            </a:r>
            <a:r>
              <a:rPr lang="ko-KR" altLang="en-US" sz="1600" dirty="0"/>
              <a:t>의 값에 따라 </a:t>
            </a:r>
            <a:r>
              <a:rPr lang="en-US" altLang="ko-KR" sz="1600" dirty="0"/>
              <a:t>Lamp 2</a:t>
            </a:r>
            <a:r>
              <a:rPr lang="ko-KR" altLang="en-US" sz="1600" dirty="0"/>
              <a:t>를 보였다 </a:t>
            </a:r>
            <a:r>
              <a:rPr lang="ko-KR" altLang="en-US" sz="1600" dirty="0" err="1"/>
              <a:t>안보였다를</a:t>
            </a:r>
            <a:r>
              <a:rPr lang="ko-KR" altLang="en-US" sz="1600" dirty="0"/>
              <a:t> 해준다</a:t>
            </a:r>
            <a:r>
              <a:rPr lang="en-US" altLang="ko-KR" sz="1600" dirty="0"/>
              <a:t>.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0148" y="1352575"/>
            <a:ext cx="8717280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        public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showOnOffBlinks</a:t>
            </a:r>
            <a:r>
              <a:rPr lang="en-US" altLang="ko-KR" sz="1600" dirty="0"/>
              <a:t>()</a:t>
            </a:r>
          </a:p>
          <a:p>
            <a:r>
              <a:rPr lang="ko-KR" altLang="en-US" sz="1600" dirty="0"/>
              <a:t>       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    if (</a:t>
            </a:r>
            <a:r>
              <a:rPr lang="en-US" altLang="ko-KR" sz="1600" dirty="0" err="1"/>
              <a:t>isBlinks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/>
              <a:t>BlinksLamp.Visible</a:t>
            </a:r>
            <a:r>
              <a:rPr lang="en-US" altLang="ko-KR" sz="1600" dirty="0"/>
              <a:t> = true;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}</a:t>
            </a:r>
          </a:p>
          <a:p>
            <a:r>
              <a:rPr lang="en-US" altLang="ko-KR" sz="1600" dirty="0"/>
              <a:t>            else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            </a:t>
            </a:r>
            <a:r>
              <a:rPr lang="en-US" altLang="ko-KR" sz="1600" dirty="0" err="1"/>
              <a:t>BlinksLamp.Visible</a:t>
            </a:r>
            <a:r>
              <a:rPr lang="en-US" altLang="ko-KR" sz="1600" dirty="0"/>
              <a:t> = false;</a:t>
            </a:r>
          </a:p>
          <a:p>
            <a:r>
              <a:rPr lang="ko-KR" altLang="en-US" sz="1600" dirty="0"/>
              <a:t>            </a:t>
            </a:r>
            <a:r>
              <a:rPr lang="en-US" altLang="ko-KR" sz="1600" dirty="0"/>
              <a:t>}</a:t>
            </a:r>
          </a:p>
          <a:p>
            <a:r>
              <a:rPr lang="ko-KR" altLang="en-US" sz="1600" dirty="0"/>
              <a:t>        </a:t>
            </a:r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30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6655</TotalTime>
  <Words>1114</Words>
  <Application>Microsoft Office PowerPoint</Application>
  <PresentationFormat>A4 용지(210x297mm)</PresentationFormat>
  <Paragraphs>231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1. Timer활용 – Toggle버튼, 깜박 버튼 만들기</vt:lpstr>
      <vt:lpstr>1. Timer활용 – Toggle버튼, 깜박 버튼 만들기</vt:lpstr>
      <vt:lpstr>1. Timer활용 – Toggle버튼, 깜박 버튼 만들기</vt:lpstr>
      <vt:lpstr>1. Timer활용 – Toggle버튼, 깜박 버튼 만들기 :: Visible 설정</vt:lpstr>
      <vt:lpstr>1. Timer활용 – Toggle버튼, 깜박 버튼 만들기 :: Tick 이벤트 구현</vt:lpstr>
      <vt:lpstr>Timer활용 – Toggle버튼, 깜박 버튼 만들기 :: 완성</vt:lpstr>
      <vt:lpstr>PowerPoint 프레젠테이션</vt:lpstr>
      <vt:lpstr>PowerPoint 프레젠테이션</vt:lpstr>
      <vt:lpstr>만들어봅시다.</vt:lpstr>
      <vt:lpstr>PowerPoint 프레젠테이션</vt:lpstr>
      <vt:lpstr>2. Track Bar 활용 – Panel 색상 변화 시키기</vt:lpstr>
      <vt:lpstr>2. Track Bar 활용 – Panel 색상 변화 시키기  RGB &amp;&amp; ARGB</vt:lpstr>
      <vt:lpstr>2. Track Bar 활용 – Panel 색상 변화 시키기</vt:lpstr>
      <vt:lpstr>PowerPoint 프레젠테이션</vt:lpstr>
      <vt:lpstr>PowerPoint 프레젠테이션</vt:lpstr>
      <vt:lpstr>만들어봅시다.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6766</cp:revision>
  <cp:lastPrinted>2024-07-16T07:37:08Z</cp:lastPrinted>
  <dcterms:created xsi:type="dcterms:W3CDTF">2021-06-10T04:26:31Z</dcterms:created>
  <dcterms:modified xsi:type="dcterms:W3CDTF">2025-01-22T00:50:05Z</dcterms:modified>
</cp:coreProperties>
</file>